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7" r:id="rId5"/>
    <p:sldId id="579" r:id="rId6"/>
    <p:sldId id="57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97507D-E1C9-45C6-A028-E17FEE41A558}" v="1" dt="2026-06-23T13:25:31.578"/>
    <p1510:client id="{76BF4070-D38D-4F87-858A-2FACCE416674}" v="8" dt="2026-06-23T13:29:32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Walker" userId="8eb43f4c-f4b8-4560-8927-818c1dccbe73" providerId="ADAL" clId="{5BCBC057-B661-4B7C-8D3F-CE841013A574}"/>
    <pc:docChg chg="undo custSel addSld delSld modSld sldOrd">
      <pc:chgData name="Thomas Walker" userId="8eb43f4c-f4b8-4560-8927-818c1dccbe73" providerId="ADAL" clId="{5BCBC057-B661-4B7C-8D3F-CE841013A574}" dt="2026-06-23T13:30:41.046" v="146" actId="20577"/>
      <pc:docMkLst>
        <pc:docMk/>
      </pc:docMkLst>
      <pc:sldChg chg="add del">
        <pc:chgData name="Thomas Walker" userId="8eb43f4c-f4b8-4560-8927-818c1dccbe73" providerId="ADAL" clId="{5BCBC057-B661-4B7C-8D3F-CE841013A574}" dt="2026-06-23T13:25:44.739" v="3" actId="47"/>
        <pc:sldMkLst>
          <pc:docMk/>
          <pc:sldMk cId="3073885430" sldId="576"/>
        </pc:sldMkLst>
      </pc:sldChg>
      <pc:sldChg chg="modSp add mod">
        <pc:chgData name="Thomas Walker" userId="8eb43f4c-f4b8-4560-8927-818c1dccbe73" providerId="ADAL" clId="{5BCBC057-B661-4B7C-8D3F-CE841013A574}" dt="2026-06-23T13:29:15.912" v="91" actId="20577"/>
        <pc:sldMkLst>
          <pc:docMk/>
          <pc:sldMk cId="4271526537" sldId="577"/>
        </pc:sldMkLst>
        <pc:spChg chg="mod">
          <ac:chgData name="Thomas Walker" userId="8eb43f4c-f4b8-4560-8927-818c1dccbe73" providerId="ADAL" clId="{5BCBC057-B661-4B7C-8D3F-CE841013A574}" dt="2026-06-23T13:25:53.978" v="20" actId="20577"/>
          <ac:spMkLst>
            <pc:docMk/>
            <pc:sldMk cId="4271526537" sldId="577"/>
            <ac:spMk id="2" creationId="{53B1A3E6-497B-E20A-E298-F0F490963D12}"/>
          </ac:spMkLst>
        </pc:spChg>
        <pc:spChg chg="mod">
          <ac:chgData name="Thomas Walker" userId="8eb43f4c-f4b8-4560-8927-818c1dccbe73" providerId="ADAL" clId="{5BCBC057-B661-4B7C-8D3F-CE841013A574}" dt="2026-06-23T13:29:15.912" v="91" actId="20577"/>
          <ac:spMkLst>
            <pc:docMk/>
            <pc:sldMk cId="4271526537" sldId="577"/>
            <ac:spMk id="5" creationId="{575F2C37-D5F4-AF63-B633-966069AEA124}"/>
          </ac:spMkLst>
        </pc:spChg>
      </pc:sldChg>
      <pc:sldChg chg="addSp delSp modSp add mod">
        <pc:chgData name="Thomas Walker" userId="8eb43f4c-f4b8-4560-8927-818c1dccbe73" providerId="ADAL" clId="{5BCBC057-B661-4B7C-8D3F-CE841013A574}" dt="2026-06-23T13:30:41.046" v="146" actId="20577"/>
        <pc:sldMkLst>
          <pc:docMk/>
          <pc:sldMk cId="1604461183" sldId="578"/>
        </pc:sldMkLst>
        <pc:spChg chg="mod">
          <ac:chgData name="Thomas Walker" userId="8eb43f4c-f4b8-4560-8927-818c1dccbe73" providerId="ADAL" clId="{5BCBC057-B661-4B7C-8D3F-CE841013A574}" dt="2026-06-23T13:26:08.253" v="30" actId="20577"/>
          <ac:spMkLst>
            <pc:docMk/>
            <pc:sldMk cId="1604461183" sldId="578"/>
            <ac:spMk id="2" creationId="{14C4B5AC-58FB-B904-3AD5-699F58636DD6}"/>
          </ac:spMkLst>
        </pc:spChg>
        <pc:spChg chg="add mod">
          <ac:chgData name="Thomas Walker" userId="8eb43f4c-f4b8-4560-8927-818c1dccbe73" providerId="ADAL" clId="{5BCBC057-B661-4B7C-8D3F-CE841013A574}" dt="2026-06-23T13:30:41.046" v="146" actId="20577"/>
          <ac:spMkLst>
            <pc:docMk/>
            <pc:sldMk cId="1604461183" sldId="578"/>
            <ac:spMk id="4" creationId="{6D87D660-9A3A-95E6-C79F-18E17074B626}"/>
          </ac:spMkLst>
        </pc:spChg>
        <pc:spChg chg="del mod">
          <ac:chgData name="Thomas Walker" userId="8eb43f4c-f4b8-4560-8927-818c1dccbe73" providerId="ADAL" clId="{5BCBC057-B661-4B7C-8D3F-CE841013A574}" dt="2026-06-23T13:29:32.887" v="100"/>
          <ac:spMkLst>
            <pc:docMk/>
            <pc:sldMk cId="1604461183" sldId="578"/>
            <ac:spMk id="5" creationId="{5777685C-A021-BA8A-DFE8-4553B91CA220}"/>
          </ac:spMkLst>
        </pc:spChg>
      </pc:sldChg>
      <pc:sldChg chg="new del">
        <pc:chgData name="Thomas Walker" userId="8eb43f4c-f4b8-4560-8927-818c1dccbe73" providerId="ADAL" clId="{5BCBC057-B661-4B7C-8D3F-CE841013A574}" dt="2026-06-23T13:25:58.762" v="22" actId="680"/>
        <pc:sldMkLst>
          <pc:docMk/>
          <pc:sldMk cId="1927861933" sldId="578"/>
        </pc:sldMkLst>
      </pc:sldChg>
      <pc:sldChg chg="addSp delSp modSp add mod ord">
        <pc:chgData name="Thomas Walker" userId="8eb43f4c-f4b8-4560-8927-818c1dccbe73" providerId="ADAL" clId="{5BCBC057-B661-4B7C-8D3F-CE841013A574}" dt="2026-06-23T13:29:54.746" v="106" actId="5793"/>
        <pc:sldMkLst>
          <pc:docMk/>
          <pc:sldMk cId="3662877246" sldId="579"/>
        </pc:sldMkLst>
        <pc:spChg chg="mod">
          <ac:chgData name="Thomas Walker" userId="8eb43f4c-f4b8-4560-8927-818c1dccbe73" providerId="ADAL" clId="{5BCBC057-B661-4B7C-8D3F-CE841013A574}" dt="2026-06-23T13:26:03.054" v="26" actId="20577"/>
          <ac:spMkLst>
            <pc:docMk/>
            <pc:sldMk cId="3662877246" sldId="579"/>
            <ac:spMk id="2" creationId="{7F911A7C-7780-4671-0145-2145FD8CC91A}"/>
          </ac:spMkLst>
        </pc:spChg>
        <pc:spChg chg="add mod">
          <ac:chgData name="Thomas Walker" userId="8eb43f4c-f4b8-4560-8927-818c1dccbe73" providerId="ADAL" clId="{5BCBC057-B661-4B7C-8D3F-CE841013A574}" dt="2026-06-23T13:29:25.413" v="92"/>
          <ac:spMkLst>
            <pc:docMk/>
            <pc:sldMk cId="3662877246" sldId="579"/>
            <ac:spMk id="4" creationId="{2B0551C0-0F82-0237-AC85-A5722804C0E7}"/>
          </ac:spMkLst>
        </pc:spChg>
        <pc:spChg chg="del mod">
          <ac:chgData name="Thomas Walker" userId="8eb43f4c-f4b8-4560-8927-818c1dccbe73" providerId="ADAL" clId="{5BCBC057-B661-4B7C-8D3F-CE841013A574}" dt="2026-06-23T13:29:29.544" v="96"/>
          <ac:spMkLst>
            <pc:docMk/>
            <pc:sldMk cId="3662877246" sldId="579"/>
            <ac:spMk id="5" creationId="{B9ADB0F2-5F13-F5CB-E235-079C0F0E6034}"/>
          </ac:spMkLst>
        </pc:spChg>
        <pc:spChg chg="add mod">
          <ac:chgData name="Thomas Walker" userId="8eb43f4c-f4b8-4560-8927-818c1dccbe73" providerId="ADAL" clId="{5BCBC057-B661-4B7C-8D3F-CE841013A574}" dt="2026-06-23T13:29:54.746" v="106" actId="5793"/>
          <ac:spMkLst>
            <pc:docMk/>
            <pc:sldMk cId="3662877246" sldId="579"/>
            <ac:spMk id="6" creationId="{783D8370-E1E6-7688-FB1E-AD6B22DA77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11 into 12 PE Paper 1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 dirty="0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08578" y="1418771"/>
            <a:ext cx="1027339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Topic Area Content: Biomechanical principles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	Define and apply Newton’s laws of motion: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	Newton’s first law: inertia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	Newton’s second law: acceleration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	Newton’s third law: reaction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GB" sz="19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Begin to understand how Newtons Laws can affect sporting action </a:t>
            </a:r>
            <a:r>
              <a:rPr lang="en-GB" sz="19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</a:t>
            </a: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 how we kick a ball, hit a ball, start a sprint race etc.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GB" sz="19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-BBC Bitesize (OCR A-Level PE)</a:t>
            </a:r>
          </a:p>
          <a:p>
            <a:pPr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-OCR A Level PE PowerPoints which is on the OCR website</a:t>
            </a:r>
          </a:p>
          <a:p>
            <a:pPr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-BrianMac.com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9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marL="342900" indent="-342900">
              <a:buFontTx/>
              <a:buChar char="-"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Youtube – Everlearner PE channel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526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BEFE6-3450-192D-7CFD-10C776E1F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11A7C-7780-4671-0145-2145FD8CC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11 into 12 PE Paper 2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5036D-9505-8795-7A59-2A0E37A1E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3D8370-E1E6-7688-FB1E-AD6B22DA778E}"/>
              </a:ext>
            </a:extLst>
          </p:cNvPr>
          <p:cNvSpPr txBox="1"/>
          <p:nvPr/>
        </p:nvSpPr>
        <p:spPr>
          <a:xfrm>
            <a:off x="1508578" y="1418771"/>
            <a:ext cx="10273394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Topic Area Content: Skill Acquisition – Classification of Skill 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	Research the 6 skill classifications needed for OCR A Level PE and identify the name for each end of the continuum.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	Define the 12 ends of the continuums.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	Draw the 6 continua’s and provide two practical skills which demonstrate each end of the continuums.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	Justify your placing on the continua’s.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9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-BBC Bitesize (OCR A-Level PE)</a:t>
            </a:r>
          </a:p>
          <a:p>
            <a:pPr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-OCR A Level PE PowerPoints which is on the OCR website</a:t>
            </a:r>
          </a:p>
          <a:p>
            <a:pPr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-BrianMac.com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9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marL="342900" indent="-342900">
              <a:buFontTx/>
              <a:buChar char="-"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Youtube – Everlearner PE channel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877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A3763-B892-7117-9D88-08BBA885B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4B5AC-58FB-B904-3AD5-699F58636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11 into 12 PE </a:t>
            </a:r>
            <a:r>
              <a:rPr lang="en-GB" sz="3500">
                <a:latin typeface="Tahoma"/>
                <a:ea typeface="Tahoma"/>
                <a:cs typeface="Tahoma"/>
              </a:rPr>
              <a:t>Paper 3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E809D-3CC1-5411-3122-4B75F01FB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87D660-9A3A-95E6-C79F-18E17074B626}"/>
              </a:ext>
            </a:extLst>
          </p:cNvPr>
          <p:cNvSpPr txBox="1"/>
          <p:nvPr/>
        </p:nvSpPr>
        <p:spPr>
          <a:xfrm>
            <a:off x="1508578" y="1418771"/>
            <a:ext cx="1027339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Topic Area Content: Sport in Pre-Industrial Britain 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	Research what and when is Preindustrial Britain.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	Research who were the upper class and who were the lower class in Preindustrial Britain?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	Identify and describe 3 sports which were played by the lower class and 3 sports which were played by the upper class in Preindustrial Britain.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	Describe ways that the availability of time, gender and education affected participation in pre-industrial sport.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9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-BBC Bitesize (OCR A-Level PE)</a:t>
            </a:r>
          </a:p>
          <a:p>
            <a:pPr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-OCR A Level PE PowerPoints which is on the OCR website</a:t>
            </a:r>
          </a:p>
          <a:p>
            <a:pPr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-BrianMac.com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19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marL="342900" indent="-342900">
              <a:buFontTx/>
              <a:buChar char="-"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Youtube – Everlearner PE channel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4611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79304D-0010-4523-AB57-431AF10F94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BA3F13-372E-40F1-B431-B519808514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D1633F-AC44-4C25-AFE6-012CD46C9058}">
  <ds:schemaRefs>
    <ds:schemaRef ds:uri="http://purl.org/dc/dcmitype/"/>
    <ds:schemaRef ds:uri="http://schemas.openxmlformats.org/package/2006/metadata/core-properties"/>
    <ds:schemaRef ds:uri="40ff959c-d626-41cc-a332-fc585a447b2c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5ae5b661-4602-457d-8de3-17620281404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361</Words>
  <Application>Microsoft Office PowerPoint</Application>
  <PresentationFormat>Widescreen</PresentationFormat>
  <Paragraphs>47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Tahoma</vt:lpstr>
      <vt:lpstr>Wingdings</vt:lpstr>
      <vt:lpstr>1_office theme</vt:lpstr>
      <vt:lpstr>YEAR 11 into 12 PE Paper 1 </vt:lpstr>
      <vt:lpstr>YEAR 11 into 12 PE Paper 2 </vt:lpstr>
      <vt:lpstr>YEAR 11 into 12 PE Paper 3 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Thomas Walker</cp:lastModifiedBy>
  <cp:revision>2</cp:revision>
  <dcterms:created xsi:type="dcterms:W3CDTF">2026-06-13T15:51:50Z</dcterms:created>
  <dcterms:modified xsi:type="dcterms:W3CDTF">2026-06-23T13:30:47Z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