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64401-1A56-4D8B-1A70-E6C220CBF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77AFD-C27F-ED3F-C038-8B187D3E81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6F7A2-E50D-FE10-E9AA-A50F8C0F0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5B5B1-A5E5-861A-144C-768C1481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5DE37-9A8A-2808-B0CC-051A7C78D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60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2B3F-D374-6F76-8AC5-85E358479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D4400A-82FB-D1C2-FC42-0009D43A5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91127-C088-9327-6C7E-7F3000FB5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67F90-E53B-003E-6BA0-643B3B7E2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D554C-0233-0A82-BE8B-A6091590F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11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7EF17A-B07E-896B-9940-1BE1EB6A1B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CBCB4-6859-DC9F-A322-F07CBBB90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DB18F-3F35-7507-367E-E2D26B171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9F312-08A9-1F91-7B9E-63C438957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25554-ED96-B8BC-07C6-5D0EE444A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232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728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7FB7D-35D8-3442-E4AA-B7CAE6AD0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C6703-9B38-2641-52BA-1AAB6AB99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B4736-2821-AFEC-7BBA-587B54D2E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57D2C-7F92-A11A-8128-CC8B88B4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DBCD1-271F-C2BB-41F9-3BD7E5C4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72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683E9-EE9E-E539-007B-DE3E5540A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C935-786B-89A3-6E09-7B4436C2E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6B1D4-9C55-65E1-1063-4EFE59AC7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0594E-1585-35CF-C0DA-8FEDC383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1ABDE-FBD4-D87F-DE13-7262A94B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04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B336B-BD56-A3E6-210E-2609CD59A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D2E32-F5CE-48B2-D761-51C17603D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90DAE6-ADAB-21F0-772E-47E798B61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272F89-8AEB-9AF0-ED38-0B8F8DAEB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FF28F-3B06-50E7-A8B4-79C62678B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66FA2-345C-2749-FBA8-BE9DCB997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4F1F-DEAD-F96F-415C-12E3A959F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C8431-79C5-7291-C269-88A1DD9EC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EF28F1-22AA-E0FF-45D4-5CE29BAAD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7C42FF-89BA-7A03-BAF2-0D334A583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CF0DC8-F8A3-6775-C770-081AE1132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F41F93-E139-C7B2-DD3A-90D7EDAAF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016130-DD29-A799-D053-DC82116E1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DAF60C-84F2-84DF-0554-3D962A471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40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36AAC-280F-23AB-4B15-75F30A150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0E1390-88B7-2BAA-75AC-19557D332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40AC77-5AFF-071F-FA33-5EA7B3A0B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CC9AA-2BEB-7DB3-739A-2F6B4C27C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59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E04B3F-A58B-41F5-32AD-C261DE832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9C9361-5DDF-5160-1B24-813D240C8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35769A-89DA-6759-2E03-4071C7744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94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7C4E0-EEAC-9A78-6E6D-A02E15A87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685FA-D9E5-77DE-68D2-E3DEB2310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ACCF5E-0C49-B570-9C97-34A6E4ED9E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00B9AB-D42F-62DE-D54F-D79A4598C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8B6401-A95F-7491-9617-EE3181469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A14CE5-ECA0-B8DB-BB45-E8121F920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580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89931-2BD4-4052-4610-9C839F573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F71900-5E1F-41A4-E93F-0051061EC8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531AF-352E-AE41-A1AD-A10C54CE5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2471D1-8317-8E6B-C010-FC9E32D00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994286-D724-61DD-A746-4425F9A93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D0E1B-B861-5B5E-D1D7-FCF2E6F9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84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F38114-9474-C5A0-FFC1-91F8F15E2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A7441-4ACD-B72C-4E63-E87703392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3DC3B-0D4A-455B-EBC9-AEEFBD8080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A79C4-8326-4154-B878-5A2402D12899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6226B-A6A8-77D4-C87A-44629DF742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A8AB9-35B9-EFF5-4E06-F8CF15890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EEB686-756B-41B8-9840-54F059EF5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35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examspecs/zjgpg2p" TargetMode="External"/><Relationship Id="rId2" Type="http://schemas.openxmlformats.org/officeDocument/2006/relationships/hyperlink" Target="https://www.youtube.com/watch?v=8cE5JXU8YmQ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3325B-DF42-9D79-6E34-AE4AAFA15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7DB49-79B7-C5F1-029A-CB5653298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10 (starting year 11) Spanish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9D041-5847-A24C-DD27-67EEDA2F3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E3F804-E968-C2B8-F495-198418DF188A}"/>
              </a:ext>
            </a:extLst>
          </p:cNvPr>
          <p:cNvSpPr txBox="1"/>
          <p:nvPr/>
        </p:nvSpPr>
        <p:spPr>
          <a:xfrm>
            <a:off x="1099116" y="1600200"/>
            <a:ext cx="10273394" cy="49552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200" b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My summer in photos – </a:t>
            </a:r>
            <a:r>
              <a:rPr lang="en-US">
                <a:latin typeface="Aptos"/>
                <a:ea typeface="Tahoma"/>
                <a:cs typeface="Tahoma"/>
              </a:rPr>
              <a:t>take 5–10 photographs during your summer that represent your holiday, hobbies, family time, sports, places visited, or </a:t>
            </a:r>
            <a:r>
              <a:rPr lang="en-US" err="1">
                <a:latin typeface="Aptos"/>
                <a:ea typeface="Tahoma"/>
                <a:cs typeface="Tahoma"/>
              </a:rPr>
              <a:t>favourite</a:t>
            </a:r>
            <a:r>
              <a:rPr lang="en-US">
                <a:latin typeface="Aptos"/>
                <a:ea typeface="Tahoma"/>
                <a:cs typeface="Tahoma"/>
              </a:rPr>
              <a:t> moments. Create a presentation, poster, or collage and write a Spanish caption and at least 5 sentences for each photo.</a:t>
            </a:r>
          </a:p>
          <a:p>
            <a:pPr marL="285750" lvl="0" indent="-285750">
              <a:buFont typeface="Arial"/>
              <a:buChar char="•"/>
              <a:defRPr/>
            </a:pPr>
            <a:r>
              <a:rPr lang="en-US"/>
              <a:t>Watch this video: </a:t>
            </a:r>
            <a:r>
              <a:rPr lang="en-US">
                <a:hlinkClick r:id="rId2"/>
              </a:rPr>
              <a:t>https://www.youtube.com/watch?v=8cE5JXU8YmQ</a:t>
            </a:r>
            <a:r>
              <a:rPr lang="en-US"/>
              <a:t> – note down the top 2 places you’d like to visit and why 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>
                <a:latin typeface="Aptos"/>
                <a:ea typeface="Tahoma"/>
                <a:cs typeface="Tahoma"/>
              </a:rPr>
              <a:t>Achieve a 15 day streak of Duolingo (take a screenshot and show your teacher)</a:t>
            </a:r>
            <a:endParaRPr lang="en-US">
              <a:latin typeface="Aptos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2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Resources required: </a:t>
            </a:r>
          </a:p>
          <a:p>
            <a:pPr>
              <a:defRPr/>
            </a:pPr>
            <a:r>
              <a:rPr lang="en-GB" sz="2400" err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IPad</a:t>
            </a:r>
            <a:r>
              <a:rPr lang="en-GB" sz="24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, Phone, PowerPoint presentation, access to Duolingo</a:t>
            </a:r>
            <a:endParaRPr lang="en-GB" sz="2400" err="1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en-GB" sz="3200" b="1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>
              <a:defRPr/>
            </a:pPr>
            <a:r>
              <a:rPr lang="en-GB" sz="32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Where to find support: </a:t>
            </a:r>
            <a:r>
              <a:rPr lang="en-GB" sz="2400">
                <a:solidFill>
                  <a:prstClr val="black"/>
                </a:solidFill>
                <a:latin typeface="Aptos"/>
                <a:ea typeface="Tahoma"/>
                <a:cs typeface="Tahom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GCSE Spanish - AQA (for exams from 2026) - BBC Bitesize</a:t>
            </a:r>
            <a:r>
              <a:rPr lang="en-GB" sz="24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 </a:t>
            </a:r>
            <a:endParaRPr lang="en-GB" sz="2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>
              <a:defRPr/>
            </a:pPr>
            <a:endParaRPr lang="en-GB" sz="3200" b="1">
              <a:solidFill>
                <a:prstClr val="black"/>
              </a:solidFill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926912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C4CEDA6-86DA-4042-8F6E-BC3C65B5C90B}"/>
</file>

<file path=customXml/itemProps2.xml><?xml version="1.0" encoding="utf-8"?>
<ds:datastoreItem xmlns:ds="http://schemas.openxmlformats.org/officeDocument/2006/customXml" ds:itemID="{99C16E4A-2745-498E-AED7-6F248AF54491}"/>
</file>

<file path=customXml/itemProps3.xml><?xml version="1.0" encoding="utf-8"?>
<ds:datastoreItem xmlns:ds="http://schemas.openxmlformats.org/officeDocument/2006/customXml" ds:itemID="{247DFDAC-A04C-43F6-9C1E-A2AE5D3F841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10 (starting year 11) Spanish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Cowan</dc:creator>
  <cp:lastModifiedBy>Julie Cowan</cp:lastModifiedBy>
  <cp:revision>1</cp:revision>
  <dcterms:created xsi:type="dcterms:W3CDTF">2026-06-24T14:47:00Z</dcterms:created>
  <dcterms:modified xsi:type="dcterms:W3CDTF">2026-06-24T14:47:19Z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