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E76CC-6FDF-2E7D-5FC5-5FECE45FD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E182FE-F0AD-F473-CC99-5A05C2797D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A6613-BE3E-5E50-A315-E9149B64C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5EF43-AA54-4DA5-4751-40B8001A5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4902F-81D3-7DD5-55B3-448A84CAF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89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30B4F-3B40-905F-BBB9-63B72DC48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532F7A-0566-0E0E-80A3-601464A23F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789B-7C12-164E-8DFC-DA7D896FE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D1322-5F8F-0111-3292-F6A32341E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E0B0A-31CE-F2EE-F82D-261E1AFE5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647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ACA8C8-76B7-9F56-F2B2-3F75578B75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12FC1-AF27-9967-6B26-0CF3159CB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5C138-01CC-A0D3-3D65-FD40CAF45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CCF0A-B7E4-D806-4CDA-D6A515C9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39E60-E900-4BA8-C5E2-DBAD6536F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441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351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9A4A7-F291-8533-4A9D-E075FCD75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54509-6F30-CA23-A99D-11264E639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35F65-BF69-0557-A00E-268D99590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2E5CA-47B3-DD0C-DAF7-91CC16573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B3BE8-063E-1A72-36DB-3B8751D13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23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09C3B-3547-A16C-E9BC-0473CDE19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A3A25D-4961-206D-C4F6-058131523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3F214-5B29-27C9-3FCC-7BC3A1CB1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89AF2-1757-EAB0-2C91-C34370624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B0A3F-B907-D666-D8F1-44FCC8E94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34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E17CD-7E69-76A5-5D46-96C15ACB3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A9752-3744-B9DD-54B3-521DB7770F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01AC8-55F7-02AE-FDC3-2AE06BEE17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61A8E-C3E6-1697-9569-6FF8E2DAB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701FB6-EB15-D4F5-CEDE-418D7D782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5DAE31-E2D5-76E1-BEFE-A5984041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21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FDA61-F91B-7EFE-9F9B-389539ED4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356068-AC1E-EE8E-4598-C52D42737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D3557-D6A8-F6D2-8CC0-874F85A73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92BADF-9298-AFB5-5C08-5EFBC3A159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BE715D-B8FD-1D8D-6149-DEC90B84D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08B4DB-C0C7-20BC-BD17-201C0FEC1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BED4CB-B7B1-8F9B-FFDA-5B749939D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A3E721-F3F0-E061-E405-2939D3C2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23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FBDC4-0E00-4A88-20D0-6785C6626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A284C0-8B3A-CC22-FE3C-3CBD9800A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FE311E-EA08-4604-18A6-988E7CC34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3DC7D9-B60B-3516-92B6-CBEC33CDE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642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575F04-A2AB-AFA5-94E4-4567C0C50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A6E1F5-615B-F939-8EE1-90B028CD4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525C02-0824-3C17-84C7-C5E48B4A3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542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DEAE9-B077-06C7-7D4F-4ECDCF0B9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4953F-8FFB-7623-92E6-1BB9C07D9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160CC0-860A-4933-6CA0-D4A722E33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ECD94-D321-151B-EF5F-61DBF0A8C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0A73C9-11D5-3BFB-5137-7F13C9AAC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D89FF4-5B33-638C-8A8A-36CFEA8E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23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32A3B-6641-154E-7FBC-8DCD6B5ED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04CBE6-AEA5-2282-3AAB-EE83D04E07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A8ABB2-30A5-7023-D2CA-C11F9A9AB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175B85-F66E-CAD7-038A-80F00C909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261FD3-89F0-DA0B-F9EE-B447D430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F2D69-970A-7D93-2E70-E06703FF1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402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2D10FB-5ABF-C1B0-0C09-728002B37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1732F-BF03-C490-7903-84DEA1331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E145A-7F1E-5AE7-782A-7E7EDE7A9B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2DD01B-DD96-4A7A-AC00-456D9A2B5832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27F1-7A7F-F7A4-FE57-DCD01A5D13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B2F7F-A455-4B77-0011-DAA2D06214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79E49D-4C27-492C-A259-718AF40CF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74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hh2gwx" TargetMode="External"/><Relationship Id="rId2" Type="http://schemas.openxmlformats.org/officeDocument/2006/relationships/hyperlink" Target="https://www.youtube.com/watch?v=qertJXj_oBo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10 (starting Year 11) French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289616" y="1397794"/>
            <a:ext cx="10273394" cy="51398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GB" sz="28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Task</a:t>
            </a:r>
            <a:endParaRPr lang="en-GB" sz="2800">
              <a:solidFill>
                <a:prstClr val="black"/>
              </a:solidFill>
            </a:endParaRPr>
          </a:p>
          <a:p>
            <a:pPr marL="285750" indent="-285750">
              <a:buFont typeface="Arial,Sans-Serif"/>
              <a:buChar char="•"/>
              <a:defRPr/>
            </a:pPr>
            <a:r>
              <a:rPr lang="en-US" sz="16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My summer in photos – take 5–10 photographs during your summer that represent your holiday, hobbies, family time, sports, places visited, or </a:t>
            </a:r>
            <a:r>
              <a:rPr lang="en-US" sz="1600" err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favourite</a:t>
            </a:r>
            <a:r>
              <a:rPr lang="en-US" sz="16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 moments. Create a presentation, poster, or collage and write a Spanish caption and at least 5 sentences for each photo.</a:t>
            </a:r>
          </a:p>
          <a:p>
            <a:pPr marL="285750" indent="-285750">
              <a:buFont typeface="Arial,Sans-Serif"/>
              <a:buChar char="•"/>
              <a:defRPr/>
            </a:pPr>
            <a:endParaRPr lang="en-US" sz="16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 marL="285750" indent="-285750">
              <a:buFont typeface="Arial,Sans-Serif"/>
              <a:buChar char="•"/>
              <a:defRPr/>
            </a:pPr>
            <a:r>
              <a:rPr lang="en-US" sz="16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Watch this video: </a:t>
            </a:r>
            <a:r>
              <a:rPr lang="en-US" sz="1600">
                <a:solidFill>
                  <a:prstClr val="black"/>
                </a:solidFill>
                <a:latin typeface="Tahoma"/>
                <a:ea typeface="Tahoma"/>
                <a:cs typeface="Tahom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https://www.youtube.com/watch?v=qertJXj_oBo</a:t>
            </a:r>
            <a:r>
              <a:rPr lang="en-US" sz="16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  Write about the top 5 places you’d like to visit and why  ( Use a </a:t>
            </a:r>
            <a:r>
              <a:rPr lang="en-US" sz="1600" err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si</a:t>
            </a:r>
            <a:r>
              <a:rPr lang="en-US" sz="16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 clause + conditional tense)</a:t>
            </a:r>
          </a:p>
          <a:p>
            <a:pPr marL="285750" indent="-285750">
              <a:buFont typeface="Arial,Sans-Serif"/>
              <a:buChar char="•"/>
              <a:defRPr/>
            </a:pPr>
            <a:endParaRPr lang="en-US" sz="16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 marL="285750" indent="-285750">
              <a:buFont typeface="Arial,Sans-Serif"/>
              <a:buChar char="•"/>
              <a:defRPr/>
            </a:pPr>
            <a:r>
              <a:rPr lang="en-US" sz="16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Achieve a 15 day streak of Duolingo (take a screenshot and show your teacher)</a:t>
            </a:r>
            <a:endParaRPr lang="en-GB" sz="16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 marL="285750" indent="-285750">
              <a:buFont typeface="Arial,Sans-Serif"/>
              <a:buChar char="•"/>
              <a:defRPr/>
            </a:pPr>
            <a:endParaRPr lang="en-US" sz="16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 marL="285750" indent="-285750">
              <a:buFont typeface="Arial,Sans-Serif"/>
              <a:buChar char="•"/>
              <a:defRPr/>
            </a:pPr>
            <a:r>
              <a:rPr lang="en-GB" sz="16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Write one paragraph for each theme. Include: Past, Present &amp; Future Tenses, Opinions &amp; Reasons, Complex/Flashy Grammar. Themes: Free-time activities, celebrations, festivals &amp; your favourite celebrity, Holidays, media (TV, films &amp; social media), technology, where you live &amp; protecting the environment.</a:t>
            </a:r>
            <a:endParaRPr lang="en-US" sz="16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>
              <a:defRPr/>
            </a:pPr>
            <a:br>
              <a:rPr lang="en-US" sz="1600"/>
            </a:br>
            <a:r>
              <a:rPr lang="en-GB" sz="28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Resources required </a:t>
            </a:r>
            <a:endParaRPr lang="en-GB" sz="28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>
              <a:defRPr/>
            </a:pPr>
            <a:r>
              <a:rPr lang="en-GB" sz="16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Pad, Phone, PowerPoint presentation, access to Duolingo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Where to find support </a:t>
            </a:r>
            <a:endParaRPr lang="en-GB" sz="28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en-GB" sz="2000">
                <a:solidFill>
                  <a:prstClr val="black"/>
                </a:solidFill>
                <a:latin typeface="Aptos"/>
                <a:ea typeface="Tahoma"/>
                <a:cs typeface="Tahom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https://www.bbc.co.uk/bitesize/topics/zhh2gwx</a:t>
            </a:r>
            <a:endParaRPr lang="en-GB" sz="2000">
              <a:solidFill>
                <a:prstClr val="black"/>
              </a:solidFill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6E26F24-BC10-4BC8-B7C2-5A4AB938DCB1}"/>
</file>

<file path=customXml/itemProps2.xml><?xml version="1.0" encoding="utf-8"?>
<ds:datastoreItem xmlns:ds="http://schemas.openxmlformats.org/officeDocument/2006/customXml" ds:itemID="{4115F679-FF4E-44C7-8200-83B980E2CAB0}"/>
</file>

<file path=customXml/itemProps3.xml><?xml version="1.0" encoding="utf-8"?>
<ds:datastoreItem xmlns:ds="http://schemas.openxmlformats.org/officeDocument/2006/customXml" ds:itemID="{F39437FC-F4B9-4034-9C2E-BAF325D912D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Arial,Sans-Serif</vt:lpstr>
      <vt:lpstr>Tahoma</vt:lpstr>
      <vt:lpstr>Office Theme</vt:lpstr>
      <vt:lpstr>YEAR 10 (starting Year 11) French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Cowan</dc:creator>
  <cp:lastModifiedBy>Julie Cowan</cp:lastModifiedBy>
  <cp:revision>1</cp:revision>
  <dcterms:created xsi:type="dcterms:W3CDTF">2026-06-24T14:46:19Z</dcterms:created>
  <dcterms:modified xsi:type="dcterms:W3CDTF">2026-06-24T14:46:44Z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