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80" r:id="rId5"/>
    <p:sldId id="584" r:id="rId6"/>
    <p:sldId id="582" r:id="rId7"/>
    <p:sldId id="583" r:id="rId8"/>
    <p:sldId id="585" r:id="rId9"/>
    <p:sldId id="587" r:id="rId10"/>
    <p:sldId id="586" r:id="rId11"/>
    <p:sldId id="588" r:id="rId12"/>
    <p:sldId id="5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6DE85-4888-19D4-3676-26FBC961A73B}" v="46" dt="2026-07-07T09:16:26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Oram" userId="S::coram@dma.tela.org.uk::b8a817cd-591d-4d9c-a2b0-5cb6d532dc30" providerId="AD" clId="Web-{56A6DE85-4888-19D4-3676-26FBC961A73B}"/>
    <pc:docChg chg="modSld">
      <pc:chgData name="Charlotte Oram" userId="S::coram@dma.tela.org.uk::b8a817cd-591d-4d9c-a2b0-5cb6d532dc30" providerId="AD" clId="Web-{56A6DE85-4888-19D4-3676-26FBC961A73B}" dt="2026-07-07T09:16:26.602" v="45" actId="20577"/>
      <pc:docMkLst>
        <pc:docMk/>
      </pc:docMkLst>
      <pc:sldChg chg="modSp">
        <pc:chgData name="Charlotte Oram" userId="S::coram@dma.tela.org.uk::b8a817cd-591d-4d9c-a2b0-5cb6d532dc30" providerId="AD" clId="Web-{56A6DE85-4888-19D4-3676-26FBC961A73B}" dt="2026-07-07T09:16:26.602" v="45" actId="20577"/>
        <pc:sldMkLst>
          <pc:docMk/>
          <pc:sldMk cId="481187590" sldId="580"/>
        </pc:sldMkLst>
        <pc:spChg chg="mod">
          <ac:chgData name="Charlotte Oram" userId="S::coram@dma.tela.org.uk::b8a817cd-591d-4d9c-a2b0-5cb6d532dc30" providerId="AD" clId="Web-{56A6DE85-4888-19D4-3676-26FBC961A73B}" dt="2026-07-07T09:16:26.602" v="45" actId="20577"/>
          <ac:spMkLst>
            <pc:docMk/>
            <pc:sldMk cId="481187590" sldId="580"/>
            <ac:spMk id="3" creationId="{3A9B4886-6AD3-86CE-832C-1FBE8037EE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4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2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2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3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4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0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0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1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6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0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3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6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9mbfRiZ2Bk&amp;list=PL0383FCE1DF004F88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FCF1-6B9E-6071-D07E-C39BDF60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A46C-7078-2645-4A24-7646A24813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500">
                <a:latin typeface="Tahoma"/>
                <a:ea typeface="Tahoma"/>
                <a:cs typeface="Tahoma"/>
              </a:rPr>
              <a:t>GCSE Summer Homework</a:t>
            </a:r>
            <a:endParaRPr lang="en-GB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4886-6AD3-86CE-832C-1FBE8037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062182"/>
            <a:ext cx="11087100" cy="57556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highlight>
                  <a:srgbClr val="FFFF00"/>
                </a:highlight>
                <a:latin typeface="Tahoma"/>
                <a:ea typeface="Tahoma"/>
                <a:cs typeface="Tahoma"/>
              </a:rPr>
              <a:t>You can choose </a:t>
            </a:r>
            <a:r>
              <a:rPr lang="en-GB" b="1">
                <a:highlight>
                  <a:srgbClr val="FFFF00"/>
                </a:highlight>
                <a:latin typeface="Tahoma"/>
                <a:ea typeface="Tahoma"/>
                <a:cs typeface="Tahoma"/>
              </a:rPr>
              <a:t>ONE</a:t>
            </a:r>
            <a:r>
              <a:rPr lang="en-GB">
                <a:highlight>
                  <a:srgbClr val="FFFF00"/>
                </a:highlight>
                <a:latin typeface="Tahoma"/>
                <a:ea typeface="Tahoma"/>
                <a:cs typeface="Tahoma"/>
              </a:rPr>
              <a:t> of the following </a:t>
            </a:r>
            <a:r>
              <a:rPr lang="en-GB" b="1">
                <a:highlight>
                  <a:srgbClr val="FFFF00"/>
                </a:highlight>
                <a:latin typeface="Tahoma"/>
                <a:ea typeface="Tahoma"/>
                <a:cs typeface="Tahoma"/>
              </a:rPr>
              <a:t>PLUS your Logbook if you have not already done so! </a:t>
            </a:r>
          </a:p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GB">
                <a:latin typeface="Tahoma"/>
                <a:ea typeface="Tahoma"/>
                <a:cs typeface="Tahoma"/>
              </a:rPr>
              <a:t>1. Reading Task – Read Blood Brothers and make clear character notes (complete the attached sheets)</a:t>
            </a:r>
          </a:p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GB">
                <a:latin typeface="Tahoma"/>
                <a:ea typeface="Tahoma"/>
                <a:cs typeface="Tahoma"/>
              </a:rPr>
              <a:t>2. Watching task - Watch Blood Brothers or Billy Elliot Live </a:t>
            </a:r>
          </a:p>
          <a:p>
            <a:pPr marL="0" indent="0">
              <a:buNone/>
            </a:pPr>
            <a:r>
              <a:rPr lang="en-GB">
                <a:hlinkClick r:id="rId2"/>
              </a:rPr>
              <a:t>Blood Brothers Part 1 – YouTube</a:t>
            </a:r>
            <a:endParaRPr lang="en-GB"/>
          </a:p>
          <a:p>
            <a:pPr marL="0" indent="0">
              <a:buNone/>
            </a:pPr>
            <a:r>
              <a:rPr lang="en-GB">
                <a:latin typeface="Tahoma"/>
                <a:ea typeface="Tahoma"/>
                <a:cs typeface="Tahoma"/>
              </a:rPr>
              <a:t>Billy Elliot Live is available to rent or buy on Amazon</a:t>
            </a:r>
          </a:p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GB">
                <a:latin typeface="Tahoma"/>
                <a:ea typeface="Tahoma"/>
                <a:cs typeface="Tahoma"/>
              </a:rPr>
              <a:t>3. Writing task (Y9 into 10) – Write a three page (min) script starting with the line: “I can’t believe they did it”</a:t>
            </a:r>
          </a:p>
          <a:p>
            <a:pPr marL="0" indent="0">
              <a:buNone/>
            </a:pPr>
            <a:r>
              <a:rPr lang="en-GB">
                <a:latin typeface="Tahoma"/>
                <a:ea typeface="Tahoma"/>
                <a:cs typeface="Tahoma"/>
              </a:rPr>
              <a:t>Writing task (Y10 into 11) – Complete all three sections of your Devising Log Books </a:t>
            </a:r>
          </a:p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Tahoma"/>
                <a:ea typeface="Tahoma"/>
                <a:cs typeface="Tahoma"/>
              </a:rPr>
              <a:t>Evidence of competition must be discussed/shared/demonstrated in the first lesson back after the summer. </a:t>
            </a:r>
            <a:r>
              <a:rPr lang="en-GB">
                <a:solidFill>
                  <a:srgbClr val="FF0000"/>
                </a:solidFill>
              </a:rPr>
              <a:t>The student who completes the best work for each subject will win 30 house points. </a:t>
            </a:r>
          </a:p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118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drawing of a child holding a pair of scissors&#10;&#10;AI-generated content may be incorrect.">
            <a:extLst>
              <a:ext uri="{FF2B5EF4-FFF2-40B4-BE49-F238E27FC236}">
                <a16:creationId xmlns:a16="http://schemas.microsoft.com/office/drawing/2014/main" id="{42B040DF-24E7-5059-D56B-FF751C41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0181" y="-1128486"/>
            <a:ext cx="6612325" cy="93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7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with his hands in his pockets&#10;&#10;AI-generated content may be incorrect.">
            <a:extLst>
              <a:ext uri="{FF2B5EF4-FFF2-40B4-BE49-F238E27FC236}">
                <a16:creationId xmlns:a16="http://schemas.microsoft.com/office/drawing/2014/main" id="{032C64F5-D848-B579-CDAA-2973555D6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98695" y="-1084942"/>
            <a:ext cx="6387354" cy="90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8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drawing of a person in a suit&#10;&#10;AI-generated content may be incorrect.">
            <a:extLst>
              <a:ext uri="{FF2B5EF4-FFF2-40B4-BE49-F238E27FC236}">
                <a16:creationId xmlns:a16="http://schemas.microsoft.com/office/drawing/2014/main" id="{37467B2E-2D46-55B4-F9A0-7CAE2084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98695" y="-1084942"/>
            <a:ext cx="6387354" cy="90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7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&#10;&#10;AI-generated content may be incorrect.">
            <a:extLst>
              <a:ext uri="{FF2B5EF4-FFF2-40B4-BE49-F238E27FC236}">
                <a16:creationId xmlns:a16="http://schemas.microsoft.com/office/drawing/2014/main" id="{7FF8B4B8-33A0-EA33-8D21-54EBAFBA0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58780" y="-1146628"/>
            <a:ext cx="646718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3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 with her hands in her pockets&#10;&#10;AI-generated content may be incorrect.">
            <a:extLst>
              <a:ext uri="{FF2B5EF4-FFF2-40B4-BE49-F238E27FC236}">
                <a16:creationId xmlns:a16="http://schemas.microsoft.com/office/drawing/2014/main" id="{8F4BF0EE-E890-BF63-DEF5-D5651B2A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8152" y="-1378857"/>
            <a:ext cx="6728440" cy="94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illustration of a person holding a mop&#10;&#10;AI-generated content may be incorrect.">
            <a:extLst>
              <a:ext uri="{FF2B5EF4-FFF2-40B4-BE49-F238E27FC236}">
                <a16:creationId xmlns:a16="http://schemas.microsoft.com/office/drawing/2014/main" id="{FE543F5B-D349-09F8-A099-0E8A92D48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1353" y="-1045028"/>
            <a:ext cx="6329297" cy="89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1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dress with her hands on her hips&#10;&#10;AI-generated content may be incorrect.">
            <a:extLst>
              <a:ext uri="{FF2B5EF4-FFF2-40B4-BE49-F238E27FC236}">
                <a16:creationId xmlns:a16="http://schemas.microsoft.com/office/drawing/2014/main" id="{F8B353C6-CB57-13BE-9AF8-6F1523F82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8152" y="-1255485"/>
            <a:ext cx="6728440" cy="94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0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with his hands in his pockets&#10;&#10;AI-generated content may be incorrect.">
            <a:extLst>
              <a:ext uri="{FF2B5EF4-FFF2-40B4-BE49-F238E27FC236}">
                <a16:creationId xmlns:a16="http://schemas.microsoft.com/office/drawing/2014/main" id="{CFE7A219-70AD-269E-04AC-BC297D07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7980" y="-1219200"/>
            <a:ext cx="6576040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615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849B2E-5F8F-41C8-A835-2DC631180024}">
  <ds:schemaRefs>
    <ds:schemaRef ds:uri="40ff959c-d626-41cc-a332-fc585a447b2c"/>
    <ds:schemaRef ds:uri="5ae5b661-4602-457d-8de3-1762028140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6D01C5-8FB0-4F33-9795-17F9CD6EAD2C}">
  <ds:schemaRefs>
    <ds:schemaRef ds:uri="40ff959c-d626-41cc-a332-fc585a447b2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F527C2-3C2F-4F82-917B-1E8535A1E4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GCSE Summer 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Philippa Everett</dc:creator>
  <cp:revision>1</cp:revision>
  <dcterms:created xsi:type="dcterms:W3CDTF">2026-06-25T09:16:45Z</dcterms:created>
  <dcterms:modified xsi:type="dcterms:W3CDTF">2026-07-07T09:16:42Z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  <property fmtid="{D5CDD505-2E9C-101B-9397-08002B2CF9AE}" pid="3" name="MediaServiceImageTags">
    <vt:lpwstr/>
  </property>
</Properties>
</file>