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9A6708-9483-4590-9127-C42BA8D9CB70}" v="2" dt="2026-06-25T10:18:26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(11) Psychology </a:t>
            </a:r>
            <a:br>
              <a:rPr lang="en-GB" sz="3500" dirty="0">
                <a:latin typeface="Tahoma"/>
                <a:ea typeface="Tahoma"/>
                <a:cs typeface="Tahoma"/>
              </a:rPr>
            </a:br>
            <a:r>
              <a:rPr lang="en-GB" sz="3500" dirty="0">
                <a:latin typeface="Tahoma"/>
                <a:ea typeface="Tahoma"/>
                <a:cs typeface="Tahoma"/>
              </a:rPr>
              <a:t>Task - Put together a portfolio of your research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a list of the reasons why you conform.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 experiment to test conformity – remember to consider, Independent and dependent variables, how you will carry out the research – Methodology including Lab, Field, Natural, write a set of standardised instructions, consider ethics and Discuss the Sample you will use. 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Resources required – Internet research – The Soloman Asch Study. 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The recommended textbook will be useful too.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(11) Psychology  Task - Put together a portfolio of your research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Sue Hudson</cp:lastModifiedBy>
  <cp:revision>4</cp:revision>
  <dcterms:created xsi:type="dcterms:W3CDTF">2026-06-13T15:51:50Z</dcterms:created>
  <dcterms:modified xsi:type="dcterms:W3CDTF">2026-06-25T10:30:58Z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