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57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3F06AE7-DB68-48E6-8803-D010ADA1BE17}" v="6" dt="2026-06-22T12:49:37.5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 Cote Davis" userId="S::dcotedavis@dma.tela.org.uk::90d9698c-b1a8-4b90-a765-548af960e8dd" providerId="AD" clId="Web-{23F06AE7-DB68-48E6-8803-D010ADA1BE17}"/>
    <pc:docChg chg="modSld">
      <pc:chgData name="Daniel Cote Davis" userId="S::dcotedavis@dma.tela.org.uk::90d9698c-b1a8-4b90-a765-548af960e8dd" providerId="AD" clId="Web-{23F06AE7-DB68-48E6-8803-D010ADA1BE17}" dt="2026-06-22T12:49:37.588" v="5" actId="1076"/>
      <pc:docMkLst>
        <pc:docMk/>
      </pc:docMkLst>
      <pc:sldChg chg="addSp modSp">
        <pc:chgData name="Daniel Cote Davis" userId="S::dcotedavis@dma.tela.org.uk::90d9698c-b1a8-4b90-a765-548af960e8dd" providerId="AD" clId="Web-{23F06AE7-DB68-48E6-8803-D010ADA1BE17}" dt="2026-06-22T12:49:37.588" v="5" actId="1076"/>
        <pc:sldMkLst>
          <pc:docMk/>
          <pc:sldMk cId="11349410" sldId="577"/>
        </pc:sldMkLst>
        <pc:picChg chg="add mod">
          <ac:chgData name="Daniel Cote Davis" userId="S::dcotedavis@dma.tela.org.uk::90d9698c-b1a8-4b90-a765-548af960e8dd" providerId="AD" clId="Web-{23F06AE7-DB68-48E6-8803-D010ADA1BE17}" dt="2026-06-22T12:49:37.588" v="5" actId="1076"/>
          <ac:picMkLst>
            <pc:docMk/>
            <pc:sldMk cId="11349410" sldId="577"/>
            <ac:picMk id="4" creationId="{DEEA7BF3-86AA-E47C-B1DC-6BC8290298A3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501FD6-A97C-5275-CFBB-34D0CF39CC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DBB621-1BE3-2F29-E967-152502DF2E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9D7868-7F7A-C448-3853-9D0FA05C74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A861A-3CCA-40C3-A637-2FC0FBC51ECB}" type="datetimeFigureOut">
              <a:rPr lang="en-GB" smtClean="0"/>
              <a:t>22/06/2026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E2B475-4A33-6C5C-939C-B5EF6280F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2FE63C-97E2-812E-FF50-A9C2B554D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C84E4-A3E7-4BB6-86FF-CBE3837B9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4838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3AA5C-176A-CC60-3C6C-0DA1CC0382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DE3C68-EBCE-ABE8-62C2-5C37DA4D1E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1A7F5F-CB34-68D1-88A3-AC87F686FA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A861A-3CCA-40C3-A637-2FC0FBC51ECB}" type="datetimeFigureOut">
              <a:rPr lang="en-GB" smtClean="0"/>
              <a:t>22/06/2026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BEF5BB-F218-6AE0-74BC-0B7E6F27E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A05D08-31B1-A5C9-83C3-CF2C68F52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C84E4-A3E7-4BB6-86FF-CBE3837B9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6027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4A880D0-3798-E96A-154E-61DAA6D3FA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3C0C70-4F11-38AE-4401-CCEE1CD83A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0F50C4-3BA9-E673-DA48-F212EE434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A861A-3CCA-40C3-A637-2FC0FBC51ECB}" type="datetimeFigureOut">
              <a:rPr lang="en-GB" smtClean="0"/>
              <a:t>22/06/2026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AACC65-487D-52C5-88CD-915E0E8D67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776CED-F07F-84A5-9864-BD492C9C1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C84E4-A3E7-4BB6-86FF-CBE3837B9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40199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1CE1E7D9-B2FA-F53D-2CA1-8848DE685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1" y="-9235"/>
            <a:ext cx="11087100" cy="877454"/>
          </a:xfrm>
          <a:solidFill>
            <a:srgbClr val="FFC000"/>
          </a:solidFill>
        </p:spPr>
        <p:txBody>
          <a:bodyPr/>
          <a:lstStyle>
            <a:lvl1pPr algn="ctr">
              <a:defRPr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CC40DA6-A232-5EE4-880C-B6AB91174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10991850" cy="5691043"/>
          </a:xfrm>
        </p:spPr>
        <p:txBody>
          <a:bodyPr>
            <a:normAutofit/>
          </a:bodyPr>
          <a:lstStyle>
            <a:lvl1pPr>
              <a:def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 sz="20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8" name="Picture 2" descr="H:\AHT\DownMarket logo CMYK.jpg">
            <a:extLst>
              <a:ext uri="{FF2B5EF4-FFF2-40B4-BE49-F238E27FC236}">
                <a16:creationId xmlns:a16="http://schemas.microsoft.com/office/drawing/2014/main" id="{6AA98106-28CC-ECE1-2C30-7B27C097486D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64" t="14194" r="14043" b="9419"/>
          <a:stretch/>
        </p:blipFill>
        <p:spPr bwMode="auto">
          <a:xfrm>
            <a:off x="43761" y="18632"/>
            <a:ext cx="848908" cy="1297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E31AED5D-34B2-498B-B601-5F691CB66364}"/>
              </a:ext>
            </a:extLst>
          </p:cNvPr>
          <p:cNvSpPr/>
          <p:nvPr userDrawn="1"/>
        </p:nvSpPr>
        <p:spPr>
          <a:xfrm>
            <a:off x="445591" y="4178141"/>
            <a:ext cx="266700" cy="2700000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727B0EA-2FC8-354E-A712-134F8BE8535C}"/>
              </a:ext>
            </a:extLst>
          </p:cNvPr>
          <p:cNvSpPr/>
          <p:nvPr userDrawn="1"/>
        </p:nvSpPr>
        <p:spPr>
          <a:xfrm>
            <a:off x="77876" y="4178141"/>
            <a:ext cx="171450" cy="2700000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B238A8F-74BD-0C63-70F4-25BA5B69F9CF}"/>
              </a:ext>
            </a:extLst>
          </p:cNvPr>
          <p:cNvSpPr/>
          <p:nvPr userDrawn="1"/>
        </p:nvSpPr>
        <p:spPr>
          <a:xfrm>
            <a:off x="3064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B77B27C-8B42-EB0F-9092-9F74584CD16C}"/>
              </a:ext>
            </a:extLst>
          </p:cNvPr>
          <p:cNvSpPr/>
          <p:nvPr userDrawn="1"/>
        </p:nvSpPr>
        <p:spPr>
          <a:xfrm>
            <a:off x="7996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3" name="Content Placeholder 4">
            <a:extLst>
              <a:ext uri="{FF2B5EF4-FFF2-40B4-BE49-F238E27FC236}">
                <a16:creationId xmlns:a16="http://schemas.microsoft.com/office/drawing/2014/main" id="{94D626F2-CEA3-8D66-C2DD-00143C8B3F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r="55887" b="-886"/>
          <a:stretch/>
        </p:blipFill>
        <p:spPr>
          <a:xfrm>
            <a:off x="176352" y="3476206"/>
            <a:ext cx="704426" cy="66433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51D264AB-C69E-8245-FE2E-385A5AD177D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36" t="36893" r="44057" b="36784"/>
          <a:stretch/>
        </p:blipFill>
        <p:spPr>
          <a:xfrm>
            <a:off x="-1471" y="2187314"/>
            <a:ext cx="894140" cy="417905"/>
          </a:xfrm>
          <a:prstGeom prst="rect">
            <a:avLst/>
          </a:prstGeom>
          <a:noFill/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25726115-461B-7152-7D42-FA22BF3EF39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224" t="28375" r="15849" b="28567"/>
          <a:stretch/>
        </p:blipFill>
        <p:spPr>
          <a:xfrm>
            <a:off x="43761" y="1307524"/>
            <a:ext cx="889644" cy="969494"/>
          </a:xfrm>
          <a:prstGeom prst="rect">
            <a:avLst/>
          </a:prstGeom>
        </p:spPr>
      </p:pic>
      <p:pic>
        <p:nvPicPr>
          <p:cNvPr id="16" name="Picture 15" descr="\\dma-fs-staff01\users$\MED\AHT\Images of DMA\House Logos\5 Houses\DMA DNA 5-B - trans.png">
            <a:extLst>
              <a:ext uri="{FF2B5EF4-FFF2-40B4-BE49-F238E27FC236}">
                <a16:creationId xmlns:a16="http://schemas.microsoft.com/office/drawing/2014/main" id="{6C5366E1-6200-19B1-2290-77A946424076}"/>
              </a:ext>
            </a:extLst>
          </p:cNvPr>
          <p:cNvPicPr/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99" y="2631519"/>
            <a:ext cx="811232" cy="8068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1028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DF0BB7-8456-83C6-3978-51F8B76023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0B82F3-2B00-22E8-8321-FDA1EF5087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06D189-9772-E08B-27F2-7517027F6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A861A-3CCA-40C3-A637-2FC0FBC51ECB}" type="datetimeFigureOut">
              <a:rPr lang="en-GB" smtClean="0"/>
              <a:t>22/06/2026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744920-0755-EB80-FABB-A3C865EB8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C3A0CE-F438-B8E2-F1AB-B8DD5FA996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C84E4-A3E7-4BB6-86FF-CBE3837B9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5830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7AEEB0-DDD5-349F-B9FE-BFB49012B0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052047-18C3-767C-52CE-0B1FBB35C4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B7697F-A468-0E02-9238-B6584917F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A861A-3CCA-40C3-A637-2FC0FBC51ECB}" type="datetimeFigureOut">
              <a:rPr lang="en-GB" smtClean="0"/>
              <a:t>22/06/2026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8C19A9-DDB0-AFF5-42B6-40E95E594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E989B9-3C58-B377-4D31-4BA9C7DE08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C84E4-A3E7-4BB6-86FF-CBE3837B9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7498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394533-59F2-AE0D-7749-02769AABB5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C07D60-D339-C892-4041-42501C6029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F06349-87CD-2CEA-9354-4A0FB57D16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938F1F-DAE8-22FF-20D9-8992F9B59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A861A-3CCA-40C3-A637-2FC0FBC51ECB}" type="datetimeFigureOut">
              <a:rPr lang="en-GB" smtClean="0"/>
              <a:t>22/06/2026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C58C89-87B8-74D7-A9F3-ABA5C43D0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A11FEC-77AC-1880-70AF-988F89227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C84E4-A3E7-4BB6-86FF-CBE3837B9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3588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392726-BD22-82EB-C9CA-109BC9F767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FCBE42-1F57-6F3F-9412-F507C770A7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3D9397-6791-9837-A8FE-61D0C61AAF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24C6218-8313-4A77-AF5F-69241A2D17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74E1497-F736-16B0-D354-DADF2CE530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072BA31-2AA8-BFE0-26B2-8C6430DCAF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A861A-3CCA-40C3-A637-2FC0FBC51ECB}" type="datetimeFigureOut">
              <a:rPr lang="en-GB" smtClean="0"/>
              <a:t>22/06/2026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07928B5-AFE6-3F64-F1FA-0F25A39E13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CDC6686-A722-33C5-38EC-5B47D2917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C84E4-A3E7-4BB6-86FF-CBE3837B9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2598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B62A26-8563-70EF-849D-7615183973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ED211F1-E56D-D442-F54F-B8397D9FA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A861A-3CCA-40C3-A637-2FC0FBC51ECB}" type="datetimeFigureOut">
              <a:rPr lang="en-GB" smtClean="0"/>
              <a:t>22/06/2026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EE42845-90F5-AAEF-E2AD-15F636825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21DE58-7C57-23BB-D972-AC298E258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C84E4-A3E7-4BB6-86FF-CBE3837B9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7634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0E62540-6C1F-7C57-108D-69928D0D6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A861A-3CCA-40C3-A637-2FC0FBC51ECB}" type="datetimeFigureOut">
              <a:rPr lang="en-GB" smtClean="0"/>
              <a:t>22/06/2026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25F671A-3411-F425-1F3B-82866EDF1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16B828-A237-2D9D-A036-B7ADF769C5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C84E4-A3E7-4BB6-86FF-CBE3837B9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0075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C7E0EF-81A0-3814-C0CB-9525AA2F74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7B59D8-F6A1-3070-7585-3D7A9F17B0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95BF56-6F9A-30CA-C2DC-4DA9A4820D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EAC48A-1DB7-AA9B-5188-FF84EADDBA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A861A-3CCA-40C3-A637-2FC0FBC51ECB}" type="datetimeFigureOut">
              <a:rPr lang="en-GB" smtClean="0"/>
              <a:t>22/06/2026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A50660-B5DD-9778-E458-C1312CBE9F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DC80C9-436A-742C-AB2F-8337B79AC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C84E4-A3E7-4BB6-86FF-CBE3837B9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06050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127EF9-113D-F94D-3E29-296CF80460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CC0F854-22BE-09EE-D3FB-CF4B239338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7DDFE3-CE22-3BD6-A9D2-D1A98A5361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55C668-3246-50F3-6C82-A026D60637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A861A-3CCA-40C3-A637-2FC0FBC51ECB}" type="datetimeFigureOut">
              <a:rPr lang="en-GB" smtClean="0"/>
              <a:t>22/06/2026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D86650-63C3-5897-588D-4AB0835A8D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E254A3-DACA-D1F4-FE32-64A5C8DE14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C84E4-A3E7-4BB6-86FF-CBE3837B9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9373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E2C019F-C3EB-DC6B-99FE-2090B9E436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AD8234-9150-6FA6-2E1C-98900C7EC5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A8FA89-0038-C090-0131-046FC2B24B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4DA861A-3CCA-40C3-A637-2FC0FBC51ECB}" type="datetimeFigureOut">
              <a:rPr lang="en-GB" smtClean="0"/>
              <a:t>22/06/2026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0984D8-7611-B477-85A5-9615F92C16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C826C2-937B-B27B-564D-498FD69751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6EC84E4-A3E7-4BB6-86FF-CBE3837B9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107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8B9522-F71E-A3DD-1126-CE600F18AE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1A3E6-497B-E20A-E298-F0F490963D12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50000"/>
              <a:lumOff val="50000"/>
            </a:schemeClr>
          </a:solidFill>
        </p:spPr>
        <p:txBody>
          <a:bodyPr>
            <a:normAutofit/>
          </a:bodyPr>
          <a:lstStyle/>
          <a:p>
            <a:r>
              <a:rPr lang="en-GB" sz="3500" dirty="0">
                <a:latin typeface="Tahoma"/>
                <a:ea typeface="Tahoma"/>
                <a:cs typeface="Tahoma"/>
              </a:rPr>
              <a:t>GCSE Summer Homework – Year 10</a:t>
            </a:r>
            <a:endParaRPr lang="en-GB" sz="35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19807E-AC46-AEB0-03A5-B54BB35938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899" y="1062182"/>
            <a:ext cx="11087100" cy="5755619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pPr marL="0" indent="0">
              <a:buNone/>
            </a:pPr>
            <a:r>
              <a:rPr lang="en-GB" b="1" u="sng" dirty="0">
                <a:latin typeface="Tahoma"/>
                <a:ea typeface="Tahoma"/>
                <a:cs typeface="Tahoma"/>
              </a:rPr>
              <a:t>Creative Project – Covenant with God</a:t>
            </a:r>
          </a:p>
          <a:p>
            <a:pPr marL="0" indent="0">
              <a:buNone/>
            </a:pPr>
            <a:r>
              <a:rPr lang="en-GB" dirty="0">
                <a:latin typeface="Tahoma"/>
                <a:ea typeface="Tahoma"/>
                <a:cs typeface="Tahoma"/>
              </a:rPr>
              <a:t>The idea of a covenant (special agreement) between God and the Jewish people is central to Judaism.</a:t>
            </a:r>
          </a:p>
          <a:p>
            <a:pPr marL="0" indent="0">
              <a:buNone/>
            </a:pPr>
            <a:endParaRPr lang="en-GB" dirty="0">
              <a:latin typeface="Tahoma"/>
              <a:ea typeface="Tahoma"/>
              <a:cs typeface="Tahoma"/>
            </a:endParaRPr>
          </a:p>
          <a:p>
            <a:pPr marL="0" indent="0">
              <a:buNone/>
            </a:pPr>
            <a:r>
              <a:rPr lang="en-GB" dirty="0">
                <a:latin typeface="Tahoma"/>
                <a:ea typeface="Tahoma"/>
                <a:cs typeface="Tahoma"/>
              </a:rPr>
              <a:t>Create ONE of the following:</a:t>
            </a:r>
          </a:p>
          <a:p>
            <a:pPr marL="0" indent="0">
              <a:buNone/>
            </a:pPr>
            <a:endParaRPr lang="en-GB" dirty="0">
              <a:latin typeface="Tahoma"/>
              <a:ea typeface="Tahoma"/>
              <a:cs typeface="Tahoma"/>
            </a:endParaRPr>
          </a:p>
          <a:p>
            <a:r>
              <a:rPr lang="en-GB" dirty="0">
                <a:latin typeface="Tahoma"/>
                <a:ea typeface="Tahoma"/>
                <a:cs typeface="Tahoma"/>
              </a:rPr>
              <a:t>A comic strip</a:t>
            </a:r>
          </a:p>
          <a:p>
            <a:r>
              <a:rPr lang="en-GB" dirty="0">
                <a:latin typeface="Tahoma"/>
                <a:ea typeface="Tahoma"/>
                <a:cs typeface="Tahoma"/>
              </a:rPr>
              <a:t>A storyboard</a:t>
            </a:r>
          </a:p>
          <a:p>
            <a:r>
              <a:rPr lang="en-GB" dirty="0">
                <a:latin typeface="Tahoma"/>
                <a:ea typeface="Tahoma"/>
                <a:cs typeface="Tahoma"/>
              </a:rPr>
              <a:t>An illustrated timeline</a:t>
            </a:r>
          </a:p>
          <a:p>
            <a:r>
              <a:rPr lang="en-GB" dirty="0">
                <a:latin typeface="Tahoma"/>
                <a:ea typeface="Tahoma"/>
                <a:cs typeface="Tahoma"/>
              </a:rPr>
              <a:t>A short story from the perspective of Abraham, Moses, or a Jewish believer today</a:t>
            </a:r>
          </a:p>
          <a:p>
            <a:r>
              <a:rPr lang="en-GB" b="1" dirty="0">
                <a:latin typeface="Tahoma"/>
                <a:ea typeface="Tahoma"/>
                <a:cs typeface="Tahoma"/>
              </a:rPr>
              <a:t>Your project should explain:</a:t>
            </a:r>
          </a:p>
          <a:p>
            <a:r>
              <a:rPr lang="en-GB" b="1" dirty="0">
                <a:latin typeface="Tahoma"/>
                <a:ea typeface="Tahoma"/>
                <a:cs typeface="Tahoma"/>
              </a:rPr>
              <a:t>What the Covenant is?</a:t>
            </a:r>
          </a:p>
          <a:p>
            <a:r>
              <a:rPr lang="en-GB" b="1" dirty="0">
                <a:latin typeface="Tahoma"/>
                <a:ea typeface="Tahoma"/>
                <a:cs typeface="Tahoma"/>
              </a:rPr>
              <a:t>Why it is important in Judaism? How it influences Jewish life today? Evidence: Listen to a podcast?</a:t>
            </a:r>
          </a:p>
          <a:p>
            <a:pPr marL="0" indent="0">
              <a:buNone/>
            </a:pPr>
            <a:endParaRPr lang="en-GB" dirty="0">
              <a:latin typeface="Tahoma"/>
              <a:ea typeface="Tahoma"/>
              <a:cs typeface="Tahoma"/>
            </a:endParaRPr>
          </a:p>
          <a:p>
            <a:pPr marL="0" indent="0">
              <a:buNone/>
            </a:pPr>
            <a:r>
              <a:rPr lang="en-GB" dirty="0">
                <a:latin typeface="Tahoma"/>
                <a:ea typeface="Tahoma"/>
                <a:cs typeface="Tahoma"/>
              </a:rPr>
              <a:t>Evidence of competition must be discussed/shared/demonstrated in the first lesson back after the summer. </a:t>
            </a:r>
            <a:r>
              <a:rPr lang="en-GB" dirty="0"/>
              <a:t>The student who completes the best work for each subject will win 30 house points. </a:t>
            </a:r>
          </a:p>
          <a:p>
            <a:pPr marL="0" indent="0">
              <a:buNone/>
            </a:pPr>
            <a:endParaRPr lang="en-GB" dirty="0">
              <a:latin typeface="Tahoma"/>
              <a:ea typeface="Tahoma"/>
              <a:cs typeface="Tahoma"/>
            </a:endParaRPr>
          </a:p>
          <a:p>
            <a:pPr marL="0" indent="0">
              <a:buNone/>
            </a:pPr>
            <a:endParaRPr lang="en-GB" b="1" dirty="0">
              <a:latin typeface="Tahoma"/>
              <a:ea typeface="Tahoma"/>
              <a:cs typeface="Tahoma"/>
            </a:endParaRPr>
          </a:p>
        </p:txBody>
      </p:sp>
      <p:pic>
        <p:nvPicPr>
          <p:cNvPr id="4" name="Picture 3" descr="Theological Questions">
            <a:extLst>
              <a:ext uri="{FF2B5EF4-FFF2-40B4-BE49-F238E27FC236}">
                <a16:creationId xmlns:a16="http://schemas.microsoft.com/office/drawing/2014/main" id="{DEEA7BF3-86AA-E47C-B1DC-6BC8290298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58931" y="1763486"/>
            <a:ext cx="3611337" cy="2177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494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0ff959c-d626-41cc-a332-fc585a447b2c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FB6BE91B87F854EBE5C2AF763DECC31" ma:contentTypeVersion="16" ma:contentTypeDescription="Create a new document." ma:contentTypeScope="" ma:versionID="4d5493534fd18301a4de4101a6bf1690">
  <xsd:schema xmlns:xsd="http://www.w3.org/2001/XMLSchema" xmlns:xs="http://www.w3.org/2001/XMLSchema" xmlns:p="http://schemas.microsoft.com/office/2006/metadata/properties" xmlns:ns2="40ff959c-d626-41cc-a332-fc585a447b2c" xmlns:ns3="5ae5b661-4602-457d-8de3-176202814043" targetNamespace="http://schemas.microsoft.com/office/2006/metadata/properties" ma:root="true" ma:fieldsID="cdf6cb7d103dcb84c7c747b000436b26" ns2:_="" ns3:_="">
    <xsd:import namespace="40ff959c-d626-41cc-a332-fc585a447b2c"/>
    <xsd:import namespace="5ae5b661-4602-457d-8de3-17620281404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ff959c-d626-41cc-a332-fc585a447b2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2c759e9e-bede-4528-92cc-6ba15c182e7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e5b661-4602-457d-8de3-17620281404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9163113-CF9B-4C3A-A33C-80C525D9459F}">
  <ds:schemaRefs>
    <ds:schemaRef ds:uri="http://schemas.microsoft.com/office/2006/metadata/properties"/>
    <ds:schemaRef ds:uri="http://schemas.microsoft.com/office/infopath/2007/PartnerControls"/>
    <ds:schemaRef ds:uri="40ff959c-d626-41cc-a332-fc585a447b2c"/>
  </ds:schemaRefs>
</ds:datastoreItem>
</file>

<file path=customXml/itemProps2.xml><?xml version="1.0" encoding="utf-8"?>
<ds:datastoreItem xmlns:ds="http://schemas.openxmlformats.org/officeDocument/2006/customXml" ds:itemID="{074503E1-2889-4B00-AD77-E9031E57B9A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F333C5A-DA8B-4AFC-9E2F-B7B3B729E77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0ff959c-d626-41cc-a332-fc585a447b2c"/>
    <ds:schemaRef ds:uri="5ae5b661-4602-457d-8de3-17620281404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128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GCSE Summer Homework – Year 10</vt:lpstr>
    </vt:vector>
  </TitlesOfParts>
  <Company>Eastern Learning Alliance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Daniel Cote Davis</dc:creator>
  <cp:lastModifiedBy>Daniel Cote Davis</cp:lastModifiedBy>
  <cp:revision>3</cp:revision>
  <dcterms:created xsi:type="dcterms:W3CDTF">2026-06-22T12:40:15Z</dcterms:created>
  <dcterms:modified xsi:type="dcterms:W3CDTF">2026-06-22T12:49:39Z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0x0101002FB6BE91B87F854EBE5C2AF763DECC31</vt:lpwstr>
  </property>
  <property fmtid="{D5CDD505-2E9C-101B-9397-08002B2CF9AE}" pid="3" name="MediaServiceImageTags">
    <vt:lpwstr/>
  </property>
</Properties>
</file>