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Wells" userId="26bb1435-1d16-4f2e-9ecc-0e190177d069" providerId="ADAL" clId="{0FA99DA0-ADAF-4C29-82D2-698A24BD52CC}"/>
    <pc:docChg chg="modSld">
      <pc:chgData name="Elaine Wells" userId="26bb1435-1d16-4f2e-9ecc-0e190177d069" providerId="ADAL" clId="{0FA99DA0-ADAF-4C29-82D2-698A24BD52CC}" dt="2026-06-16T10:55:48.369" v="4" actId="20577"/>
      <pc:docMkLst>
        <pc:docMk/>
      </pc:docMkLst>
      <pc:sldChg chg="modSp mod">
        <pc:chgData name="Elaine Wells" userId="26bb1435-1d16-4f2e-9ecc-0e190177d069" providerId="ADAL" clId="{0FA99DA0-ADAF-4C29-82D2-698A24BD52CC}" dt="2026-06-16T10:55:48.369" v="4" actId="20577"/>
        <pc:sldMkLst>
          <pc:docMk/>
          <pc:sldMk cId="3073885430" sldId="576"/>
        </pc:sldMkLst>
        <pc:spChg chg="mod">
          <ac:chgData name="Elaine Wells" userId="26bb1435-1d16-4f2e-9ecc-0e190177d069" providerId="ADAL" clId="{0FA99DA0-ADAF-4C29-82D2-698A24BD52CC}" dt="2026-06-16T10:55:48.369" v="4" actId="20577"/>
          <ac:spMkLst>
            <pc:docMk/>
            <pc:sldMk cId="3073885430" sldId="576"/>
            <ac:spMk id="2" creationId="{53B1A3E6-497B-E20A-E298-F0F490963D1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10771-CA80-49E8-B4E4-EAC11AF988FC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417E4-5D8E-46A7-9179-FB7299D5EB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1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417E4-5D8E-46A7-9179-FB7299D5EB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17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stainabledesignhandbook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newengineer.com/advice/famous-engineers-of-the-21st-century-1251071" TargetMode="External"/><Relationship Id="rId4" Type="http://schemas.openxmlformats.org/officeDocument/2006/relationships/hyperlink" Target="https://www.re-thinkingthefuture.com/architectural-community/a5440-10-most-influential-product-designers-of-all-tim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10 (starting yr11) Product Design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lvl="1"/>
            <a:r>
              <a:rPr lang="en-GB" sz="1600" dirty="0"/>
              <a:t>1: Make something useful or upcycle an existing product.</a:t>
            </a:r>
          </a:p>
          <a:p>
            <a:pPr lvl="1"/>
            <a:r>
              <a:rPr lang="en-GB" sz="1600" dirty="0"/>
              <a:t>2: Research a designer or engineer and create a presentation detailing the work they have produced.</a:t>
            </a:r>
          </a:p>
          <a:p>
            <a:pPr lvl="1"/>
            <a:r>
              <a:rPr lang="en-GB" sz="1600" dirty="0"/>
              <a:t>3: Redesign a product to make it more sustainable.</a:t>
            </a:r>
          </a:p>
          <a:p>
            <a:pPr lvl="1"/>
            <a:endParaRPr lang="en-GB" sz="16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Present all work created using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presentations on your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ipads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If you have designed or made something, photograph your work and present the photographs on a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>
              <a:defRPr/>
            </a:pP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https://upcyclethat.com/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https://www.sustainabledesignhandbook.com/</a:t>
            </a:r>
            <a:endParaRPr lang="en-GB" sz="1600" dirty="0"/>
          </a:p>
          <a:p>
            <a:pPr lvl="0"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https://www.re-thinkingthefuture.com/architectural-community/a5440-10-most-influential-product-designers-of-all-time/</a:t>
            </a: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https://newengineer.com/advice/famous-engineers-of-the-21st-century-1251071</a:t>
            </a: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121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10 (starting yr11) Product Design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Elaine Wells</cp:lastModifiedBy>
  <cp:revision>4</cp:revision>
  <dcterms:created xsi:type="dcterms:W3CDTF">2026-06-13T15:51:50Z</dcterms:created>
  <dcterms:modified xsi:type="dcterms:W3CDTF">2026-06-16T10:55:51Z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