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3B3D3-993A-B2C2-3365-FA8E174C94C3}" v="114" dt="2026-06-23T11:57:20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87"/>
  </p:normalViewPr>
  <p:slideViewPr>
    <p:cSldViewPr snapToGrid="0">
      <p:cViewPr varScale="1">
        <p:scale>
          <a:sx n="86" d="100"/>
          <a:sy n="86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avies" userId="S::jdavies@dma.tela.org.uk::af01fb3e-cd40-4a3c-980c-782a89fbbda4" providerId="AD" clId="Web-{ABB3B3D3-993A-B2C2-3365-FA8E174C94C3}"/>
    <pc:docChg chg="delSld modSld">
      <pc:chgData name="Jessica Davies" userId="S::jdavies@dma.tela.org.uk::af01fb3e-cd40-4a3c-980c-782a89fbbda4" providerId="AD" clId="Web-{ABB3B3D3-993A-B2C2-3365-FA8E174C94C3}" dt="2026-06-23T11:57:20.656" v="95" actId="1076"/>
      <pc:docMkLst>
        <pc:docMk/>
      </pc:docMkLst>
      <pc:sldChg chg="modSp">
        <pc:chgData name="Jessica Davies" userId="S::jdavies@dma.tela.org.uk::af01fb3e-cd40-4a3c-980c-782a89fbbda4" providerId="AD" clId="Web-{ABB3B3D3-993A-B2C2-3365-FA8E174C94C3}" dt="2026-06-23T11:57:20.656" v="95" actId="1076"/>
        <pc:sldMkLst>
          <pc:docMk/>
          <pc:sldMk cId="3073885430" sldId="576"/>
        </pc:sldMkLst>
        <pc:spChg chg="mod">
          <ac:chgData name="Jessica Davies" userId="S::jdavies@dma.tela.org.uk::af01fb3e-cd40-4a3c-980c-782a89fbbda4" providerId="AD" clId="Web-{ABB3B3D3-993A-B2C2-3365-FA8E174C94C3}" dt="2026-06-23T11:56:02.591" v="17" actId="14100"/>
          <ac:spMkLst>
            <pc:docMk/>
            <pc:sldMk cId="3073885430" sldId="576"/>
            <ac:spMk id="9" creationId="{0CB94812-D200-3A19-C4B1-221842DC3218}"/>
          </ac:spMkLst>
        </pc:spChg>
        <pc:spChg chg="mod">
          <ac:chgData name="Jessica Davies" userId="S::jdavies@dma.tela.org.uk::af01fb3e-cd40-4a3c-980c-782a89fbbda4" providerId="AD" clId="Web-{ABB3B3D3-993A-B2C2-3365-FA8E174C94C3}" dt="2026-06-23T11:57:20.656" v="95" actId="1076"/>
          <ac:spMkLst>
            <pc:docMk/>
            <pc:sldMk cId="3073885430" sldId="576"/>
            <ac:spMk id="19" creationId="{1D29BD35-1092-1C47-5749-C3C3C2C775EF}"/>
          </ac:spMkLst>
        </pc:spChg>
        <pc:graphicFrameChg chg="mod modGraphic">
          <ac:chgData name="Jessica Davies" userId="S::jdavies@dma.tela.org.uk::af01fb3e-cd40-4a3c-980c-782a89fbbda4" providerId="AD" clId="Web-{ABB3B3D3-993A-B2C2-3365-FA8E174C94C3}" dt="2026-06-23T11:56:42.436" v="93"/>
          <ac:graphicFrameMkLst>
            <pc:docMk/>
            <pc:sldMk cId="3073885430" sldId="576"/>
            <ac:graphicFrameMk id="6" creationId="{4E6F7D43-442F-BFF0-FB41-CC98F8563F6C}"/>
          </ac:graphicFrameMkLst>
        </pc:graphicFrameChg>
      </pc:sldChg>
      <pc:sldChg chg="del">
        <pc:chgData name="Jessica Davies" userId="S::jdavies@dma.tela.org.uk::af01fb3e-cd40-4a3c-980c-782a89fbbda4" providerId="AD" clId="Web-{ABB3B3D3-993A-B2C2-3365-FA8E174C94C3}" dt="2026-06-23T11:55:18.043" v="0"/>
        <pc:sldMkLst>
          <pc:docMk/>
          <pc:sldMk cId="4259446331" sldId="578"/>
        </pc:sldMkLst>
      </pc:sldChg>
      <pc:sldChg chg="del">
        <pc:chgData name="Jessica Davies" userId="S::jdavies@dma.tela.org.uk::af01fb3e-cd40-4a3c-980c-782a89fbbda4" providerId="AD" clId="Web-{ABB3B3D3-993A-B2C2-3365-FA8E174C94C3}" dt="2026-06-23T11:55:19.653" v="1"/>
        <pc:sldMkLst>
          <pc:docMk/>
          <pc:sldMk cId="1113943546" sldId="579"/>
        </pc:sldMkLst>
      </pc:sldChg>
    </pc:docChg>
  </pc:docChgLst>
  <pc:docChgLst>
    <pc:chgData clId="Web-{ABB3B3D3-993A-B2C2-3365-FA8E174C94C3}"/>
    <pc:docChg chg="delSld">
      <pc:chgData name="" userId="" providerId="" clId="Web-{ABB3B3D3-993A-B2C2-3365-FA8E174C94C3}" dt="2026-06-23T11:55:13.200" v="0"/>
      <pc:docMkLst>
        <pc:docMk/>
      </pc:docMkLst>
      <pc:sldChg chg="del">
        <pc:chgData name="" userId="" providerId="" clId="Web-{ABB3B3D3-993A-B2C2-3365-FA8E174C94C3}" dt="2026-06-23T11:55:13.200" v="0"/>
        <pc:sldMkLst>
          <pc:docMk/>
          <pc:sldMk cId="11349410" sldId="5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E1E7D9-B2FA-F53D-2CA1-8848DE68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-9235"/>
            <a:ext cx="11087100" cy="877454"/>
          </a:xfrm>
          <a:solidFill>
            <a:srgbClr val="FFC000"/>
          </a:solidFill>
        </p:spPr>
        <p:txBody>
          <a:bodyPr/>
          <a:lstStyle>
            <a:lvl1pPr algn="ctr"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C40DA6-A232-5EE4-880C-B6AB9117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10991850" cy="5691043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H:\AHT\DownMarket logo CMYK.jpg">
            <a:extLst>
              <a:ext uri="{FF2B5EF4-FFF2-40B4-BE49-F238E27FC236}">
                <a16:creationId xmlns:a16="http://schemas.microsoft.com/office/drawing/2014/main" id="{6AA98106-28CC-ECE1-2C30-7B27C09748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14194" r="14043" b="9419"/>
          <a:stretch/>
        </p:blipFill>
        <p:spPr bwMode="auto">
          <a:xfrm>
            <a:off x="43761" y="18632"/>
            <a:ext cx="848908" cy="12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1AED5D-34B2-498B-B601-5F691CB66364}"/>
              </a:ext>
            </a:extLst>
          </p:cNvPr>
          <p:cNvSpPr/>
          <p:nvPr userDrawn="1"/>
        </p:nvSpPr>
        <p:spPr>
          <a:xfrm>
            <a:off x="445591" y="4178141"/>
            <a:ext cx="2667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7B0EA-2FC8-354E-A712-134F8BE8535C}"/>
              </a:ext>
            </a:extLst>
          </p:cNvPr>
          <p:cNvSpPr/>
          <p:nvPr userDrawn="1"/>
        </p:nvSpPr>
        <p:spPr>
          <a:xfrm>
            <a:off x="77876" y="4178141"/>
            <a:ext cx="171450" cy="270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38A8F-74BD-0C63-70F4-25BA5B69F9CF}"/>
              </a:ext>
            </a:extLst>
          </p:cNvPr>
          <p:cNvSpPr/>
          <p:nvPr userDrawn="1"/>
        </p:nvSpPr>
        <p:spPr>
          <a:xfrm>
            <a:off x="3064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7B27C-8B42-EB0F-9092-9F74584CD16C}"/>
              </a:ext>
            </a:extLst>
          </p:cNvPr>
          <p:cNvSpPr/>
          <p:nvPr userDrawn="1"/>
        </p:nvSpPr>
        <p:spPr>
          <a:xfrm>
            <a:off x="799676" y="4178141"/>
            <a:ext cx="72000" cy="270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D626F2-CEA3-8D66-C2DD-00143C8B3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887" b="-886"/>
          <a:stretch/>
        </p:blipFill>
        <p:spPr>
          <a:xfrm>
            <a:off x="176352" y="3476206"/>
            <a:ext cx="704426" cy="66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264AB-C69E-8245-FE2E-385A5AD17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36893" r="44057" b="36784"/>
          <a:stretch/>
        </p:blipFill>
        <p:spPr>
          <a:xfrm>
            <a:off x="-1471" y="2187314"/>
            <a:ext cx="894140" cy="41790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115-461B-7152-7D42-FA22BF3EF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4" t="28375" r="15849" b="28567"/>
          <a:stretch/>
        </p:blipFill>
        <p:spPr>
          <a:xfrm>
            <a:off x="43761" y="1307524"/>
            <a:ext cx="889644" cy="969494"/>
          </a:xfrm>
          <a:prstGeom prst="rect">
            <a:avLst/>
          </a:prstGeom>
        </p:spPr>
      </p:pic>
      <p:pic>
        <p:nvPicPr>
          <p:cNvPr id="16" name="Picture 15" descr="\\dma-fs-staff01\users$\MED\AHT\Images of DMA\House Logos\5 Houses\DMA DNA 5-B - trans.png">
            <a:extLst>
              <a:ext uri="{FF2B5EF4-FFF2-40B4-BE49-F238E27FC236}">
                <a16:creationId xmlns:a16="http://schemas.microsoft.com/office/drawing/2014/main" id="{6C5366E1-6200-19B1-2290-77A946424076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" y="2631519"/>
            <a:ext cx="811232" cy="80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0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2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suk.server1.apps.focusonsound.com/lessons/structure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psaul@dma.tela.org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9522-F71E-A3DD-1126-CE600F18A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A3E6-497B-E20A-E298-F0F49096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237067"/>
            <a:ext cx="10934699" cy="6456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Music Year 10 into 11 Summer Homework</a:t>
            </a:r>
            <a:endParaRPr lang="en-GB" sz="3600" b="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807E-AC46-AEB0-03A5-B54BB359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62182"/>
            <a:ext cx="5326712" cy="5755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b="1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6F7D43-442F-BFF0-FB41-CC98F856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77450"/>
              </p:ext>
            </p:extLst>
          </p:nvPr>
        </p:nvGraphicFramePr>
        <p:xfrm>
          <a:off x="1104900" y="1401062"/>
          <a:ext cx="1090742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09">
                  <a:extLst>
                    <a:ext uri="{9D8B030D-6E8A-4147-A177-3AD203B41FA5}">
                      <a16:colId xmlns:a16="http://schemas.microsoft.com/office/drawing/2014/main" val="557694950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2970548385"/>
                    </a:ext>
                  </a:extLst>
                </a:gridCol>
                <a:gridCol w="3635809">
                  <a:extLst>
                    <a:ext uri="{9D8B030D-6E8A-4147-A177-3AD203B41FA5}">
                      <a16:colId xmlns:a16="http://schemas.microsoft.com/office/drawing/2014/main" val="3744930149"/>
                    </a:ext>
                  </a:extLst>
                </a:gridCol>
              </a:tblGrid>
              <a:tr h="158654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1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Rehearse and make improvements to your Solo piece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Send a video of improvements made via email to: </a:t>
                      </a:r>
                      <a:r>
                        <a:rPr lang="en-GB" sz="1200" dirty="0">
                          <a:hlinkClick r:id="rId2"/>
                        </a:rPr>
                        <a:t>psaul@dma.tela.org.uk</a:t>
                      </a: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Alternatively, you can upload it to your Private Teams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Please complete all sections on </a:t>
                      </a:r>
                      <a:r>
                        <a:rPr lang="en-GB" sz="1200" b="1" dirty="0"/>
                        <a:t>Structure</a:t>
                      </a:r>
                      <a:r>
                        <a:rPr lang="en-GB" sz="1200" dirty="0"/>
                        <a:t>, using Focus On Sound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>
                          <a:hlinkClick r:id="rId3"/>
                        </a:rPr>
                        <a:t>https://fosuk.server1.apps.focusonsound.com/lessons/structure</a:t>
                      </a:r>
                      <a:r>
                        <a:rPr lang="en-GB" sz="12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dirty="0"/>
                        <a:t>Compose a </a:t>
                      </a:r>
                      <a:r>
                        <a:rPr lang="en-GB" sz="1200" b="1" dirty="0"/>
                        <a:t>section</a:t>
                      </a:r>
                      <a:r>
                        <a:rPr lang="en-GB" sz="1200" dirty="0"/>
                        <a:t> of music for at least  four instruments that explores the use of </a:t>
                      </a:r>
                      <a:r>
                        <a:rPr lang="en-GB" sz="1200" b="1" dirty="0"/>
                        <a:t>syncopation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dirty="0"/>
                        <a:t>Use either;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Flat I/O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err="1"/>
                        <a:t>Soundtrap</a:t>
                      </a:r>
                      <a:endParaRPr lang="en-GB" sz="1200" b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GarageBand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200" b="1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200" b="1" dirty="0"/>
                        <a:t>All ideas must be your own.  </a:t>
                      </a:r>
                      <a:r>
                        <a:rPr lang="en-GB" sz="1200" b="0" dirty="0"/>
                        <a:t>Do not use pre-recorded loops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B94812-D200-3A19-C4B1-221842DC3218}"/>
              </a:ext>
            </a:extLst>
          </p:cNvPr>
          <p:cNvSpPr txBox="1"/>
          <p:nvPr/>
        </p:nvSpPr>
        <p:spPr>
          <a:xfrm>
            <a:off x="1104900" y="976057"/>
            <a:ext cx="99737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/>
              <a:t>Task:  </a:t>
            </a:r>
            <a:r>
              <a:rPr lang="en-GB" sz="1400" dirty="0"/>
              <a:t>Complete </a:t>
            </a:r>
            <a:r>
              <a:rPr lang="en-GB" b="1" i="1" u="sng" dirty="0"/>
              <a:t>two</a:t>
            </a:r>
            <a:r>
              <a:rPr lang="en-GB" sz="1400" dirty="0"/>
              <a:t> of the following activities over the summer holidays.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9757-21B1-D06C-8E1C-67C9CED8EF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775" t="19419" r="34167" b="25563"/>
          <a:stretch>
            <a:fillRect/>
          </a:stretch>
        </p:blipFill>
        <p:spPr>
          <a:xfrm>
            <a:off x="6037223" y="1449398"/>
            <a:ext cx="1042780" cy="11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EBB60-26D1-2E96-81F6-4FFC631E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685" t="19419" r="344" b="25563"/>
          <a:stretch>
            <a:fillRect/>
          </a:stretch>
        </p:blipFill>
        <p:spPr>
          <a:xfrm>
            <a:off x="9785697" y="1449398"/>
            <a:ext cx="1132968" cy="122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FACE5-E8FF-4C21-9361-C7084257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420" r="66226" b="25074"/>
          <a:stretch>
            <a:fillRect/>
          </a:stretch>
        </p:blipFill>
        <p:spPr>
          <a:xfrm>
            <a:off x="2489089" y="1449399"/>
            <a:ext cx="1088893" cy="119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92359-A460-2C0E-AE2F-19D2BAAD8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596" y="3881684"/>
            <a:ext cx="1113627" cy="236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oundtrap Review 2026 - Music Industry How To">
            <a:extLst>
              <a:ext uri="{FF2B5EF4-FFF2-40B4-BE49-F238E27FC236}">
                <a16:creationId xmlns:a16="http://schemas.microsoft.com/office/drawing/2014/main" id="{B1424D21-7AC5-2B07-2D40-7E2B151B9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986" y="4737637"/>
            <a:ext cx="2886459" cy="150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How to Practice Singing | Backstage">
            <a:extLst>
              <a:ext uri="{FF2B5EF4-FFF2-40B4-BE49-F238E27FC236}">
                <a16:creationId xmlns:a16="http://schemas.microsoft.com/office/drawing/2014/main" id="{CFAF4328-4077-A0DB-BDAA-9BFB1212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100"/>
          <a:stretch>
            <a:fillRect/>
          </a:stretch>
        </p:blipFill>
        <p:spPr>
          <a:xfrm>
            <a:off x="1805286" y="4392134"/>
            <a:ext cx="2047247" cy="184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854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BE91B87F854EBE5C2AF763DECC31" ma:contentTypeVersion="16" ma:contentTypeDescription="Create a new document." ma:contentTypeScope="" ma:versionID="4d5493534fd18301a4de4101a6bf1690">
  <xsd:schema xmlns:xsd="http://www.w3.org/2001/XMLSchema" xmlns:xs="http://www.w3.org/2001/XMLSchema" xmlns:p="http://schemas.microsoft.com/office/2006/metadata/properties" xmlns:ns2="40ff959c-d626-41cc-a332-fc585a447b2c" xmlns:ns3="5ae5b661-4602-457d-8de3-176202814043" targetNamespace="http://schemas.microsoft.com/office/2006/metadata/properties" ma:root="true" ma:fieldsID="cdf6cb7d103dcb84c7c747b000436b26" ns2:_="" ns3:_="">
    <xsd:import namespace="40ff959c-d626-41cc-a332-fc585a447b2c"/>
    <xsd:import namespace="5ae5b661-4602-457d-8de3-17620281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959c-d626-41cc-a332-fc585a447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5b661-4602-457d-8de3-17620281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f959c-d626-41cc-a332-fc585a447b2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8DB6F2-FBF3-4733-B18C-76435E03A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959c-d626-41cc-a332-fc585a447b2c"/>
    <ds:schemaRef ds:uri="5ae5b661-4602-457d-8de3-176202814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D74318-332F-447D-9E54-1ED65CC43A8F}">
  <ds:schemaRefs>
    <ds:schemaRef ds:uri="http://schemas.microsoft.com/office/2006/metadata/properties"/>
    <ds:schemaRef ds:uri="http://schemas.microsoft.com/office/infopath/2007/PartnerControls"/>
    <ds:schemaRef ds:uri="40ff959c-d626-41cc-a332-fc585a447b2c"/>
  </ds:schemaRefs>
</ds:datastoreItem>
</file>

<file path=customXml/itemProps3.xml><?xml version="1.0" encoding="utf-8"?>
<ds:datastoreItem xmlns:ds="http://schemas.openxmlformats.org/officeDocument/2006/customXml" ds:itemID="{EAB85AE5-B4D8-4621-990F-0ADA8DD67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121</Words>
  <Application>Microsoft Macintosh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1_office theme</vt:lpstr>
      <vt:lpstr>Music Year 10 into 11 Summer Homework</vt:lpstr>
    </vt:vector>
  </TitlesOfParts>
  <Company>The 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Southam</dc:creator>
  <cp:lastModifiedBy>Peter Saul</cp:lastModifiedBy>
  <cp:revision>105</cp:revision>
  <dcterms:created xsi:type="dcterms:W3CDTF">2026-06-09T09:00:12Z</dcterms:created>
  <dcterms:modified xsi:type="dcterms:W3CDTF">2026-06-25T11:26:22Z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0x0101002FB6BE91B87F854EBE5C2AF763DECC31</vt:lpwstr>
  </property>
  <property fmtid="{D5CDD505-2E9C-101B-9397-08002B2CF9AE}" pid="3" name="MediaServiceImageTags">
    <vt:lpwstr/>
  </property>
</Properties>
</file>