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576" r:id="rId5"/>
    <p:sldId id="57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BE196B-2EF7-B643-2DB4-9803E5055752}" v="2" dt="2026-06-22T09:52:44.9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e Andrews" userId="S::kandrews@dma.tela.org.uk::2c37a9ee-6501-4587-8da0-e26fe0ddd4bb" providerId="AD" clId="Web-{18BE196B-2EF7-B643-2DB4-9803E5055752}"/>
    <pc:docChg chg="modSld">
      <pc:chgData name="Kate Andrews" userId="S::kandrews@dma.tela.org.uk::2c37a9ee-6501-4587-8da0-e26fe0ddd4bb" providerId="AD" clId="Web-{18BE196B-2EF7-B643-2DB4-9803E5055752}" dt="2026-06-22T09:52:44.947" v="1" actId="1076"/>
      <pc:docMkLst>
        <pc:docMk/>
      </pc:docMkLst>
      <pc:sldChg chg="modSp">
        <pc:chgData name="Kate Andrews" userId="S::kandrews@dma.tela.org.uk::2c37a9ee-6501-4587-8da0-e26fe0ddd4bb" providerId="AD" clId="Web-{18BE196B-2EF7-B643-2DB4-9803E5055752}" dt="2026-06-22T09:52:44.947" v="1" actId="1076"/>
        <pc:sldMkLst>
          <pc:docMk/>
          <pc:sldMk cId="3073885430" sldId="576"/>
        </pc:sldMkLst>
        <pc:spChg chg="mod">
          <ac:chgData name="Kate Andrews" userId="S::kandrews@dma.tela.org.uk::2c37a9ee-6501-4587-8da0-e26fe0ddd4bb" providerId="AD" clId="Web-{18BE196B-2EF7-B643-2DB4-9803E5055752}" dt="2026-06-22T09:52:44.947" v="1" actId="1076"/>
          <ac:spMkLst>
            <pc:docMk/>
            <pc:sldMk cId="3073885430" sldId="576"/>
            <ac:spMk id="5" creationId="{575F2C37-D5F4-AF63-B633-966069AEA12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113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955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063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63310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3253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256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714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37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388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76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597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0147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030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hare.google/LrAIAgN0H8EwWG63L" TargetMode="External"/><Relationship Id="rId2" Type="http://schemas.openxmlformats.org/officeDocument/2006/relationships/hyperlink" Target="https://www.youtube.com/watch?v=UiFjONQDHNM" TargetMode="Externa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www.bbc.co.uk/bitesize/articles/zrfy2s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9522-F71E-A3DD-1126-CE600F18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A3E6-497B-E20A-E298-F0F49096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6"/>
            <a:ext cx="11087100" cy="1380835"/>
          </a:xfrm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 dirty="0">
                <a:latin typeface="Tahoma"/>
                <a:ea typeface="Tahoma"/>
                <a:cs typeface="Tahoma"/>
              </a:rPr>
              <a:t>YEAR (X) SUBJECT 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9807E-AC46-AEB0-03A5-B54BB3593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5F2C37-D5F4-AF63-B633-966069AEA124}"/>
              </a:ext>
            </a:extLst>
          </p:cNvPr>
          <p:cNvSpPr txBox="1"/>
          <p:nvPr/>
        </p:nvSpPr>
        <p:spPr>
          <a:xfrm>
            <a:off x="1508578" y="1418771"/>
            <a:ext cx="10273394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GB" sz="32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Task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GB" sz="32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GB" sz="32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Resources required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GB" sz="32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GB" sz="32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Where to find support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885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CE1BAE-0DD8-A9A0-4336-D9C61EDAA3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D0570-1396-6283-F27B-1717CDB99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6"/>
            <a:ext cx="11087100" cy="1380835"/>
          </a:xfrm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 dirty="0">
                <a:latin typeface="Tahoma"/>
                <a:ea typeface="Tahoma"/>
                <a:cs typeface="Tahoma"/>
              </a:rPr>
              <a:t>YEAR 9 Animal Studies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62AC49-4525-1A5B-D939-6B869B35F9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28B4A20-42E1-6087-3E25-BB79EDD1F375}"/>
              </a:ext>
            </a:extLst>
          </p:cNvPr>
          <p:cNvSpPr txBox="1"/>
          <p:nvPr/>
        </p:nvSpPr>
        <p:spPr>
          <a:xfrm>
            <a:off x="1104899" y="1600200"/>
            <a:ext cx="1068433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4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Task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Watch David Attenborough’s </a:t>
            </a:r>
            <a:r>
              <a:rPr lang="en-GB" sz="24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2"/>
              </a:rPr>
              <a:t>Big Cats Documentary</a:t>
            </a:r>
            <a:endParaRPr lang="en-GB" sz="240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Design an animal profile for one of the four cats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Conduct a survey of the different types/breeds of cats that you see during your holiday, you can do this with pen and paper or create an online record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GB" sz="24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4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Resources required </a:t>
            </a:r>
          </a:p>
          <a:p>
            <a:r>
              <a:rPr lang="en-GB" sz="24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2"/>
              </a:rPr>
              <a:t>Big Cats Documentary</a:t>
            </a:r>
            <a:endParaRPr lang="en-GB" sz="24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r>
              <a:rPr lang="en-GB" sz="24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Example profile</a:t>
            </a:r>
            <a:endParaRPr lang="en-GB" sz="24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en-GB" sz="24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GB" sz="24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4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Where to find support </a:t>
            </a:r>
          </a:p>
          <a:p>
            <a:pPr lvl="0"/>
            <a:r>
              <a:rPr lang="en-GB" sz="24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BBC Bitesize https://www.bbc.co.uk/bitesize/articles/zrfy2sg</a:t>
            </a:r>
            <a:r>
              <a:rPr lang="en-GB" sz="24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00662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88DC1B9-5749-4A16-86C4-5CDE48918E90}">
  <ds:schemaRefs>
    <ds:schemaRef ds:uri="http://schemas.microsoft.com/office/2006/metadata/properties"/>
    <ds:schemaRef ds:uri="http://schemas.microsoft.com/office/infopath/2007/PartnerControls"/>
    <ds:schemaRef ds:uri="40ff959c-d626-41cc-a332-fc585a447b2c"/>
  </ds:schemaRefs>
</ds:datastoreItem>
</file>

<file path=customXml/itemProps2.xml><?xml version="1.0" encoding="utf-8"?>
<ds:datastoreItem xmlns:ds="http://schemas.openxmlformats.org/officeDocument/2006/customXml" ds:itemID="{22106B35-7F06-43AE-8CA6-8230B02C00E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A1F070C-0D89-498B-9F5E-AB79EE7BC7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ff959c-d626-41cc-a332-fc585a447b2c"/>
    <ds:schemaRef ds:uri="5ae5b661-4602-457d-8de3-1762028140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92</Words>
  <Application>Microsoft Office PowerPoint</Application>
  <PresentationFormat>Widescreen</PresentationFormat>
  <Paragraphs>19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1_office theme</vt:lpstr>
      <vt:lpstr>YEAR (X) SUBJECT </vt:lpstr>
      <vt:lpstr>YEAR 9 Animal Studies</vt:lpstr>
    </vt:vector>
  </TitlesOfParts>
  <Company>The 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Amy Southam</dc:creator>
  <cp:lastModifiedBy>Amy Southam</cp:lastModifiedBy>
  <cp:revision>2</cp:revision>
  <dcterms:created xsi:type="dcterms:W3CDTF">2026-06-13T15:51:50Z</dcterms:created>
  <dcterms:modified xsi:type="dcterms:W3CDTF">2026-06-22T09:52:44Z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  <property fmtid="{D5CDD505-2E9C-101B-9397-08002B2CF9AE}" pid="3" name="MediaServiceImageTags">
    <vt:lpwstr/>
  </property>
</Properties>
</file>