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D70BB3-AADA-455B-A152-75629DD6D089}" v="5" dt="2026-06-23T13:24:32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Andrews" userId="S::kandrews@dma.tela.org.uk::2c37a9ee-6501-4587-8da0-e26fe0ddd4bb" providerId="AD" clId="Web-{18BE196B-2EF7-B643-2DB4-9803E5055752}"/>
    <pc:docChg chg="modSld">
      <pc:chgData name="Kate Andrews" userId="S::kandrews@dma.tela.org.uk::2c37a9ee-6501-4587-8da0-e26fe0ddd4bb" providerId="AD" clId="Web-{18BE196B-2EF7-B643-2DB4-9803E5055752}" dt="2026-06-22T09:52:44.947" v="1" actId="1076"/>
      <pc:docMkLst>
        <pc:docMk/>
      </pc:docMkLst>
      <pc:sldChg chg="modSp">
        <pc:chgData name="Kate Andrews" userId="S::kandrews@dma.tela.org.uk::2c37a9ee-6501-4587-8da0-e26fe0ddd4bb" providerId="AD" clId="Web-{18BE196B-2EF7-B643-2DB4-9803E5055752}" dt="2026-06-22T09:52:44.947" v="1" actId="1076"/>
        <pc:sldMkLst>
          <pc:docMk/>
          <pc:sldMk cId="3073885430" sldId="576"/>
        </pc:sldMkLst>
        <pc:spChg chg="mod">
          <ac:chgData name="Kate Andrews" userId="S::kandrews@dma.tela.org.uk::2c37a9ee-6501-4587-8da0-e26fe0ddd4bb" providerId="AD" clId="Web-{18BE196B-2EF7-B643-2DB4-9803E5055752}" dt="2026-06-22T09:52:44.947" v="1" actId="1076"/>
          <ac:spMkLst>
            <pc:docMk/>
            <pc:sldMk cId="3073885430" sldId="576"/>
            <ac:spMk id="5" creationId="{575F2C37-D5F4-AF63-B633-966069AEA124}"/>
          </ac:spMkLst>
        </pc:spChg>
      </pc:sldChg>
    </pc:docChg>
  </pc:docChgLst>
  <pc:docChgLst>
    <pc:chgData name="Thomas Walker" userId="8eb43f4c-f4b8-4560-8927-818c1dccbe73" providerId="ADAL" clId="{5BCBC057-B661-4B7C-8D3F-CE841013A574}"/>
    <pc:docChg chg="custSel delSld modSld">
      <pc:chgData name="Thomas Walker" userId="8eb43f4c-f4b8-4560-8927-818c1dccbe73" providerId="ADAL" clId="{5BCBC057-B661-4B7C-8D3F-CE841013A574}" dt="2026-06-23T13:24:52.067" v="609" actId="255"/>
      <pc:docMkLst>
        <pc:docMk/>
      </pc:docMkLst>
      <pc:sldChg chg="modSp mod">
        <pc:chgData name="Thomas Walker" userId="8eb43f4c-f4b8-4560-8927-818c1dccbe73" providerId="ADAL" clId="{5BCBC057-B661-4B7C-8D3F-CE841013A574}" dt="2026-06-23T13:24:52.067" v="609" actId="255"/>
        <pc:sldMkLst>
          <pc:docMk/>
          <pc:sldMk cId="3073885430" sldId="576"/>
        </pc:sldMkLst>
        <pc:spChg chg="mod">
          <ac:chgData name="Thomas Walker" userId="8eb43f4c-f4b8-4560-8927-818c1dccbe73" providerId="ADAL" clId="{5BCBC057-B661-4B7C-8D3F-CE841013A574}" dt="2026-06-23T13:14:21.017" v="31" actId="20577"/>
          <ac:spMkLst>
            <pc:docMk/>
            <pc:sldMk cId="3073885430" sldId="576"/>
            <ac:spMk id="2" creationId="{53B1A3E6-497B-E20A-E298-F0F490963D12}"/>
          </ac:spMkLst>
        </pc:spChg>
        <pc:spChg chg="mod">
          <ac:chgData name="Thomas Walker" userId="8eb43f4c-f4b8-4560-8927-818c1dccbe73" providerId="ADAL" clId="{5BCBC057-B661-4B7C-8D3F-CE841013A574}" dt="2026-06-23T13:24:52.067" v="609" actId="255"/>
          <ac:spMkLst>
            <pc:docMk/>
            <pc:sldMk cId="3073885430" sldId="576"/>
            <ac:spMk id="5" creationId="{575F2C37-D5F4-AF63-B633-966069AEA124}"/>
          </ac:spMkLst>
        </pc:spChg>
      </pc:sldChg>
      <pc:sldChg chg="del">
        <pc:chgData name="Thomas Walker" userId="8eb43f4c-f4b8-4560-8927-818c1dccbe73" providerId="ADAL" clId="{5BCBC057-B661-4B7C-8D3F-CE841013A574}" dt="2026-06-23T13:14:10.748" v="0" actId="47"/>
        <pc:sldMkLst>
          <pc:docMk/>
          <pc:sldMk cId="2754006627" sldId="5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guides/zy62hv4/revision/2" TargetMode="External"/><Relationship Id="rId2" Type="http://schemas.openxmlformats.org/officeDocument/2006/relationships/hyperlink" Target="https://www.youtube.com/watch?v=GVS55-WCWho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10 into 11 GCSE PE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08578" y="1418771"/>
            <a:ext cx="1027339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Watch the following Youtube documentary </a:t>
            </a:r>
            <a:r>
              <a:rPr lang="en-GB" sz="1900" dirty="0">
                <a:hlinkClick r:id="rId2"/>
              </a:rPr>
              <a:t>Moeen Ali &amp; Imran Khan Speak Out On Cricket's Big Problem | Is Cricket Racist? | C4 Dispatches</a:t>
            </a:r>
            <a:endParaRPr lang="en-GB" sz="1900" dirty="0"/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Read the BBC Bitesize page link </a:t>
            </a:r>
            <a:r>
              <a:rPr lang="en-GB" sz="1900" dirty="0">
                <a:hlinkClick r:id="rId3"/>
              </a:rPr>
              <a:t>Factors affecting participation in sport - Social groupings and participation in sport - OCR - GCSE Physical Education Revision - OCR - BBC Bitesize</a:t>
            </a:r>
            <a:endParaRPr lang="en-GB" sz="1900" dirty="0"/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Choose a sports athlete of your choice, complete an A4 fact file on all the factors in why they participate in their sport (cover all areas)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19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GB" sz="1900" dirty="0">
                <a:hlinkClick r:id="rId2"/>
              </a:rPr>
              <a:t>Moeen Ali &amp; Imran Khan Speak Out On Cricket's Big Problem | Is Cricket Racist? | C4 Dispatches</a:t>
            </a:r>
            <a:endParaRPr lang="en-GB" sz="1900" dirty="0"/>
          </a:p>
          <a:p>
            <a:pPr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GB" sz="1900" dirty="0">
                <a:hlinkClick r:id="rId3"/>
              </a:rPr>
              <a:t>Factors affecting participation in sport - Social groupings and participation in sport - OCR - GCSE Physical Education Revision - OCR - BBC Bitesize</a:t>
            </a:r>
            <a:endParaRPr lang="en-GB" sz="19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19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342900" indent="-342900">
              <a:buFontTx/>
              <a:buChar char="-"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 Organiser 2.1 Participation in Sport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Topics on a Page 2.1 Participation in Sport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8DC1B9-5749-4A16-86C4-5CDE48918E90}">
  <ds:schemaRefs>
    <ds:schemaRef ds:uri="http://purl.org/dc/dcmitype/"/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ae5b661-4602-457d-8de3-176202814043"/>
    <ds:schemaRef ds:uri="40ff959c-d626-41cc-a332-fc585a447b2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Wingdings</vt:lpstr>
      <vt:lpstr>1_office theme</vt:lpstr>
      <vt:lpstr>YEAR 10 into 11 GCSE PE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Thomas Walker</cp:lastModifiedBy>
  <cp:revision>2</cp:revision>
  <dcterms:created xsi:type="dcterms:W3CDTF">2026-06-13T15:51:50Z</dcterms:created>
  <dcterms:modified xsi:type="dcterms:W3CDTF">2026-06-23T13:25:00Z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