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  <p:sldId id="577" r:id="rId6"/>
    <p:sldId id="578" r:id="rId7"/>
    <p:sldId id="57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Summer Challenge Y7&amp;Y8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engaging task or selection of tasks that all children in year 7 and 8 could access.</a:t>
            </a:r>
          </a:p>
          <a:p>
            <a:endParaRPr lang="en-GB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These will be displayed on the website.</a:t>
            </a:r>
          </a:p>
          <a:p>
            <a:endParaRPr lang="en-GB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entries need to be collected in on the first lesson back after the holidays.</a:t>
            </a:r>
          </a:p>
          <a:p>
            <a:endParaRPr lang="en-GB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student who completes the best work for each subject will win 30 house points.</a:t>
            </a: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GCSE Summer Homework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087100" cy="575561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>
                <a:latin typeface="Tahoma"/>
                <a:ea typeface="Tahoma"/>
                <a:cs typeface="Tahoma"/>
              </a:rPr>
              <a:t>A choice of three tasks per subject, students must complete one per GCSE subject to be studied. These will be displayed on the website. </a:t>
            </a:r>
          </a:p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r>
              <a:rPr lang="en-GB">
                <a:latin typeface="Tahoma"/>
                <a:ea typeface="Tahoma"/>
                <a:cs typeface="Tahoma"/>
              </a:rPr>
              <a:t>Examples </a:t>
            </a:r>
          </a:p>
          <a:p>
            <a:pPr>
              <a:buFontTx/>
              <a:buChar char="-"/>
            </a:pPr>
            <a:r>
              <a:rPr lang="en-GB">
                <a:latin typeface="Tahoma"/>
                <a:ea typeface="Tahoma"/>
                <a:cs typeface="Tahoma"/>
              </a:rPr>
              <a:t>Movement activity</a:t>
            </a:r>
          </a:p>
          <a:p>
            <a:pPr>
              <a:buFontTx/>
              <a:buChar char="-"/>
            </a:pPr>
            <a:r>
              <a:rPr lang="en-GB">
                <a:latin typeface="Tahoma"/>
                <a:ea typeface="Tahoma"/>
                <a:cs typeface="Tahoma"/>
              </a:rPr>
              <a:t>Watching something</a:t>
            </a:r>
          </a:p>
          <a:p>
            <a:pPr>
              <a:buFontTx/>
              <a:buChar char="-"/>
            </a:pPr>
            <a:r>
              <a:rPr lang="en-GB">
                <a:latin typeface="Tahoma"/>
                <a:ea typeface="Tahoma"/>
                <a:cs typeface="Tahoma"/>
              </a:rPr>
              <a:t>Reading task </a:t>
            </a:r>
          </a:p>
          <a:p>
            <a:pPr>
              <a:buFontTx/>
              <a:buChar char="-"/>
            </a:pPr>
            <a:r>
              <a:rPr lang="en-GB">
                <a:latin typeface="Tahoma"/>
                <a:ea typeface="Tahoma"/>
                <a:cs typeface="Tahoma"/>
              </a:rPr>
              <a:t>Writing task</a:t>
            </a:r>
          </a:p>
          <a:p>
            <a:pPr>
              <a:buFontTx/>
              <a:buChar char="-"/>
            </a:pPr>
            <a:r>
              <a:rPr lang="en-GB">
                <a:latin typeface="Tahoma"/>
                <a:ea typeface="Tahoma"/>
                <a:cs typeface="Tahoma"/>
              </a:rPr>
              <a:t>Photography task</a:t>
            </a:r>
          </a:p>
          <a:p>
            <a:pPr>
              <a:buFontTx/>
              <a:buChar char="-"/>
            </a:pPr>
            <a:r>
              <a:rPr lang="en-GB">
                <a:latin typeface="Tahoma"/>
                <a:ea typeface="Tahoma"/>
                <a:cs typeface="Tahoma"/>
              </a:rPr>
              <a:t>Listen to a podcast</a:t>
            </a:r>
          </a:p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r>
              <a:rPr lang="en-GB">
                <a:latin typeface="Tahoma"/>
                <a:ea typeface="Tahoma"/>
                <a:cs typeface="Tahoma"/>
              </a:rPr>
              <a:t>Evidence of competition must be discussed/shared/demonstrated in the first lesson back after the summer. </a:t>
            </a:r>
            <a:r>
              <a:rPr lang="en-GB"/>
              <a:t>The student who completes the best work for each subject will win 30 house points. </a:t>
            </a:r>
          </a:p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134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11 into 12 Summer Transition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435443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9CC80D-C9B9-8ECD-63F3-665CE8295C98}"/>
              </a:ext>
            </a:extLst>
          </p:cNvPr>
          <p:cNvSpPr txBox="1"/>
          <p:nvPr/>
        </p:nvSpPr>
        <p:spPr>
          <a:xfrm>
            <a:off x="1101043" y="869595"/>
            <a:ext cx="10927277" cy="62786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US" sz="2400"/>
              <a:t>If you are taking a subject which you have studied before e.g. Biology – look through your GCSE notes and keep them safe for future reference</a:t>
            </a:r>
          </a:p>
          <a:p>
            <a:pPr marL="342900" indent="-342900">
              <a:buAutoNum type="arabicPeriod"/>
            </a:pPr>
            <a:endParaRPr lang="en-US" sz="2400"/>
          </a:p>
          <a:p>
            <a:pPr marL="342900" indent="-342900">
              <a:buAutoNum type="arabicPeriod"/>
            </a:pPr>
            <a:r>
              <a:rPr lang="en-US" sz="2400"/>
              <a:t>If you are studying a new subject e.g. Politics, watch the news, read newspapers.</a:t>
            </a:r>
          </a:p>
          <a:p>
            <a:pPr marL="342900" indent="-342900">
              <a:buAutoNum type="arabicPeriod"/>
            </a:pPr>
            <a:endParaRPr lang="en-US" sz="2400"/>
          </a:p>
          <a:p>
            <a:pPr marL="342900" indent="-342900">
              <a:buAutoNum type="arabicPeriod"/>
            </a:pPr>
            <a:r>
              <a:rPr lang="en-US" sz="2400"/>
              <a:t>Actively seek out your chosen subjects and listen to pod casts or TED talks. If you have been told about key subject textbooks – search them out in second hand online book sellers and choose a chapter which interests you, to read and </a:t>
            </a:r>
            <a:r>
              <a:rPr lang="en-US" sz="2400" err="1"/>
              <a:t>summarise</a:t>
            </a:r>
            <a:r>
              <a:rPr lang="en-US" sz="2400"/>
              <a:t>.</a:t>
            </a:r>
          </a:p>
          <a:p>
            <a:pPr marL="342900" indent="-342900">
              <a:buAutoNum type="arabicPeriod"/>
            </a:pPr>
            <a:endParaRPr lang="en-US" sz="2400"/>
          </a:p>
          <a:p>
            <a:pPr marL="342900" indent="-342900">
              <a:buAutoNum type="arabicPeriod"/>
            </a:pPr>
            <a:r>
              <a:rPr lang="en-US" sz="2400"/>
              <a:t>Think about how you want to keep your notes and buy files, paper, notebooks </a:t>
            </a:r>
            <a:r>
              <a:rPr lang="en-US" sz="2400" err="1"/>
              <a:t>etc</a:t>
            </a:r>
            <a:endParaRPr lang="en-US" sz="2400"/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r>
              <a:rPr lang="en-US" sz="2400" b="1">
                <a:solidFill>
                  <a:srgbClr val="FF0000"/>
                </a:solidFill>
              </a:rPr>
              <a:t>Some subjects set specific pieces of work – make sure you do them as well as you can</a:t>
            </a:r>
          </a:p>
          <a:p>
            <a:pPr marL="342900" indent="-342900">
              <a:buAutoNum type="arabicPeriod"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5944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12 into 13 Summer Work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358" y="9859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189C20-048B-FCCB-47D4-23EB24ADBB23}"/>
              </a:ext>
            </a:extLst>
          </p:cNvPr>
          <p:cNvSpPr txBox="1"/>
          <p:nvPr/>
        </p:nvSpPr>
        <p:spPr>
          <a:xfrm>
            <a:off x="1103264" y="984374"/>
            <a:ext cx="10947070" cy="59093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/>
              <a:t>Use the summer break to get your notes and revision materials ready for your exams next summer.</a:t>
            </a:r>
          </a:p>
          <a:p>
            <a:endParaRPr lang="en-GB" sz="2400"/>
          </a:p>
          <a:p>
            <a:pPr marL="457200" indent="-457200">
              <a:buAutoNum type="arabicPeriod"/>
            </a:pPr>
            <a:r>
              <a:rPr lang="en-GB" sz="2400"/>
              <a:t>Get your files and notes in order – make sure you add notes to sections which are not complete. Use the exam board websites and specifications as  guides for what you should have.</a:t>
            </a:r>
          </a:p>
          <a:p>
            <a:pPr marL="457200" indent="-457200">
              <a:buAutoNum type="arabicPeriod"/>
            </a:pPr>
            <a:r>
              <a:rPr lang="en-GB" sz="2400"/>
              <a:t>Make lists of any questions you have for your teachers – things you do not understand / which need clarification</a:t>
            </a:r>
          </a:p>
          <a:p>
            <a:pPr marL="457200" indent="-457200">
              <a:buAutoNum type="arabicPeriod"/>
            </a:pPr>
            <a:r>
              <a:rPr lang="en-GB" sz="2400"/>
              <a:t>Go over assessed pieces which need more extensive green pen work and improve them</a:t>
            </a:r>
          </a:p>
          <a:p>
            <a:pPr marL="457200" indent="-457200">
              <a:buAutoNum type="arabicPeriod"/>
            </a:pPr>
            <a:r>
              <a:rPr lang="en-GB" sz="2400" b="1">
                <a:solidFill>
                  <a:srgbClr val="FF0000"/>
                </a:solidFill>
              </a:rPr>
              <a:t>Complete specific tasks set by teachers for the summer</a:t>
            </a:r>
          </a:p>
          <a:p>
            <a:pPr marL="457200" indent="-457200">
              <a:buAutoNum type="arabicPeriod"/>
            </a:pPr>
            <a:r>
              <a:rPr lang="en-GB" sz="2400"/>
              <a:t>Make revision diagrams and vocabulary lists as you do all this ready for next summer.</a:t>
            </a:r>
          </a:p>
          <a:p>
            <a:endParaRPr lang="en-GB" sz="2400"/>
          </a:p>
          <a:p>
            <a:endParaRPr lang="en-GB" sz="240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4354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5486A97-4F61-45D1-B45D-8E8BF75CB3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3DFF5D-363E-4013-BE34-CA985E57AB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C2BD2E-4720-4413-A448-9C5DA8616018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Summer Challenge Y7&amp;Y8</vt:lpstr>
      <vt:lpstr>GCSE Summer Homework</vt:lpstr>
      <vt:lpstr>Year 11 into 12 Summer Transition</vt:lpstr>
      <vt:lpstr>Year 12 into 13 Summer Work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Amy Southam</cp:lastModifiedBy>
  <cp:revision>84</cp:revision>
  <dcterms:created xsi:type="dcterms:W3CDTF">2026-06-09T09:00:12Z</dcterms:created>
  <dcterms:modified xsi:type="dcterms:W3CDTF">2026-06-16T11:24:38Z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