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BFC0-ABE7-4729-861C-5E22F81DDA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E6AF77-FC99-4520-8719-490033A84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4656F0-404E-4D28-87F1-09807F65F905}"/>
              </a:ext>
            </a:extLst>
          </p:cNvPr>
          <p:cNvSpPr>
            <a:spLocks noGrp="1"/>
          </p:cNvSpPr>
          <p:nvPr>
            <p:ph type="dt" sz="half" idx="10"/>
          </p:nvPr>
        </p:nvSpPr>
        <p:spPr/>
        <p:txBody>
          <a:bodyPr/>
          <a:lstStyle/>
          <a:p>
            <a:fld id="{69278E15-2310-41B0-B424-38360798CF28}" type="datetimeFigureOut">
              <a:rPr lang="en-GB" smtClean="0"/>
              <a:t>24/06/2025</a:t>
            </a:fld>
            <a:endParaRPr lang="en-GB"/>
          </a:p>
        </p:txBody>
      </p:sp>
      <p:sp>
        <p:nvSpPr>
          <p:cNvPr id="5" name="Footer Placeholder 4">
            <a:extLst>
              <a:ext uri="{FF2B5EF4-FFF2-40B4-BE49-F238E27FC236}">
                <a16:creationId xmlns:a16="http://schemas.microsoft.com/office/drawing/2014/main" id="{576621A8-618A-44DB-8531-2FE2B1908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026EE5-2F99-4FDA-BFC7-426D64D9BA3B}"/>
              </a:ext>
            </a:extLst>
          </p:cNvPr>
          <p:cNvSpPr>
            <a:spLocks noGrp="1"/>
          </p:cNvSpPr>
          <p:nvPr>
            <p:ph type="sldNum" sz="quarter" idx="12"/>
          </p:nvPr>
        </p:nvSpPr>
        <p:spPr/>
        <p:txBody>
          <a:bodyPr/>
          <a:lstStyle/>
          <a:p>
            <a:fld id="{FE37ED9D-BD7C-403A-9A76-A07DC85DAC5A}" type="slidenum">
              <a:rPr lang="en-GB" smtClean="0"/>
              <a:t>‹#›</a:t>
            </a:fld>
            <a:endParaRPr lang="en-GB"/>
          </a:p>
        </p:txBody>
      </p:sp>
    </p:spTree>
    <p:extLst>
      <p:ext uri="{BB962C8B-B14F-4D97-AF65-F5344CB8AC3E}">
        <p14:creationId xmlns:p14="http://schemas.microsoft.com/office/powerpoint/2010/main" val="260035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021C-587B-46D7-B67A-829D46D4F6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E83985-1713-47D6-AECF-F960E03E51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0D1833-559C-4614-B109-131255C00AE0}"/>
              </a:ext>
            </a:extLst>
          </p:cNvPr>
          <p:cNvSpPr>
            <a:spLocks noGrp="1"/>
          </p:cNvSpPr>
          <p:nvPr>
            <p:ph type="dt" sz="half" idx="10"/>
          </p:nvPr>
        </p:nvSpPr>
        <p:spPr/>
        <p:txBody>
          <a:bodyPr/>
          <a:lstStyle/>
          <a:p>
            <a:fld id="{69278E15-2310-41B0-B424-38360798CF28}" type="datetimeFigureOut">
              <a:rPr lang="en-GB" smtClean="0"/>
              <a:t>24/06/2025</a:t>
            </a:fld>
            <a:endParaRPr lang="en-GB"/>
          </a:p>
        </p:txBody>
      </p:sp>
      <p:sp>
        <p:nvSpPr>
          <p:cNvPr id="5" name="Footer Placeholder 4">
            <a:extLst>
              <a:ext uri="{FF2B5EF4-FFF2-40B4-BE49-F238E27FC236}">
                <a16:creationId xmlns:a16="http://schemas.microsoft.com/office/drawing/2014/main" id="{6FC59F62-60D1-46DC-81D2-EE7F564747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AA01F-E354-4B36-B25D-5E2B4F17FDD8}"/>
              </a:ext>
            </a:extLst>
          </p:cNvPr>
          <p:cNvSpPr>
            <a:spLocks noGrp="1"/>
          </p:cNvSpPr>
          <p:nvPr>
            <p:ph type="sldNum" sz="quarter" idx="12"/>
          </p:nvPr>
        </p:nvSpPr>
        <p:spPr/>
        <p:txBody>
          <a:bodyPr/>
          <a:lstStyle/>
          <a:p>
            <a:fld id="{FE37ED9D-BD7C-403A-9A76-A07DC85DAC5A}" type="slidenum">
              <a:rPr lang="en-GB" smtClean="0"/>
              <a:t>‹#›</a:t>
            </a:fld>
            <a:endParaRPr lang="en-GB"/>
          </a:p>
        </p:txBody>
      </p:sp>
    </p:spTree>
    <p:extLst>
      <p:ext uri="{BB962C8B-B14F-4D97-AF65-F5344CB8AC3E}">
        <p14:creationId xmlns:p14="http://schemas.microsoft.com/office/powerpoint/2010/main" val="97271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A11B0C-B664-4801-A6D6-8F7856AB70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21107B-DA71-4A56-8619-0655579849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B6BC58-35F9-4D99-957E-3A0729B25C90}"/>
              </a:ext>
            </a:extLst>
          </p:cNvPr>
          <p:cNvSpPr>
            <a:spLocks noGrp="1"/>
          </p:cNvSpPr>
          <p:nvPr>
            <p:ph type="dt" sz="half" idx="10"/>
          </p:nvPr>
        </p:nvSpPr>
        <p:spPr/>
        <p:txBody>
          <a:bodyPr/>
          <a:lstStyle/>
          <a:p>
            <a:fld id="{69278E15-2310-41B0-B424-38360798CF28}" type="datetimeFigureOut">
              <a:rPr lang="en-GB" smtClean="0"/>
              <a:t>24/06/2025</a:t>
            </a:fld>
            <a:endParaRPr lang="en-GB"/>
          </a:p>
        </p:txBody>
      </p:sp>
      <p:sp>
        <p:nvSpPr>
          <p:cNvPr id="5" name="Footer Placeholder 4">
            <a:extLst>
              <a:ext uri="{FF2B5EF4-FFF2-40B4-BE49-F238E27FC236}">
                <a16:creationId xmlns:a16="http://schemas.microsoft.com/office/drawing/2014/main" id="{CE1EDF49-9BAA-47E9-8E31-07B739538F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C23AA9-7A0E-4BE2-8EB4-13BC536709AC}"/>
              </a:ext>
            </a:extLst>
          </p:cNvPr>
          <p:cNvSpPr>
            <a:spLocks noGrp="1"/>
          </p:cNvSpPr>
          <p:nvPr>
            <p:ph type="sldNum" sz="quarter" idx="12"/>
          </p:nvPr>
        </p:nvSpPr>
        <p:spPr/>
        <p:txBody>
          <a:bodyPr/>
          <a:lstStyle/>
          <a:p>
            <a:fld id="{FE37ED9D-BD7C-403A-9A76-A07DC85DAC5A}" type="slidenum">
              <a:rPr lang="en-GB" smtClean="0"/>
              <a:t>‹#›</a:t>
            </a:fld>
            <a:endParaRPr lang="en-GB"/>
          </a:p>
        </p:txBody>
      </p:sp>
    </p:spTree>
    <p:extLst>
      <p:ext uri="{BB962C8B-B14F-4D97-AF65-F5344CB8AC3E}">
        <p14:creationId xmlns:p14="http://schemas.microsoft.com/office/powerpoint/2010/main" val="172966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E8E7-29FD-4FC2-B2CA-502A4736FA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42360C-6B02-4C6E-BCAA-4FE2143E77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73F833-E185-434D-AE5C-033A92496586}"/>
              </a:ext>
            </a:extLst>
          </p:cNvPr>
          <p:cNvSpPr>
            <a:spLocks noGrp="1"/>
          </p:cNvSpPr>
          <p:nvPr>
            <p:ph type="dt" sz="half" idx="10"/>
          </p:nvPr>
        </p:nvSpPr>
        <p:spPr/>
        <p:txBody>
          <a:bodyPr/>
          <a:lstStyle/>
          <a:p>
            <a:fld id="{69278E15-2310-41B0-B424-38360798CF28}" type="datetimeFigureOut">
              <a:rPr lang="en-GB" smtClean="0"/>
              <a:t>24/06/2025</a:t>
            </a:fld>
            <a:endParaRPr lang="en-GB"/>
          </a:p>
        </p:txBody>
      </p:sp>
      <p:sp>
        <p:nvSpPr>
          <p:cNvPr id="5" name="Footer Placeholder 4">
            <a:extLst>
              <a:ext uri="{FF2B5EF4-FFF2-40B4-BE49-F238E27FC236}">
                <a16:creationId xmlns:a16="http://schemas.microsoft.com/office/drawing/2014/main" id="{5650CC00-57CC-40D0-A4B1-5540820F99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4781D-3ED3-424E-AEC1-D0040EE04DE8}"/>
              </a:ext>
            </a:extLst>
          </p:cNvPr>
          <p:cNvSpPr>
            <a:spLocks noGrp="1"/>
          </p:cNvSpPr>
          <p:nvPr>
            <p:ph type="sldNum" sz="quarter" idx="12"/>
          </p:nvPr>
        </p:nvSpPr>
        <p:spPr/>
        <p:txBody>
          <a:bodyPr/>
          <a:lstStyle/>
          <a:p>
            <a:fld id="{FE37ED9D-BD7C-403A-9A76-A07DC85DAC5A}" type="slidenum">
              <a:rPr lang="en-GB" smtClean="0"/>
              <a:t>‹#›</a:t>
            </a:fld>
            <a:endParaRPr lang="en-GB"/>
          </a:p>
        </p:txBody>
      </p:sp>
    </p:spTree>
    <p:extLst>
      <p:ext uri="{BB962C8B-B14F-4D97-AF65-F5344CB8AC3E}">
        <p14:creationId xmlns:p14="http://schemas.microsoft.com/office/powerpoint/2010/main" val="358159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E988-D7C4-460F-8A70-D8812D407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725FC3-3672-4E58-9031-D66B5BD6BA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443149-F859-49BB-AF6F-9A455C62D337}"/>
              </a:ext>
            </a:extLst>
          </p:cNvPr>
          <p:cNvSpPr>
            <a:spLocks noGrp="1"/>
          </p:cNvSpPr>
          <p:nvPr>
            <p:ph type="dt" sz="half" idx="10"/>
          </p:nvPr>
        </p:nvSpPr>
        <p:spPr/>
        <p:txBody>
          <a:bodyPr/>
          <a:lstStyle/>
          <a:p>
            <a:fld id="{69278E15-2310-41B0-B424-38360798CF28}" type="datetimeFigureOut">
              <a:rPr lang="en-GB" smtClean="0"/>
              <a:t>24/06/2025</a:t>
            </a:fld>
            <a:endParaRPr lang="en-GB"/>
          </a:p>
        </p:txBody>
      </p:sp>
      <p:sp>
        <p:nvSpPr>
          <p:cNvPr id="5" name="Footer Placeholder 4">
            <a:extLst>
              <a:ext uri="{FF2B5EF4-FFF2-40B4-BE49-F238E27FC236}">
                <a16:creationId xmlns:a16="http://schemas.microsoft.com/office/drawing/2014/main" id="{25C7EE0A-A71B-492B-89D5-5A9D708CDC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179B4C-5948-45FA-BB53-BE920AEFB67F}"/>
              </a:ext>
            </a:extLst>
          </p:cNvPr>
          <p:cNvSpPr>
            <a:spLocks noGrp="1"/>
          </p:cNvSpPr>
          <p:nvPr>
            <p:ph type="sldNum" sz="quarter" idx="12"/>
          </p:nvPr>
        </p:nvSpPr>
        <p:spPr/>
        <p:txBody>
          <a:bodyPr/>
          <a:lstStyle/>
          <a:p>
            <a:fld id="{FE37ED9D-BD7C-403A-9A76-A07DC85DAC5A}" type="slidenum">
              <a:rPr lang="en-GB" smtClean="0"/>
              <a:t>‹#›</a:t>
            </a:fld>
            <a:endParaRPr lang="en-GB"/>
          </a:p>
        </p:txBody>
      </p:sp>
    </p:spTree>
    <p:extLst>
      <p:ext uri="{BB962C8B-B14F-4D97-AF65-F5344CB8AC3E}">
        <p14:creationId xmlns:p14="http://schemas.microsoft.com/office/powerpoint/2010/main" val="339696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822D-9B33-4C90-A026-B51B3FE51B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B2F232-30E0-4291-95E1-9B082514EE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9E08E7-0D1A-4AED-BBEA-C98F10607A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A560B3-63E2-443F-B3E7-7117C0BCED77}"/>
              </a:ext>
            </a:extLst>
          </p:cNvPr>
          <p:cNvSpPr>
            <a:spLocks noGrp="1"/>
          </p:cNvSpPr>
          <p:nvPr>
            <p:ph type="dt" sz="half" idx="10"/>
          </p:nvPr>
        </p:nvSpPr>
        <p:spPr/>
        <p:txBody>
          <a:bodyPr/>
          <a:lstStyle/>
          <a:p>
            <a:fld id="{69278E15-2310-41B0-B424-38360798CF28}" type="datetimeFigureOut">
              <a:rPr lang="en-GB" smtClean="0"/>
              <a:t>24/06/2025</a:t>
            </a:fld>
            <a:endParaRPr lang="en-GB"/>
          </a:p>
        </p:txBody>
      </p:sp>
      <p:sp>
        <p:nvSpPr>
          <p:cNvPr id="6" name="Footer Placeholder 5">
            <a:extLst>
              <a:ext uri="{FF2B5EF4-FFF2-40B4-BE49-F238E27FC236}">
                <a16:creationId xmlns:a16="http://schemas.microsoft.com/office/drawing/2014/main" id="{6B204078-B75F-45AD-82A7-5EE60413C1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67397-8FD9-4B33-A986-48F455DAD311}"/>
              </a:ext>
            </a:extLst>
          </p:cNvPr>
          <p:cNvSpPr>
            <a:spLocks noGrp="1"/>
          </p:cNvSpPr>
          <p:nvPr>
            <p:ph type="sldNum" sz="quarter" idx="12"/>
          </p:nvPr>
        </p:nvSpPr>
        <p:spPr/>
        <p:txBody>
          <a:bodyPr/>
          <a:lstStyle/>
          <a:p>
            <a:fld id="{FE37ED9D-BD7C-403A-9A76-A07DC85DAC5A}" type="slidenum">
              <a:rPr lang="en-GB" smtClean="0"/>
              <a:t>‹#›</a:t>
            </a:fld>
            <a:endParaRPr lang="en-GB"/>
          </a:p>
        </p:txBody>
      </p:sp>
    </p:spTree>
    <p:extLst>
      <p:ext uri="{BB962C8B-B14F-4D97-AF65-F5344CB8AC3E}">
        <p14:creationId xmlns:p14="http://schemas.microsoft.com/office/powerpoint/2010/main" val="198083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F44E-67BE-4786-907D-D3FECBABD9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5E456E-D7C5-42EB-964A-C11BDD40B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A70549-8AC8-463C-9DD5-BA3BB84649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BCB659-A7E1-4FB8-B2AD-9B65C20BA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728BF2-0C5C-4290-963D-9FEC84D4E4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3A0684-89ED-40E1-B438-4D917FA7F6C4}"/>
              </a:ext>
            </a:extLst>
          </p:cNvPr>
          <p:cNvSpPr>
            <a:spLocks noGrp="1"/>
          </p:cNvSpPr>
          <p:nvPr>
            <p:ph type="dt" sz="half" idx="10"/>
          </p:nvPr>
        </p:nvSpPr>
        <p:spPr/>
        <p:txBody>
          <a:bodyPr/>
          <a:lstStyle/>
          <a:p>
            <a:fld id="{69278E15-2310-41B0-B424-38360798CF28}" type="datetimeFigureOut">
              <a:rPr lang="en-GB" smtClean="0"/>
              <a:t>24/06/2025</a:t>
            </a:fld>
            <a:endParaRPr lang="en-GB"/>
          </a:p>
        </p:txBody>
      </p:sp>
      <p:sp>
        <p:nvSpPr>
          <p:cNvPr id="8" name="Footer Placeholder 7">
            <a:extLst>
              <a:ext uri="{FF2B5EF4-FFF2-40B4-BE49-F238E27FC236}">
                <a16:creationId xmlns:a16="http://schemas.microsoft.com/office/drawing/2014/main" id="{D578AC74-EF8B-4419-A1EA-50E2996782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083C83-35E0-4A3F-ACCF-6184F7950CE3}"/>
              </a:ext>
            </a:extLst>
          </p:cNvPr>
          <p:cNvSpPr>
            <a:spLocks noGrp="1"/>
          </p:cNvSpPr>
          <p:nvPr>
            <p:ph type="sldNum" sz="quarter" idx="12"/>
          </p:nvPr>
        </p:nvSpPr>
        <p:spPr/>
        <p:txBody>
          <a:bodyPr/>
          <a:lstStyle/>
          <a:p>
            <a:fld id="{FE37ED9D-BD7C-403A-9A76-A07DC85DAC5A}" type="slidenum">
              <a:rPr lang="en-GB" smtClean="0"/>
              <a:t>‹#›</a:t>
            </a:fld>
            <a:endParaRPr lang="en-GB"/>
          </a:p>
        </p:txBody>
      </p:sp>
    </p:spTree>
    <p:extLst>
      <p:ext uri="{BB962C8B-B14F-4D97-AF65-F5344CB8AC3E}">
        <p14:creationId xmlns:p14="http://schemas.microsoft.com/office/powerpoint/2010/main" val="364550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D234-A648-460C-BD52-A9D6865907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CEEF14-8DAE-42D2-9905-6A123095FE97}"/>
              </a:ext>
            </a:extLst>
          </p:cNvPr>
          <p:cNvSpPr>
            <a:spLocks noGrp="1"/>
          </p:cNvSpPr>
          <p:nvPr>
            <p:ph type="dt" sz="half" idx="10"/>
          </p:nvPr>
        </p:nvSpPr>
        <p:spPr/>
        <p:txBody>
          <a:bodyPr/>
          <a:lstStyle/>
          <a:p>
            <a:fld id="{69278E15-2310-41B0-B424-38360798CF28}" type="datetimeFigureOut">
              <a:rPr lang="en-GB" smtClean="0"/>
              <a:t>24/06/2025</a:t>
            </a:fld>
            <a:endParaRPr lang="en-GB"/>
          </a:p>
        </p:txBody>
      </p:sp>
      <p:sp>
        <p:nvSpPr>
          <p:cNvPr id="4" name="Footer Placeholder 3">
            <a:extLst>
              <a:ext uri="{FF2B5EF4-FFF2-40B4-BE49-F238E27FC236}">
                <a16:creationId xmlns:a16="http://schemas.microsoft.com/office/drawing/2014/main" id="{65E2DF13-7456-496B-9C1F-117C15DB88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13294E-97EB-4E2B-9A54-3CE3A429EC96}"/>
              </a:ext>
            </a:extLst>
          </p:cNvPr>
          <p:cNvSpPr>
            <a:spLocks noGrp="1"/>
          </p:cNvSpPr>
          <p:nvPr>
            <p:ph type="sldNum" sz="quarter" idx="12"/>
          </p:nvPr>
        </p:nvSpPr>
        <p:spPr/>
        <p:txBody>
          <a:bodyPr/>
          <a:lstStyle/>
          <a:p>
            <a:fld id="{FE37ED9D-BD7C-403A-9A76-A07DC85DAC5A}" type="slidenum">
              <a:rPr lang="en-GB" smtClean="0"/>
              <a:t>‹#›</a:t>
            </a:fld>
            <a:endParaRPr lang="en-GB"/>
          </a:p>
        </p:txBody>
      </p:sp>
    </p:spTree>
    <p:extLst>
      <p:ext uri="{BB962C8B-B14F-4D97-AF65-F5344CB8AC3E}">
        <p14:creationId xmlns:p14="http://schemas.microsoft.com/office/powerpoint/2010/main" val="290508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182C7-B8FD-4470-9EDD-C7811342117D}"/>
              </a:ext>
            </a:extLst>
          </p:cNvPr>
          <p:cNvSpPr>
            <a:spLocks noGrp="1"/>
          </p:cNvSpPr>
          <p:nvPr>
            <p:ph type="dt" sz="half" idx="10"/>
          </p:nvPr>
        </p:nvSpPr>
        <p:spPr/>
        <p:txBody>
          <a:bodyPr/>
          <a:lstStyle/>
          <a:p>
            <a:fld id="{69278E15-2310-41B0-B424-38360798CF28}" type="datetimeFigureOut">
              <a:rPr lang="en-GB" smtClean="0"/>
              <a:t>24/06/2025</a:t>
            </a:fld>
            <a:endParaRPr lang="en-GB"/>
          </a:p>
        </p:txBody>
      </p:sp>
      <p:sp>
        <p:nvSpPr>
          <p:cNvPr id="3" name="Footer Placeholder 2">
            <a:extLst>
              <a:ext uri="{FF2B5EF4-FFF2-40B4-BE49-F238E27FC236}">
                <a16:creationId xmlns:a16="http://schemas.microsoft.com/office/drawing/2014/main" id="{5112192D-FA4C-43FF-BD15-F7B210334A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9B61C2-1E89-4DFA-B48C-F0A89E4CC38E}"/>
              </a:ext>
            </a:extLst>
          </p:cNvPr>
          <p:cNvSpPr>
            <a:spLocks noGrp="1"/>
          </p:cNvSpPr>
          <p:nvPr>
            <p:ph type="sldNum" sz="quarter" idx="12"/>
          </p:nvPr>
        </p:nvSpPr>
        <p:spPr/>
        <p:txBody>
          <a:bodyPr/>
          <a:lstStyle/>
          <a:p>
            <a:fld id="{FE37ED9D-BD7C-403A-9A76-A07DC85DAC5A}" type="slidenum">
              <a:rPr lang="en-GB" smtClean="0"/>
              <a:t>‹#›</a:t>
            </a:fld>
            <a:endParaRPr lang="en-GB"/>
          </a:p>
        </p:txBody>
      </p:sp>
    </p:spTree>
    <p:extLst>
      <p:ext uri="{BB962C8B-B14F-4D97-AF65-F5344CB8AC3E}">
        <p14:creationId xmlns:p14="http://schemas.microsoft.com/office/powerpoint/2010/main" val="92194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B57D-145A-4F62-B401-4AC0541784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01335AA-8CC3-4B32-B8B0-12FA3629E8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919BE0-41C6-4E72-A561-738158639F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8051A-F24F-4BD1-ACBB-6A746918F100}"/>
              </a:ext>
            </a:extLst>
          </p:cNvPr>
          <p:cNvSpPr>
            <a:spLocks noGrp="1"/>
          </p:cNvSpPr>
          <p:nvPr>
            <p:ph type="dt" sz="half" idx="10"/>
          </p:nvPr>
        </p:nvSpPr>
        <p:spPr/>
        <p:txBody>
          <a:bodyPr/>
          <a:lstStyle/>
          <a:p>
            <a:fld id="{69278E15-2310-41B0-B424-38360798CF28}" type="datetimeFigureOut">
              <a:rPr lang="en-GB" smtClean="0"/>
              <a:t>24/06/2025</a:t>
            </a:fld>
            <a:endParaRPr lang="en-GB"/>
          </a:p>
        </p:txBody>
      </p:sp>
      <p:sp>
        <p:nvSpPr>
          <p:cNvPr id="6" name="Footer Placeholder 5">
            <a:extLst>
              <a:ext uri="{FF2B5EF4-FFF2-40B4-BE49-F238E27FC236}">
                <a16:creationId xmlns:a16="http://schemas.microsoft.com/office/drawing/2014/main" id="{371F0A5A-C9D0-4634-B3CE-4D8CCDBFF3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5031B4-2876-4134-B4CD-EA6D8F6BF77F}"/>
              </a:ext>
            </a:extLst>
          </p:cNvPr>
          <p:cNvSpPr>
            <a:spLocks noGrp="1"/>
          </p:cNvSpPr>
          <p:nvPr>
            <p:ph type="sldNum" sz="quarter" idx="12"/>
          </p:nvPr>
        </p:nvSpPr>
        <p:spPr/>
        <p:txBody>
          <a:bodyPr/>
          <a:lstStyle/>
          <a:p>
            <a:fld id="{FE37ED9D-BD7C-403A-9A76-A07DC85DAC5A}" type="slidenum">
              <a:rPr lang="en-GB" smtClean="0"/>
              <a:t>‹#›</a:t>
            </a:fld>
            <a:endParaRPr lang="en-GB"/>
          </a:p>
        </p:txBody>
      </p:sp>
    </p:spTree>
    <p:extLst>
      <p:ext uri="{BB962C8B-B14F-4D97-AF65-F5344CB8AC3E}">
        <p14:creationId xmlns:p14="http://schemas.microsoft.com/office/powerpoint/2010/main" val="414529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EBDE-4F23-4893-971A-8CCDD4886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DDD50E-C40F-46B4-8E0E-1A01AC823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ECFC3F-883A-4448-B449-673CD51F0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7B720-4508-47EE-A12A-5EEF48BD6335}"/>
              </a:ext>
            </a:extLst>
          </p:cNvPr>
          <p:cNvSpPr>
            <a:spLocks noGrp="1"/>
          </p:cNvSpPr>
          <p:nvPr>
            <p:ph type="dt" sz="half" idx="10"/>
          </p:nvPr>
        </p:nvSpPr>
        <p:spPr/>
        <p:txBody>
          <a:bodyPr/>
          <a:lstStyle/>
          <a:p>
            <a:fld id="{69278E15-2310-41B0-B424-38360798CF28}" type="datetimeFigureOut">
              <a:rPr lang="en-GB" smtClean="0"/>
              <a:t>24/06/2025</a:t>
            </a:fld>
            <a:endParaRPr lang="en-GB"/>
          </a:p>
        </p:txBody>
      </p:sp>
      <p:sp>
        <p:nvSpPr>
          <p:cNvPr id="6" name="Footer Placeholder 5">
            <a:extLst>
              <a:ext uri="{FF2B5EF4-FFF2-40B4-BE49-F238E27FC236}">
                <a16:creationId xmlns:a16="http://schemas.microsoft.com/office/drawing/2014/main" id="{ECD6BBD5-5C4A-4CEA-A2BE-CDFED6B019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FC0E8A-3D37-4FCC-91F2-F10C97F30CDA}"/>
              </a:ext>
            </a:extLst>
          </p:cNvPr>
          <p:cNvSpPr>
            <a:spLocks noGrp="1"/>
          </p:cNvSpPr>
          <p:nvPr>
            <p:ph type="sldNum" sz="quarter" idx="12"/>
          </p:nvPr>
        </p:nvSpPr>
        <p:spPr/>
        <p:txBody>
          <a:bodyPr/>
          <a:lstStyle/>
          <a:p>
            <a:fld id="{FE37ED9D-BD7C-403A-9A76-A07DC85DAC5A}" type="slidenum">
              <a:rPr lang="en-GB" smtClean="0"/>
              <a:t>‹#›</a:t>
            </a:fld>
            <a:endParaRPr lang="en-GB"/>
          </a:p>
        </p:txBody>
      </p:sp>
    </p:spTree>
    <p:extLst>
      <p:ext uri="{BB962C8B-B14F-4D97-AF65-F5344CB8AC3E}">
        <p14:creationId xmlns:p14="http://schemas.microsoft.com/office/powerpoint/2010/main" val="183767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7FE7A8-73CF-4D3C-B9F3-E7C5A23812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E58044-108C-40DF-9B50-A8BA733A5F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B544D6-3900-4BB0-87D7-7650696C1F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78E15-2310-41B0-B424-38360798CF28}" type="datetimeFigureOut">
              <a:rPr lang="en-GB" smtClean="0"/>
              <a:t>24/06/2025</a:t>
            </a:fld>
            <a:endParaRPr lang="en-GB"/>
          </a:p>
        </p:txBody>
      </p:sp>
      <p:sp>
        <p:nvSpPr>
          <p:cNvPr id="5" name="Footer Placeholder 4">
            <a:extLst>
              <a:ext uri="{FF2B5EF4-FFF2-40B4-BE49-F238E27FC236}">
                <a16:creationId xmlns:a16="http://schemas.microsoft.com/office/drawing/2014/main" id="{7FF13914-3B30-4697-A18E-14D294AD8E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DA33F5-D817-40D3-8D95-D6C84B5588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7ED9D-BD7C-403A-9A76-A07DC85DAC5A}" type="slidenum">
              <a:rPr lang="en-GB" smtClean="0"/>
              <a:t>‹#›</a:t>
            </a:fld>
            <a:endParaRPr lang="en-GB"/>
          </a:p>
        </p:txBody>
      </p:sp>
    </p:spTree>
    <p:extLst>
      <p:ext uri="{BB962C8B-B14F-4D97-AF65-F5344CB8AC3E}">
        <p14:creationId xmlns:p14="http://schemas.microsoft.com/office/powerpoint/2010/main" val="2392234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58T8RCG_Lmc"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ommeunefrancaise.com/blog/intouchable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4575-59C1-425C-B2B9-64F334FFE28C}"/>
              </a:ext>
            </a:extLst>
          </p:cNvPr>
          <p:cNvSpPr>
            <a:spLocks noGrp="1"/>
          </p:cNvSpPr>
          <p:nvPr>
            <p:ph type="ctrTitle"/>
          </p:nvPr>
        </p:nvSpPr>
        <p:spPr>
          <a:xfrm>
            <a:off x="1524000" y="1528274"/>
            <a:ext cx="9144000" cy="2387600"/>
          </a:xfrm>
        </p:spPr>
        <p:txBody>
          <a:bodyPr/>
          <a:lstStyle/>
          <a:p>
            <a:r>
              <a:rPr lang="en-GB" dirty="0">
                <a:latin typeface="Algerian" panose="04020705040A02060702" pitchFamily="82" charset="0"/>
              </a:rPr>
              <a:t>French Summer Task 2025</a:t>
            </a:r>
          </a:p>
        </p:txBody>
      </p:sp>
      <p:pic>
        <p:nvPicPr>
          <p:cNvPr id="4" name="Picture 3">
            <a:extLst>
              <a:ext uri="{FF2B5EF4-FFF2-40B4-BE49-F238E27FC236}">
                <a16:creationId xmlns:a16="http://schemas.microsoft.com/office/drawing/2014/main" id="{F7E7B88B-DD66-47B8-BF0C-14DCC9F25185}"/>
              </a:ext>
            </a:extLst>
          </p:cNvPr>
          <p:cNvPicPr>
            <a:picLocks noChangeAspect="1"/>
          </p:cNvPicPr>
          <p:nvPr/>
        </p:nvPicPr>
        <p:blipFill>
          <a:blip r:embed="rId2"/>
          <a:stretch>
            <a:fillRect/>
          </a:stretch>
        </p:blipFill>
        <p:spPr>
          <a:xfrm>
            <a:off x="464820" y="3915874"/>
            <a:ext cx="1790700" cy="2543175"/>
          </a:xfrm>
          <a:prstGeom prst="rect">
            <a:avLst/>
          </a:prstGeom>
        </p:spPr>
      </p:pic>
      <p:pic>
        <p:nvPicPr>
          <p:cNvPr id="5" name="Picture 4">
            <a:extLst>
              <a:ext uri="{FF2B5EF4-FFF2-40B4-BE49-F238E27FC236}">
                <a16:creationId xmlns:a16="http://schemas.microsoft.com/office/drawing/2014/main" id="{9E4F9AA7-29A6-4DA9-A9C8-C55189E6D2B6}"/>
              </a:ext>
            </a:extLst>
          </p:cNvPr>
          <p:cNvPicPr>
            <a:picLocks noChangeAspect="1"/>
          </p:cNvPicPr>
          <p:nvPr/>
        </p:nvPicPr>
        <p:blipFill>
          <a:blip r:embed="rId3"/>
          <a:stretch>
            <a:fillRect/>
          </a:stretch>
        </p:blipFill>
        <p:spPr>
          <a:xfrm>
            <a:off x="9751089" y="3645511"/>
            <a:ext cx="2172092" cy="2813538"/>
          </a:xfrm>
          <a:prstGeom prst="rect">
            <a:avLst/>
          </a:prstGeom>
        </p:spPr>
      </p:pic>
      <p:pic>
        <p:nvPicPr>
          <p:cNvPr id="6" name="Picture 5">
            <a:extLst>
              <a:ext uri="{FF2B5EF4-FFF2-40B4-BE49-F238E27FC236}">
                <a16:creationId xmlns:a16="http://schemas.microsoft.com/office/drawing/2014/main" id="{A8ED356B-436A-47FF-9CAB-D583E3460228}"/>
              </a:ext>
            </a:extLst>
          </p:cNvPr>
          <p:cNvPicPr>
            <a:picLocks noChangeAspect="1"/>
          </p:cNvPicPr>
          <p:nvPr/>
        </p:nvPicPr>
        <p:blipFill>
          <a:blip r:embed="rId4"/>
          <a:stretch>
            <a:fillRect/>
          </a:stretch>
        </p:blipFill>
        <p:spPr>
          <a:xfrm>
            <a:off x="214312" y="115277"/>
            <a:ext cx="2619375" cy="1743075"/>
          </a:xfrm>
          <a:prstGeom prst="rect">
            <a:avLst/>
          </a:prstGeom>
        </p:spPr>
      </p:pic>
      <p:pic>
        <p:nvPicPr>
          <p:cNvPr id="7" name="Picture 6">
            <a:extLst>
              <a:ext uri="{FF2B5EF4-FFF2-40B4-BE49-F238E27FC236}">
                <a16:creationId xmlns:a16="http://schemas.microsoft.com/office/drawing/2014/main" id="{FC3F8B7F-9007-4117-A8C1-696B5DCE5B82}"/>
              </a:ext>
            </a:extLst>
          </p:cNvPr>
          <p:cNvPicPr>
            <a:picLocks noChangeAspect="1"/>
          </p:cNvPicPr>
          <p:nvPr/>
        </p:nvPicPr>
        <p:blipFill>
          <a:blip r:embed="rId5"/>
          <a:stretch>
            <a:fillRect/>
          </a:stretch>
        </p:blipFill>
        <p:spPr>
          <a:xfrm>
            <a:off x="9227606" y="162902"/>
            <a:ext cx="2695575" cy="1695450"/>
          </a:xfrm>
          <a:prstGeom prst="rect">
            <a:avLst/>
          </a:prstGeom>
        </p:spPr>
      </p:pic>
      <p:pic>
        <p:nvPicPr>
          <p:cNvPr id="8" name="Picture 7">
            <a:extLst>
              <a:ext uri="{FF2B5EF4-FFF2-40B4-BE49-F238E27FC236}">
                <a16:creationId xmlns:a16="http://schemas.microsoft.com/office/drawing/2014/main" id="{BAC997B4-3B29-448B-8085-82D1D6F317A9}"/>
              </a:ext>
            </a:extLst>
          </p:cNvPr>
          <p:cNvPicPr>
            <a:picLocks noChangeAspect="1"/>
          </p:cNvPicPr>
          <p:nvPr/>
        </p:nvPicPr>
        <p:blipFill>
          <a:blip r:embed="rId6"/>
          <a:stretch>
            <a:fillRect/>
          </a:stretch>
        </p:blipFill>
        <p:spPr>
          <a:xfrm>
            <a:off x="4530459" y="248627"/>
            <a:ext cx="3000375" cy="1524000"/>
          </a:xfrm>
          <a:prstGeom prst="rect">
            <a:avLst/>
          </a:prstGeom>
        </p:spPr>
      </p:pic>
      <p:pic>
        <p:nvPicPr>
          <p:cNvPr id="9" name="Picture 8">
            <a:extLst>
              <a:ext uri="{FF2B5EF4-FFF2-40B4-BE49-F238E27FC236}">
                <a16:creationId xmlns:a16="http://schemas.microsoft.com/office/drawing/2014/main" id="{C561A1E6-9EB8-4EF9-AD97-E3B50E2E8A31}"/>
              </a:ext>
            </a:extLst>
          </p:cNvPr>
          <p:cNvPicPr>
            <a:picLocks noChangeAspect="1"/>
          </p:cNvPicPr>
          <p:nvPr/>
        </p:nvPicPr>
        <p:blipFill>
          <a:blip r:embed="rId7"/>
          <a:stretch>
            <a:fillRect/>
          </a:stretch>
        </p:blipFill>
        <p:spPr>
          <a:xfrm>
            <a:off x="3440941" y="4226755"/>
            <a:ext cx="5113520" cy="1695743"/>
          </a:xfrm>
          <a:prstGeom prst="rect">
            <a:avLst/>
          </a:prstGeom>
        </p:spPr>
      </p:pic>
    </p:spTree>
    <p:extLst>
      <p:ext uri="{BB962C8B-B14F-4D97-AF65-F5344CB8AC3E}">
        <p14:creationId xmlns:p14="http://schemas.microsoft.com/office/powerpoint/2010/main" val="319354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B92C06-FA4D-4D23-87CC-66FFCA86EBE4}"/>
              </a:ext>
            </a:extLst>
          </p:cNvPr>
          <p:cNvSpPr txBox="1"/>
          <p:nvPr/>
        </p:nvSpPr>
        <p:spPr>
          <a:xfrm>
            <a:off x="2350502" y="5727033"/>
            <a:ext cx="7835551" cy="532903"/>
          </a:xfrm>
          <a:prstGeom prst="rect">
            <a:avLst/>
          </a:prstGeom>
          <a:noFill/>
        </p:spPr>
        <p:txBody>
          <a:bodyPr wrap="square">
            <a:spAutoFit/>
          </a:bodyPr>
          <a:lstStyle/>
          <a:p>
            <a:pPr>
              <a:lnSpc>
                <a:spcPct val="107000"/>
              </a:lnSpc>
              <a:spcAft>
                <a:spcPts val="800"/>
              </a:spcAft>
            </a:pPr>
            <a:r>
              <a:rPr lang="en-GB"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https://www.youtube.com/watch?v=58T8RCG_Lmc</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0F03D4A7-B04C-4AB1-9D96-30CFF66DE062}"/>
              </a:ext>
            </a:extLst>
          </p:cNvPr>
          <p:cNvSpPr/>
          <p:nvPr/>
        </p:nvSpPr>
        <p:spPr>
          <a:xfrm>
            <a:off x="1477617" y="331304"/>
            <a:ext cx="9236765" cy="2239617"/>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t>Task 1 : Watch the YouTube clip and make notes (in English) about how the structure of families has changed in France over the last 40 years.</a:t>
            </a:r>
          </a:p>
        </p:txBody>
      </p:sp>
      <p:pic>
        <p:nvPicPr>
          <p:cNvPr id="1026" name="Picture 2" descr="French families like? + family vocabulary">
            <a:extLst>
              <a:ext uri="{FF2B5EF4-FFF2-40B4-BE49-F238E27FC236}">
                <a16:creationId xmlns:a16="http://schemas.microsoft.com/office/drawing/2014/main" id="{045651EA-918F-4A7E-B8AB-2C357BE32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760" y="307741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53572EC-49E6-4472-93D6-C9AB2DB403B0}"/>
              </a:ext>
            </a:extLst>
          </p:cNvPr>
          <p:cNvPicPr>
            <a:picLocks noChangeAspect="1"/>
          </p:cNvPicPr>
          <p:nvPr/>
        </p:nvPicPr>
        <p:blipFill>
          <a:blip r:embed="rId4"/>
          <a:stretch>
            <a:fillRect/>
          </a:stretch>
        </p:blipFill>
        <p:spPr>
          <a:xfrm>
            <a:off x="4631427" y="3234576"/>
            <a:ext cx="2505075" cy="1828800"/>
          </a:xfrm>
          <a:prstGeom prst="rect">
            <a:avLst/>
          </a:prstGeom>
        </p:spPr>
      </p:pic>
      <p:pic>
        <p:nvPicPr>
          <p:cNvPr id="8" name="Picture 7">
            <a:extLst>
              <a:ext uri="{FF2B5EF4-FFF2-40B4-BE49-F238E27FC236}">
                <a16:creationId xmlns:a16="http://schemas.microsoft.com/office/drawing/2014/main" id="{248CD6C3-2515-4B20-BDE5-33A5E4E45BE7}"/>
              </a:ext>
            </a:extLst>
          </p:cNvPr>
          <p:cNvPicPr>
            <a:picLocks noChangeAspect="1"/>
          </p:cNvPicPr>
          <p:nvPr/>
        </p:nvPicPr>
        <p:blipFill>
          <a:blip r:embed="rId5"/>
          <a:stretch>
            <a:fillRect/>
          </a:stretch>
        </p:blipFill>
        <p:spPr>
          <a:xfrm>
            <a:off x="8682865" y="3429000"/>
            <a:ext cx="2619375" cy="1743075"/>
          </a:xfrm>
          <a:prstGeom prst="rect">
            <a:avLst/>
          </a:prstGeom>
        </p:spPr>
      </p:pic>
    </p:spTree>
    <p:extLst>
      <p:ext uri="{BB962C8B-B14F-4D97-AF65-F5344CB8AC3E}">
        <p14:creationId xmlns:p14="http://schemas.microsoft.com/office/powerpoint/2010/main" val="289190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F03D4A7-B04C-4AB1-9D96-30CFF66DE062}"/>
              </a:ext>
            </a:extLst>
          </p:cNvPr>
          <p:cNvSpPr/>
          <p:nvPr/>
        </p:nvSpPr>
        <p:spPr>
          <a:xfrm>
            <a:off x="1477617" y="331304"/>
            <a:ext cx="9236765" cy="2239617"/>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t>Task 2 : Translate the passage about family into English.</a:t>
            </a:r>
          </a:p>
        </p:txBody>
      </p:sp>
      <p:sp>
        <p:nvSpPr>
          <p:cNvPr id="2" name="Rectangle: Rounded Corners 1">
            <a:extLst>
              <a:ext uri="{FF2B5EF4-FFF2-40B4-BE49-F238E27FC236}">
                <a16:creationId xmlns:a16="http://schemas.microsoft.com/office/drawing/2014/main" id="{E1849D87-7B3C-4E71-B212-5DF80BD99585}"/>
              </a:ext>
            </a:extLst>
          </p:cNvPr>
          <p:cNvSpPr/>
          <p:nvPr/>
        </p:nvSpPr>
        <p:spPr>
          <a:xfrm>
            <a:off x="1477617" y="3429000"/>
            <a:ext cx="9124122" cy="30976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400" b="1" dirty="0">
                <a:solidFill>
                  <a:srgbClr val="454545"/>
                </a:solidFill>
                <a:effectLst/>
                <a:latin typeface="opensans"/>
                <a:ea typeface="Times New Roman" panose="02020603050405020304" pitchFamily="18" charset="0"/>
              </a:rPr>
              <a:t>Je vis avec mon petit frère, ma mère, son conjoint et sa fille. Nous nous entendons assez bien mais nous nous disputons au sujet des tâches ménagères. Ma mère dit qu’elle a besoin d’aide mais mon beau-père répond qu’il est fatigué le soir. Sa fille et moi avons des devoirs le soir et ne voulons pas toujours aider. Qui va étendre le linge ou faire la vaisselle ?</a:t>
            </a:r>
            <a:endParaRPr lang="en-GB"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840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F03D4A7-B04C-4AB1-9D96-30CFF66DE062}"/>
              </a:ext>
            </a:extLst>
          </p:cNvPr>
          <p:cNvSpPr/>
          <p:nvPr/>
        </p:nvSpPr>
        <p:spPr>
          <a:xfrm>
            <a:off x="1477617" y="331304"/>
            <a:ext cx="9236765" cy="2239617"/>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t>Task 3 : Translate the vocab into English and write a paragraph in French, using as much of it as possible!</a:t>
            </a:r>
          </a:p>
        </p:txBody>
      </p:sp>
      <p:pic>
        <p:nvPicPr>
          <p:cNvPr id="4" name="Picture 3">
            <a:extLst>
              <a:ext uri="{FF2B5EF4-FFF2-40B4-BE49-F238E27FC236}">
                <a16:creationId xmlns:a16="http://schemas.microsoft.com/office/drawing/2014/main" id="{1766C984-DAF4-4FB5-A027-0E6F11FE7047}"/>
              </a:ext>
            </a:extLst>
          </p:cNvPr>
          <p:cNvPicPr>
            <a:picLocks noChangeAspect="1"/>
          </p:cNvPicPr>
          <p:nvPr/>
        </p:nvPicPr>
        <p:blipFill rotWithShape="1">
          <a:blip r:embed="rId2">
            <a:extLst>
              <a:ext uri="{28A0092B-C50C-407E-A947-70E740481C1C}">
                <a14:useLocalDpi xmlns:a14="http://schemas.microsoft.com/office/drawing/2010/main" val="0"/>
              </a:ext>
            </a:extLst>
          </a:blip>
          <a:srcRect l="26515" t="28552" r="55857" b="44945"/>
          <a:stretch/>
        </p:blipFill>
        <p:spPr bwMode="auto">
          <a:xfrm>
            <a:off x="717577" y="2822116"/>
            <a:ext cx="4266950" cy="3606311"/>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B26D345B-707E-4AE7-B04C-13612CAE45CC}"/>
              </a:ext>
            </a:extLst>
          </p:cNvPr>
          <p:cNvPicPr>
            <a:picLocks noChangeAspect="1"/>
          </p:cNvPicPr>
          <p:nvPr/>
        </p:nvPicPr>
        <p:blipFill>
          <a:blip r:embed="rId3"/>
          <a:stretch>
            <a:fillRect/>
          </a:stretch>
        </p:blipFill>
        <p:spPr>
          <a:xfrm>
            <a:off x="5548013" y="2822116"/>
            <a:ext cx="2920738" cy="3940678"/>
          </a:xfrm>
          <a:prstGeom prst="rect">
            <a:avLst/>
          </a:prstGeom>
        </p:spPr>
      </p:pic>
      <p:pic>
        <p:nvPicPr>
          <p:cNvPr id="5" name="Picture 4">
            <a:extLst>
              <a:ext uri="{FF2B5EF4-FFF2-40B4-BE49-F238E27FC236}">
                <a16:creationId xmlns:a16="http://schemas.microsoft.com/office/drawing/2014/main" id="{17994696-8876-491C-A9D3-3F5FCB14D625}"/>
              </a:ext>
            </a:extLst>
          </p:cNvPr>
          <p:cNvPicPr>
            <a:picLocks noChangeAspect="1"/>
          </p:cNvPicPr>
          <p:nvPr/>
        </p:nvPicPr>
        <p:blipFill>
          <a:blip r:embed="rId4"/>
          <a:stretch>
            <a:fillRect/>
          </a:stretch>
        </p:blipFill>
        <p:spPr>
          <a:xfrm>
            <a:off x="9515755" y="3216973"/>
            <a:ext cx="2170364" cy="2816596"/>
          </a:xfrm>
          <a:prstGeom prst="rect">
            <a:avLst/>
          </a:prstGeom>
        </p:spPr>
      </p:pic>
    </p:spTree>
    <p:extLst>
      <p:ext uri="{BB962C8B-B14F-4D97-AF65-F5344CB8AC3E}">
        <p14:creationId xmlns:p14="http://schemas.microsoft.com/office/powerpoint/2010/main" val="2614738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F03D4A7-B04C-4AB1-9D96-30CFF66DE062}"/>
              </a:ext>
            </a:extLst>
          </p:cNvPr>
          <p:cNvSpPr/>
          <p:nvPr/>
        </p:nvSpPr>
        <p:spPr>
          <a:xfrm>
            <a:off x="1477617" y="331304"/>
            <a:ext cx="9236765" cy="2239617"/>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t>Task 4 : Write approx. 150 words in French covering the 2 bullet points. Use a variety of complex grammar structures from GCSE</a:t>
            </a:r>
          </a:p>
        </p:txBody>
      </p:sp>
      <p:sp>
        <p:nvSpPr>
          <p:cNvPr id="2" name="Rectangle: Rounded Corners 1">
            <a:extLst>
              <a:ext uri="{FF2B5EF4-FFF2-40B4-BE49-F238E27FC236}">
                <a16:creationId xmlns:a16="http://schemas.microsoft.com/office/drawing/2014/main" id="{56FE7844-FD2D-4313-9206-56F606DB43FF}"/>
              </a:ext>
            </a:extLst>
          </p:cNvPr>
          <p:cNvSpPr/>
          <p:nvPr/>
        </p:nvSpPr>
        <p:spPr>
          <a:xfrm>
            <a:off x="1617785" y="3530991"/>
            <a:ext cx="8961120" cy="282760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360045" marR="360045" algn="l">
              <a:spcBef>
                <a:spcPts val="1200"/>
              </a:spcBef>
              <a:spcAft>
                <a:spcPts val="0"/>
              </a:spcAft>
            </a:pPr>
            <a:r>
              <a:rPr lang="fr-FR" sz="1800" b="1" i="0" dirty="0" err="1">
                <a:solidFill>
                  <a:srgbClr val="222222"/>
                </a:solidFill>
                <a:effectLst/>
                <a:latin typeface="Arial" panose="020B0604020202020204" pitchFamily="34" charset="0"/>
              </a:rPr>
              <a:t>Theme</a:t>
            </a:r>
            <a:r>
              <a:rPr lang="fr-FR" sz="1800" b="1" i="0" dirty="0">
                <a:solidFill>
                  <a:srgbClr val="222222"/>
                </a:solidFill>
                <a:effectLst/>
                <a:latin typeface="Arial" panose="020B0604020202020204" pitchFamily="34" charset="0"/>
              </a:rPr>
              <a:t> 1 – Identity and culture</a:t>
            </a:r>
            <a:endParaRPr lang="fr-FR" sz="1800" b="0" i="0" dirty="0">
              <a:solidFill>
                <a:srgbClr val="222222"/>
              </a:solidFill>
              <a:effectLst/>
              <a:latin typeface="Arial" panose="020B0604020202020204" pitchFamily="34" charset="0"/>
            </a:endParaRPr>
          </a:p>
          <a:p>
            <a:pPr algn="l">
              <a:spcBef>
                <a:spcPts val="1200"/>
              </a:spcBef>
              <a:spcAft>
                <a:spcPts val="0"/>
              </a:spcAft>
            </a:pPr>
            <a:r>
              <a:rPr lang="fr-FR" sz="1800" b="0" i="0" dirty="0">
                <a:solidFill>
                  <a:srgbClr val="222222"/>
                </a:solidFill>
                <a:effectLst/>
                <a:latin typeface="Arial" panose="020B0604020202020204" pitchFamily="34" charset="0"/>
              </a:rPr>
              <a:t>Vous écrivez un blog sur les rapports familiaux.</a:t>
            </a:r>
          </a:p>
          <a:p>
            <a:pPr algn="l">
              <a:spcBef>
                <a:spcPts val="1200"/>
              </a:spcBef>
              <a:spcAft>
                <a:spcPts val="0"/>
              </a:spcAft>
            </a:pPr>
            <a:r>
              <a:rPr lang="fr-FR" sz="1800" b="0" i="0" dirty="0">
                <a:solidFill>
                  <a:srgbClr val="222222"/>
                </a:solidFill>
                <a:effectLst/>
                <a:latin typeface="Arial" panose="020B0604020202020204" pitchFamily="34" charset="0"/>
              </a:rPr>
              <a:t>Décrivez :</a:t>
            </a:r>
          </a:p>
          <a:p>
            <a:pPr algn="l">
              <a:spcBef>
                <a:spcPts val="1200"/>
              </a:spcBef>
              <a:spcAft>
                <a:spcPts val="0"/>
              </a:spcAft>
            </a:pPr>
            <a:r>
              <a:rPr lang="fr-FR" sz="1800" b="0" i="0" dirty="0">
                <a:solidFill>
                  <a:srgbClr val="222222"/>
                </a:solidFill>
                <a:effectLst/>
                <a:latin typeface="Arial" panose="020B0604020202020204" pitchFamily="34" charset="0"/>
              </a:rPr>
              <a:t>•   l’importance d’avoir de bons rapports avec votre famille</a:t>
            </a:r>
          </a:p>
          <a:p>
            <a:pPr algn="l">
              <a:spcAft>
                <a:spcPts val="0"/>
              </a:spcAft>
            </a:pPr>
            <a:r>
              <a:rPr lang="fr-FR" sz="1800" b="0" i="0" dirty="0">
                <a:solidFill>
                  <a:srgbClr val="222222"/>
                </a:solidFill>
                <a:effectLst/>
                <a:latin typeface="Arial" panose="020B0604020202020204" pitchFamily="34" charset="0"/>
              </a:rPr>
              <a:t>•   une célébration récente en famille.</a:t>
            </a:r>
          </a:p>
          <a:p>
            <a:pPr algn="l">
              <a:spcBef>
                <a:spcPts val="1200"/>
              </a:spcBef>
              <a:spcAft>
                <a:spcPts val="0"/>
              </a:spcAft>
            </a:pPr>
            <a:r>
              <a:rPr lang="fr-FR" sz="1800" b="0" i="0" dirty="0">
                <a:solidFill>
                  <a:srgbClr val="222222"/>
                </a:solidFill>
                <a:effectLst/>
                <a:latin typeface="Arial" panose="020B0604020202020204" pitchFamily="34" charset="0"/>
              </a:rPr>
              <a:t>Ecrivez environ </a:t>
            </a:r>
            <a:r>
              <a:rPr lang="fr-FR" sz="1800" b="1" i="0" dirty="0">
                <a:solidFill>
                  <a:srgbClr val="222222"/>
                </a:solidFill>
                <a:effectLst/>
                <a:latin typeface="Arial" panose="020B0604020202020204" pitchFamily="34" charset="0"/>
              </a:rPr>
              <a:t>150</a:t>
            </a:r>
            <a:r>
              <a:rPr lang="fr-FR" sz="1800" b="0" i="0" dirty="0">
                <a:solidFill>
                  <a:srgbClr val="222222"/>
                </a:solidFill>
                <a:effectLst/>
                <a:latin typeface="Arial" panose="020B0604020202020204" pitchFamily="34" charset="0"/>
              </a:rPr>
              <a:t> mots en </a:t>
            </a:r>
            <a:r>
              <a:rPr lang="fr-FR" sz="1800" b="1" i="0" dirty="0">
                <a:solidFill>
                  <a:srgbClr val="222222"/>
                </a:solidFill>
                <a:effectLst/>
                <a:latin typeface="Arial" panose="020B0604020202020204" pitchFamily="34" charset="0"/>
              </a:rPr>
              <a:t>français</a:t>
            </a:r>
            <a:r>
              <a:rPr lang="fr-FR" sz="1800" b="0" i="0" dirty="0">
                <a:solidFill>
                  <a:srgbClr val="222222"/>
                </a:solidFill>
                <a:effectLst/>
                <a:latin typeface="Arial" panose="020B0604020202020204" pitchFamily="34" charset="0"/>
              </a:rPr>
              <a:t>. Répondez aux deux aspects de la question.</a:t>
            </a:r>
          </a:p>
        </p:txBody>
      </p:sp>
    </p:spTree>
    <p:extLst>
      <p:ext uri="{BB962C8B-B14F-4D97-AF65-F5344CB8AC3E}">
        <p14:creationId xmlns:p14="http://schemas.microsoft.com/office/powerpoint/2010/main" val="18467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F03D4A7-B04C-4AB1-9D96-30CFF66DE062}"/>
              </a:ext>
            </a:extLst>
          </p:cNvPr>
          <p:cNvSpPr/>
          <p:nvPr/>
        </p:nvSpPr>
        <p:spPr>
          <a:xfrm>
            <a:off x="1477617" y="162492"/>
            <a:ext cx="9236765" cy="878517"/>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t>Task 5 : Complete the grammar activities below</a:t>
            </a:r>
          </a:p>
        </p:txBody>
      </p:sp>
      <p:pic>
        <p:nvPicPr>
          <p:cNvPr id="3" name="Picture 2">
            <a:extLst>
              <a:ext uri="{FF2B5EF4-FFF2-40B4-BE49-F238E27FC236}">
                <a16:creationId xmlns:a16="http://schemas.microsoft.com/office/drawing/2014/main" id="{94A4AD6C-4090-4B39-95E2-AD50F64DCC77}"/>
              </a:ext>
            </a:extLst>
          </p:cNvPr>
          <p:cNvPicPr>
            <a:picLocks noChangeAspect="1"/>
          </p:cNvPicPr>
          <p:nvPr/>
        </p:nvPicPr>
        <p:blipFill rotWithShape="1">
          <a:blip r:embed="rId2"/>
          <a:srcRect l="15692" t="24808" r="20384" b="16497"/>
          <a:stretch/>
        </p:blipFill>
        <p:spPr>
          <a:xfrm>
            <a:off x="337624" y="1214052"/>
            <a:ext cx="5177501" cy="2672862"/>
          </a:xfrm>
          <a:prstGeom prst="rect">
            <a:avLst/>
          </a:prstGeom>
        </p:spPr>
      </p:pic>
      <p:pic>
        <p:nvPicPr>
          <p:cNvPr id="5" name="Picture 4">
            <a:extLst>
              <a:ext uri="{FF2B5EF4-FFF2-40B4-BE49-F238E27FC236}">
                <a16:creationId xmlns:a16="http://schemas.microsoft.com/office/drawing/2014/main" id="{3D345C57-C64E-4E95-95B4-2096949640C3}"/>
              </a:ext>
            </a:extLst>
          </p:cNvPr>
          <p:cNvPicPr>
            <a:picLocks noChangeAspect="1"/>
          </p:cNvPicPr>
          <p:nvPr/>
        </p:nvPicPr>
        <p:blipFill rotWithShape="1">
          <a:blip r:embed="rId3"/>
          <a:srcRect l="8193" t="22961" r="8961" b="14239"/>
          <a:stretch/>
        </p:blipFill>
        <p:spPr>
          <a:xfrm>
            <a:off x="5515125" y="1214052"/>
            <a:ext cx="6271618" cy="2672862"/>
          </a:xfrm>
          <a:prstGeom prst="rect">
            <a:avLst/>
          </a:prstGeom>
        </p:spPr>
      </p:pic>
      <p:pic>
        <p:nvPicPr>
          <p:cNvPr id="8" name="Picture 7">
            <a:extLst>
              <a:ext uri="{FF2B5EF4-FFF2-40B4-BE49-F238E27FC236}">
                <a16:creationId xmlns:a16="http://schemas.microsoft.com/office/drawing/2014/main" id="{4B707764-E732-47CB-815B-22F504DC3231}"/>
              </a:ext>
            </a:extLst>
          </p:cNvPr>
          <p:cNvPicPr>
            <a:picLocks noChangeAspect="1"/>
          </p:cNvPicPr>
          <p:nvPr/>
        </p:nvPicPr>
        <p:blipFill rotWithShape="1">
          <a:blip r:embed="rId4"/>
          <a:srcRect l="7025" t="24529" r="4674" b="14379"/>
          <a:stretch/>
        </p:blipFill>
        <p:spPr>
          <a:xfrm>
            <a:off x="2226364" y="4059957"/>
            <a:ext cx="7129671" cy="2773337"/>
          </a:xfrm>
          <a:prstGeom prst="rect">
            <a:avLst/>
          </a:prstGeom>
        </p:spPr>
      </p:pic>
    </p:spTree>
    <p:extLst>
      <p:ext uri="{BB962C8B-B14F-4D97-AF65-F5344CB8AC3E}">
        <p14:creationId xmlns:p14="http://schemas.microsoft.com/office/powerpoint/2010/main" val="189170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F03D4A7-B04C-4AB1-9D96-30CFF66DE062}"/>
              </a:ext>
            </a:extLst>
          </p:cNvPr>
          <p:cNvSpPr/>
          <p:nvPr/>
        </p:nvSpPr>
        <p:spPr>
          <a:xfrm>
            <a:off x="1298712" y="26505"/>
            <a:ext cx="9236765" cy="795131"/>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t>Task 6 : Research the novel “Un sac de </a:t>
            </a:r>
            <a:r>
              <a:rPr lang="en-GB" sz="2800" b="1" dirty="0" err="1"/>
              <a:t>billes</a:t>
            </a:r>
            <a:r>
              <a:rPr lang="en-GB" sz="2800" b="1" dirty="0"/>
              <a:t>” around the following points:</a:t>
            </a:r>
          </a:p>
        </p:txBody>
      </p:sp>
      <p:sp>
        <p:nvSpPr>
          <p:cNvPr id="2" name="Rectangle: Rounded Corners 1">
            <a:extLst>
              <a:ext uri="{FF2B5EF4-FFF2-40B4-BE49-F238E27FC236}">
                <a16:creationId xmlns:a16="http://schemas.microsoft.com/office/drawing/2014/main" id="{6A06C07E-ECA9-4DE6-BB1F-02A66963D56B}"/>
              </a:ext>
            </a:extLst>
          </p:cNvPr>
          <p:cNvSpPr/>
          <p:nvPr/>
        </p:nvSpPr>
        <p:spPr>
          <a:xfrm>
            <a:off x="185530" y="1000540"/>
            <a:ext cx="11754679" cy="5718312"/>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 Character:</a:t>
            </a:r>
          </a:p>
          <a:p>
            <a:pPr>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are the main characters?</a:t>
            </a:r>
          </a:p>
          <a:p>
            <a:pPr lvl="2">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are the secondary characters?</a:t>
            </a:r>
          </a:p>
          <a:p>
            <a:pPr lvl="2">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traits/personalities do they have?</a:t>
            </a:r>
          </a:p>
          <a:p>
            <a:pPr lvl="2">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relationships do </a:t>
            </a:r>
            <a:r>
              <a:rPr lang="en-GB"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characters have?</a:t>
            </a:r>
          </a:p>
          <a:p>
            <a:pPr>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 - Theme:</a:t>
            </a:r>
          </a:p>
          <a:p>
            <a:pPr lvl="2">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are the main themes in the piece of literature? (Come up with more than one!)</a:t>
            </a:r>
          </a:p>
          <a:p>
            <a:pPr lvl="2">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 - Styles and techniques:</a:t>
            </a:r>
          </a:p>
          <a:p>
            <a:pPr lvl="2">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of language, slang, is the narrator a child or adult?</a:t>
            </a:r>
          </a:p>
          <a:p>
            <a:pPr lvl="2">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 - Social and Historical Context:</a:t>
            </a:r>
          </a:p>
          <a:p>
            <a:pPr lvl="2">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time period is the piece set in?</a:t>
            </a:r>
          </a:p>
          <a:p>
            <a:pPr lvl="2">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•Why is this relevant to the story?</a:t>
            </a:r>
          </a:p>
          <a:p>
            <a:pPr lvl="2">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key events were going on at the time? </a:t>
            </a:r>
          </a:p>
        </p:txBody>
      </p:sp>
      <p:pic>
        <p:nvPicPr>
          <p:cNvPr id="3" name="Picture 2">
            <a:extLst>
              <a:ext uri="{FF2B5EF4-FFF2-40B4-BE49-F238E27FC236}">
                <a16:creationId xmlns:a16="http://schemas.microsoft.com/office/drawing/2014/main" id="{773EF1EA-0C1A-444D-9BA3-1C6DFCF17779}"/>
              </a:ext>
            </a:extLst>
          </p:cNvPr>
          <p:cNvPicPr>
            <a:picLocks noChangeAspect="1"/>
          </p:cNvPicPr>
          <p:nvPr/>
        </p:nvPicPr>
        <p:blipFill>
          <a:blip r:embed="rId2"/>
          <a:stretch>
            <a:fillRect/>
          </a:stretch>
        </p:blipFill>
        <p:spPr>
          <a:xfrm>
            <a:off x="9246704" y="1907898"/>
            <a:ext cx="2057399" cy="3343273"/>
          </a:xfrm>
          <a:prstGeom prst="rect">
            <a:avLst/>
          </a:prstGeom>
          <a:ln>
            <a:solidFill>
              <a:schemeClr val="tx1"/>
            </a:solidFill>
          </a:ln>
        </p:spPr>
      </p:pic>
    </p:spTree>
    <p:extLst>
      <p:ext uri="{BB962C8B-B14F-4D97-AF65-F5344CB8AC3E}">
        <p14:creationId xmlns:p14="http://schemas.microsoft.com/office/powerpoint/2010/main" val="426129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F03D4A7-B04C-4AB1-9D96-30CFF66DE062}"/>
              </a:ext>
            </a:extLst>
          </p:cNvPr>
          <p:cNvSpPr/>
          <p:nvPr/>
        </p:nvSpPr>
        <p:spPr>
          <a:xfrm>
            <a:off x="1477617" y="331304"/>
            <a:ext cx="9236765" cy="160351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t>Task 7 : Watch the blog about the film “Les </a:t>
            </a:r>
            <a:r>
              <a:rPr lang="en-GB" sz="2800" b="1" dirty="0" err="1"/>
              <a:t>intouchables</a:t>
            </a:r>
            <a:r>
              <a:rPr lang="en-GB" sz="2800" b="1" dirty="0"/>
              <a:t>” and make notes </a:t>
            </a:r>
            <a:r>
              <a:rPr lang="en-GB" sz="2800" b="1"/>
              <a:t>in English</a:t>
            </a:r>
            <a:endParaRPr lang="en-GB" sz="2800" b="1" dirty="0"/>
          </a:p>
        </p:txBody>
      </p:sp>
      <p:sp>
        <p:nvSpPr>
          <p:cNvPr id="4" name="TextBox 3">
            <a:extLst>
              <a:ext uri="{FF2B5EF4-FFF2-40B4-BE49-F238E27FC236}">
                <a16:creationId xmlns:a16="http://schemas.microsoft.com/office/drawing/2014/main" id="{F976E3D1-A1D5-41B0-9952-3DDA4B37B320}"/>
              </a:ext>
            </a:extLst>
          </p:cNvPr>
          <p:cNvSpPr txBox="1"/>
          <p:nvPr/>
        </p:nvSpPr>
        <p:spPr>
          <a:xfrm>
            <a:off x="3047999" y="4675078"/>
            <a:ext cx="6096000" cy="1400192"/>
          </a:xfrm>
          <a:prstGeom prst="rect">
            <a:avLst/>
          </a:prstGeom>
          <a:noFill/>
        </p:spPr>
        <p:txBody>
          <a:bodyPr wrap="square">
            <a:spAutoFit/>
          </a:bodyPr>
          <a:lstStyle/>
          <a:p>
            <a:pPr>
              <a:lnSpc>
                <a:spcPct val="107000"/>
              </a:lnSpc>
              <a:spcAft>
                <a:spcPts val="800"/>
              </a:spcAft>
            </a:pPr>
            <a:r>
              <a:rPr lang="en-GB"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https://www.commeunefrancaise.com/blog/intouchables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B9402A5-D7F9-4BD2-9E45-FAF190DEEA78}"/>
              </a:ext>
            </a:extLst>
          </p:cNvPr>
          <p:cNvPicPr>
            <a:picLocks noChangeAspect="1"/>
          </p:cNvPicPr>
          <p:nvPr/>
        </p:nvPicPr>
        <p:blipFill>
          <a:blip r:embed="rId3"/>
          <a:stretch>
            <a:fillRect/>
          </a:stretch>
        </p:blipFill>
        <p:spPr>
          <a:xfrm>
            <a:off x="4113765" y="2182922"/>
            <a:ext cx="3612253" cy="2147491"/>
          </a:xfrm>
          <a:prstGeom prst="rect">
            <a:avLst/>
          </a:prstGeom>
        </p:spPr>
      </p:pic>
    </p:spTree>
    <p:extLst>
      <p:ext uri="{BB962C8B-B14F-4D97-AF65-F5344CB8AC3E}">
        <p14:creationId xmlns:p14="http://schemas.microsoft.com/office/powerpoint/2010/main" val="1240684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B6BE91B87F854EBE5C2AF763DECC31" ma:contentTypeVersion="16" ma:contentTypeDescription="Create a new document." ma:contentTypeScope="" ma:versionID="212c9c4588f20a440de33f5788dca44b">
  <xsd:schema xmlns:xsd="http://www.w3.org/2001/XMLSchema" xmlns:xs="http://www.w3.org/2001/XMLSchema" xmlns:p="http://schemas.microsoft.com/office/2006/metadata/properties" xmlns:ns2="40ff959c-d626-41cc-a332-fc585a447b2c" xmlns:ns3="5ae5b661-4602-457d-8de3-176202814043" targetNamespace="http://schemas.microsoft.com/office/2006/metadata/properties" ma:root="true" ma:fieldsID="ede9b1de46118879846217950f163b9d" ns2:_="" ns3:_="">
    <xsd:import namespace="40ff959c-d626-41cc-a332-fc585a447b2c"/>
    <xsd:import namespace="5ae5b661-4602-457d-8de3-1762028140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f959c-d626-41cc-a332-fc585a447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e5b661-4602-457d-8de3-1762028140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ff959c-d626-41cc-a332-fc585a447b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1EA71B-C619-45B1-8A76-FA3968095327}"/>
</file>

<file path=customXml/itemProps2.xml><?xml version="1.0" encoding="utf-8"?>
<ds:datastoreItem xmlns:ds="http://schemas.openxmlformats.org/officeDocument/2006/customXml" ds:itemID="{CF0F4374-FA6D-4C8E-99D1-E09AA4CA6777}"/>
</file>

<file path=customXml/itemProps3.xml><?xml version="1.0" encoding="utf-8"?>
<ds:datastoreItem xmlns:ds="http://schemas.openxmlformats.org/officeDocument/2006/customXml" ds:itemID="{1ACBAD3F-AABD-45AB-8589-ED763E672A64}"/>
</file>

<file path=docProps/app.xml><?xml version="1.0" encoding="utf-8"?>
<Properties xmlns="http://schemas.openxmlformats.org/officeDocument/2006/extended-properties" xmlns:vt="http://schemas.openxmlformats.org/officeDocument/2006/docPropsVTypes">
  <TotalTime>44</TotalTime>
  <Words>410</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Algerian</vt:lpstr>
      <vt:lpstr>Arial</vt:lpstr>
      <vt:lpstr>Calibri</vt:lpstr>
      <vt:lpstr>Calibri Light</vt:lpstr>
      <vt:lpstr>opensans</vt:lpstr>
      <vt:lpstr>Times New Roman</vt:lpstr>
      <vt:lpstr>Office Theme</vt:lpstr>
      <vt:lpstr>French Summer Task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Eastern Learning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Summer Tasks 2024</dc:title>
  <dc:creator>Karen Clayton</dc:creator>
  <cp:lastModifiedBy>Julie Cowan</cp:lastModifiedBy>
  <cp:revision>4</cp:revision>
  <dcterms:created xsi:type="dcterms:W3CDTF">2024-06-04T09:17:45Z</dcterms:created>
  <dcterms:modified xsi:type="dcterms:W3CDTF">2025-06-24T15:15:49Z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0x0101002FB6BE91B87F854EBE5C2AF763DECC31</vt:lpwstr>
  </property>
</Properties>
</file>