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57" r:id="rId6"/>
    <p:sldId id="359" r:id="rId7"/>
    <p:sldId id="358" r:id="rId8"/>
    <p:sldId id="3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C8AD5EBC-088F-4456-AD35-CC32380193FF}"/>
    <pc:docChg chg="modSld">
      <pc:chgData name="Thomas Walker" userId="8eb43f4c-f4b8-4560-8927-818c1dccbe73" providerId="ADAL" clId="{C8AD5EBC-088F-4456-AD35-CC32380193FF}" dt="2025-06-30T09:08:36.894" v="16" actId="20577"/>
      <pc:docMkLst>
        <pc:docMk/>
      </pc:docMkLst>
      <pc:sldChg chg="modSp mod">
        <pc:chgData name="Thomas Walker" userId="8eb43f4c-f4b8-4560-8927-818c1dccbe73" providerId="ADAL" clId="{C8AD5EBC-088F-4456-AD35-CC32380193FF}" dt="2025-06-30T09:08:36.894" v="16" actId="20577"/>
        <pc:sldMkLst>
          <pc:docMk/>
          <pc:sldMk cId="3464135329" sldId="256"/>
        </pc:sldMkLst>
        <pc:spChg chg="mod">
          <ac:chgData name="Thomas Walker" userId="8eb43f4c-f4b8-4560-8927-818c1dccbe73" providerId="ADAL" clId="{C8AD5EBC-088F-4456-AD35-CC32380193FF}" dt="2025-06-30T09:08:31.787" v="1" actId="20577"/>
          <ac:spMkLst>
            <pc:docMk/>
            <pc:sldMk cId="3464135329" sldId="256"/>
            <ac:spMk id="2" creationId="{00000000-0000-0000-0000-000000000000}"/>
          </ac:spMkLst>
        </pc:spChg>
        <pc:spChg chg="mod">
          <ac:chgData name="Thomas Walker" userId="8eb43f4c-f4b8-4560-8927-818c1dccbe73" providerId="ADAL" clId="{C8AD5EBC-088F-4456-AD35-CC32380193FF}" dt="2025-06-30T09:08:36.894" v="16" actId="20577"/>
          <ac:spMkLst>
            <pc:docMk/>
            <pc:sldMk cId="3464135329" sldId="256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B1B203-7BAB-4C03-85CA-2A8662383F4C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E419A2AB-31C3-4D61-9095-EC21C9A5737E}">
      <dgm:prSet/>
      <dgm:spPr/>
      <dgm:t>
        <a:bodyPr/>
        <a:lstStyle/>
        <a:p>
          <a:r>
            <a:rPr lang="en-GB" dirty="0"/>
            <a:t>Decide on the type of sports event (e.g., tournament, fun run, charity match, skills competition).</a:t>
          </a:r>
          <a:endParaRPr lang="en-US" dirty="0"/>
        </a:p>
      </dgm:t>
    </dgm:pt>
    <dgm:pt modelId="{0A58AFB0-D449-4946-9027-5136AAD28E06}" type="parTrans" cxnId="{3BA23286-878F-4090-9F37-2605D590F729}">
      <dgm:prSet/>
      <dgm:spPr/>
      <dgm:t>
        <a:bodyPr/>
        <a:lstStyle/>
        <a:p>
          <a:endParaRPr lang="en-US"/>
        </a:p>
      </dgm:t>
    </dgm:pt>
    <dgm:pt modelId="{174F0817-102E-4F5A-8324-95BEA6E7BCB8}" type="sibTrans" cxnId="{3BA23286-878F-4090-9F37-2605D590F729}">
      <dgm:prSet/>
      <dgm:spPr/>
      <dgm:t>
        <a:bodyPr/>
        <a:lstStyle/>
        <a:p>
          <a:endParaRPr lang="en-US"/>
        </a:p>
      </dgm:t>
    </dgm:pt>
    <dgm:pt modelId="{872A5593-E60F-4D7F-A56A-53BFBE230C80}">
      <dgm:prSet/>
      <dgm:spPr/>
      <dgm:t>
        <a:bodyPr/>
        <a:lstStyle/>
        <a:p>
          <a:r>
            <a:rPr lang="en-GB"/>
            <a:t>Choose the sport(s) involved.</a:t>
          </a:r>
          <a:endParaRPr lang="en-US"/>
        </a:p>
      </dgm:t>
    </dgm:pt>
    <dgm:pt modelId="{D3644E86-9DF1-4EF8-AD27-7837E449A5C0}" type="parTrans" cxnId="{2299A4C3-1A83-47C8-A58F-259C33017539}">
      <dgm:prSet/>
      <dgm:spPr/>
      <dgm:t>
        <a:bodyPr/>
        <a:lstStyle/>
        <a:p>
          <a:endParaRPr lang="en-US"/>
        </a:p>
      </dgm:t>
    </dgm:pt>
    <dgm:pt modelId="{52E9D3B0-06B1-41E0-8BAE-66B9DB0C94BD}" type="sibTrans" cxnId="{2299A4C3-1A83-47C8-A58F-259C33017539}">
      <dgm:prSet/>
      <dgm:spPr/>
      <dgm:t>
        <a:bodyPr/>
        <a:lstStyle/>
        <a:p>
          <a:endParaRPr lang="en-US"/>
        </a:p>
      </dgm:t>
    </dgm:pt>
    <dgm:pt modelId="{A5301F11-4933-4721-896C-241298A5722B}">
      <dgm:prSet/>
      <dgm:spPr/>
      <dgm:t>
        <a:bodyPr/>
        <a:lstStyle/>
        <a:p>
          <a:r>
            <a:rPr lang="en-GB"/>
            <a:t>Define the target audience (age group, skill level, community, etc.).</a:t>
          </a:r>
          <a:endParaRPr lang="en-US"/>
        </a:p>
      </dgm:t>
    </dgm:pt>
    <dgm:pt modelId="{C79788DF-C31E-424E-88A0-C70AF83D5578}" type="parTrans" cxnId="{4B225949-C75B-4C0D-ABAC-5EB1EA1CD4FE}">
      <dgm:prSet/>
      <dgm:spPr/>
      <dgm:t>
        <a:bodyPr/>
        <a:lstStyle/>
        <a:p>
          <a:endParaRPr lang="en-US"/>
        </a:p>
      </dgm:t>
    </dgm:pt>
    <dgm:pt modelId="{5981435F-D2FE-45A1-8E64-DCA660257353}" type="sibTrans" cxnId="{4B225949-C75B-4C0D-ABAC-5EB1EA1CD4FE}">
      <dgm:prSet/>
      <dgm:spPr/>
      <dgm:t>
        <a:bodyPr/>
        <a:lstStyle/>
        <a:p>
          <a:endParaRPr lang="en-US"/>
        </a:p>
      </dgm:t>
    </dgm:pt>
    <dgm:pt modelId="{8C48A7ED-C440-47CE-B923-F1A11297DD77}">
      <dgm:prSet/>
      <dgm:spPr/>
      <dgm:t>
        <a:bodyPr/>
        <a:lstStyle/>
        <a:p>
          <a:r>
            <a:rPr lang="en-GB"/>
            <a:t>Select the date, time, and venue for your event.</a:t>
          </a:r>
          <a:endParaRPr lang="en-US"/>
        </a:p>
      </dgm:t>
    </dgm:pt>
    <dgm:pt modelId="{DC90CCCF-5E3C-4BC1-9EC6-6673AEE3592A}" type="parTrans" cxnId="{61E12C73-B398-404C-B2C7-0702864CC687}">
      <dgm:prSet/>
      <dgm:spPr/>
      <dgm:t>
        <a:bodyPr/>
        <a:lstStyle/>
        <a:p>
          <a:endParaRPr lang="en-US"/>
        </a:p>
      </dgm:t>
    </dgm:pt>
    <dgm:pt modelId="{2864E7F1-48BE-4ECA-A7F1-29CF22EE6BD2}" type="sibTrans" cxnId="{61E12C73-B398-404C-B2C7-0702864CC687}">
      <dgm:prSet/>
      <dgm:spPr/>
      <dgm:t>
        <a:bodyPr/>
        <a:lstStyle/>
        <a:p>
          <a:endParaRPr lang="en-US"/>
        </a:p>
      </dgm:t>
    </dgm:pt>
    <dgm:pt modelId="{691D2639-032F-4050-A3E8-1EE1345F79AF}">
      <dgm:prSet/>
      <dgm:spPr/>
      <dgm:t>
        <a:bodyPr/>
        <a:lstStyle/>
        <a:p>
          <a:r>
            <a:rPr lang="en-GB"/>
            <a:t>Identify the purpose of the event (competition, fundraising, community engagement, etc.).</a:t>
          </a:r>
          <a:br>
            <a:rPr lang="en-GB"/>
          </a:br>
          <a:endParaRPr lang="en-US"/>
        </a:p>
      </dgm:t>
    </dgm:pt>
    <dgm:pt modelId="{C917EE02-C45C-40EA-9838-65DD3B2C3C7C}" type="parTrans" cxnId="{52FDB24D-FA81-49FE-9463-E6E77DFE2E03}">
      <dgm:prSet/>
      <dgm:spPr/>
      <dgm:t>
        <a:bodyPr/>
        <a:lstStyle/>
        <a:p>
          <a:endParaRPr lang="en-US"/>
        </a:p>
      </dgm:t>
    </dgm:pt>
    <dgm:pt modelId="{3294504F-2B64-4C3D-8340-C246EDF10FF6}" type="sibTrans" cxnId="{52FDB24D-FA81-49FE-9463-E6E77DFE2E03}">
      <dgm:prSet/>
      <dgm:spPr/>
      <dgm:t>
        <a:bodyPr/>
        <a:lstStyle/>
        <a:p>
          <a:endParaRPr lang="en-US"/>
        </a:p>
      </dgm:t>
    </dgm:pt>
    <dgm:pt modelId="{CF036A8A-DA86-444D-A333-17778C5C31C7}" type="pres">
      <dgm:prSet presAssocID="{56B1B203-7BAB-4C03-85CA-2A8662383F4C}" presName="Name0" presStyleCnt="0">
        <dgm:presLayoutVars>
          <dgm:dir/>
          <dgm:resizeHandles val="exact"/>
        </dgm:presLayoutVars>
      </dgm:prSet>
      <dgm:spPr/>
    </dgm:pt>
    <dgm:pt modelId="{EB61429C-93EE-4408-BFF3-CD9BEE73B76A}" type="pres">
      <dgm:prSet presAssocID="{E419A2AB-31C3-4D61-9095-EC21C9A5737E}" presName="node" presStyleLbl="node1" presStyleIdx="0" presStyleCnt="5">
        <dgm:presLayoutVars>
          <dgm:bulletEnabled val="1"/>
        </dgm:presLayoutVars>
      </dgm:prSet>
      <dgm:spPr/>
    </dgm:pt>
    <dgm:pt modelId="{65BA8A92-C4D8-4C82-9EC7-EAEA3E0714BB}" type="pres">
      <dgm:prSet presAssocID="{174F0817-102E-4F5A-8324-95BEA6E7BCB8}" presName="sibTrans" presStyleLbl="sibTrans1D1" presStyleIdx="0" presStyleCnt="4"/>
      <dgm:spPr/>
    </dgm:pt>
    <dgm:pt modelId="{54C4FCB2-BB86-455B-8885-65E52F033EE4}" type="pres">
      <dgm:prSet presAssocID="{174F0817-102E-4F5A-8324-95BEA6E7BCB8}" presName="connectorText" presStyleLbl="sibTrans1D1" presStyleIdx="0" presStyleCnt="4"/>
      <dgm:spPr/>
    </dgm:pt>
    <dgm:pt modelId="{5BF73E32-DFC4-4D27-BB3B-AC6B23BA0E77}" type="pres">
      <dgm:prSet presAssocID="{872A5593-E60F-4D7F-A56A-53BFBE230C80}" presName="node" presStyleLbl="node1" presStyleIdx="1" presStyleCnt="5">
        <dgm:presLayoutVars>
          <dgm:bulletEnabled val="1"/>
        </dgm:presLayoutVars>
      </dgm:prSet>
      <dgm:spPr/>
    </dgm:pt>
    <dgm:pt modelId="{F5DDC611-3D5D-4434-AE13-34E9DB027269}" type="pres">
      <dgm:prSet presAssocID="{52E9D3B0-06B1-41E0-8BAE-66B9DB0C94BD}" presName="sibTrans" presStyleLbl="sibTrans1D1" presStyleIdx="1" presStyleCnt="4"/>
      <dgm:spPr/>
    </dgm:pt>
    <dgm:pt modelId="{B255BEC7-35B3-48FD-BDF0-878014148281}" type="pres">
      <dgm:prSet presAssocID="{52E9D3B0-06B1-41E0-8BAE-66B9DB0C94BD}" presName="connectorText" presStyleLbl="sibTrans1D1" presStyleIdx="1" presStyleCnt="4"/>
      <dgm:spPr/>
    </dgm:pt>
    <dgm:pt modelId="{A45E0E5B-4902-4DF9-AE44-AD33416E83DB}" type="pres">
      <dgm:prSet presAssocID="{A5301F11-4933-4721-896C-241298A5722B}" presName="node" presStyleLbl="node1" presStyleIdx="2" presStyleCnt="5">
        <dgm:presLayoutVars>
          <dgm:bulletEnabled val="1"/>
        </dgm:presLayoutVars>
      </dgm:prSet>
      <dgm:spPr/>
    </dgm:pt>
    <dgm:pt modelId="{F4015898-00A0-4717-ABC0-C4C0FB35BA37}" type="pres">
      <dgm:prSet presAssocID="{5981435F-D2FE-45A1-8E64-DCA660257353}" presName="sibTrans" presStyleLbl="sibTrans1D1" presStyleIdx="2" presStyleCnt="4"/>
      <dgm:spPr/>
    </dgm:pt>
    <dgm:pt modelId="{90D4CD30-2FC3-4642-8C67-3BA71CBAC88D}" type="pres">
      <dgm:prSet presAssocID="{5981435F-D2FE-45A1-8E64-DCA660257353}" presName="connectorText" presStyleLbl="sibTrans1D1" presStyleIdx="2" presStyleCnt="4"/>
      <dgm:spPr/>
    </dgm:pt>
    <dgm:pt modelId="{4284364C-3199-4E7C-A05D-6027530F48A3}" type="pres">
      <dgm:prSet presAssocID="{8C48A7ED-C440-47CE-B923-F1A11297DD77}" presName="node" presStyleLbl="node1" presStyleIdx="3" presStyleCnt="5">
        <dgm:presLayoutVars>
          <dgm:bulletEnabled val="1"/>
        </dgm:presLayoutVars>
      </dgm:prSet>
      <dgm:spPr/>
    </dgm:pt>
    <dgm:pt modelId="{059C06DF-AD82-48D5-8C27-C1F825608025}" type="pres">
      <dgm:prSet presAssocID="{2864E7F1-48BE-4ECA-A7F1-29CF22EE6BD2}" presName="sibTrans" presStyleLbl="sibTrans1D1" presStyleIdx="3" presStyleCnt="4"/>
      <dgm:spPr/>
    </dgm:pt>
    <dgm:pt modelId="{594FE8B8-033E-4D34-9FD9-73FD0E689A0B}" type="pres">
      <dgm:prSet presAssocID="{2864E7F1-48BE-4ECA-A7F1-29CF22EE6BD2}" presName="connectorText" presStyleLbl="sibTrans1D1" presStyleIdx="3" presStyleCnt="4"/>
      <dgm:spPr/>
    </dgm:pt>
    <dgm:pt modelId="{6D4F3C13-DDE6-41A1-A4AA-9512D3FF8FA4}" type="pres">
      <dgm:prSet presAssocID="{691D2639-032F-4050-A3E8-1EE1345F79AF}" presName="node" presStyleLbl="node1" presStyleIdx="4" presStyleCnt="5">
        <dgm:presLayoutVars>
          <dgm:bulletEnabled val="1"/>
        </dgm:presLayoutVars>
      </dgm:prSet>
      <dgm:spPr/>
    </dgm:pt>
  </dgm:ptLst>
  <dgm:cxnLst>
    <dgm:cxn modelId="{B11EE003-878A-4888-811E-B91E09F6DDA2}" type="presOf" srcId="{691D2639-032F-4050-A3E8-1EE1345F79AF}" destId="{6D4F3C13-DDE6-41A1-A4AA-9512D3FF8FA4}" srcOrd="0" destOrd="0" presId="urn:microsoft.com/office/officeart/2016/7/layout/RepeatingBendingProcessNew"/>
    <dgm:cxn modelId="{CC1FE316-1B46-4A95-BE9E-9EAA5BC9A140}" type="presOf" srcId="{5981435F-D2FE-45A1-8E64-DCA660257353}" destId="{F4015898-00A0-4717-ABC0-C4C0FB35BA37}" srcOrd="0" destOrd="0" presId="urn:microsoft.com/office/officeart/2016/7/layout/RepeatingBendingProcessNew"/>
    <dgm:cxn modelId="{714C9622-9E11-4B18-BEE7-24165508B0C7}" type="presOf" srcId="{5981435F-D2FE-45A1-8E64-DCA660257353}" destId="{90D4CD30-2FC3-4642-8C67-3BA71CBAC88D}" srcOrd="1" destOrd="0" presId="urn:microsoft.com/office/officeart/2016/7/layout/RepeatingBendingProcessNew"/>
    <dgm:cxn modelId="{4D71AE35-68F0-4398-8077-50C26918A748}" type="presOf" srcId="{E419A2AB-31C3-4D61-9095-EC21C9A5737E}" destId="{EB61429C-93EE-4408-BFF3-CD9BEE73B76A}" srcOrd="0" destOrd="0" presId="urn:microsoft.com/office/officeart/2016/7/layout/RepeatingBendingProcessNew"/>
    <dgm:cxn modelId="{FFB14046-862B-4572-84C2-DD867C145E82}" type="presOf" srcId="{174F0817-102E-4F5A-8324-95BEA6E7BCB8}" destId="{65BA8A92-C4D8-4C82-9EC7-EAEA3E0714BB}" srcOrd="0" destOrd="0" presId="urn:microsoft.com/office/officeart/2016/7/layout/RepeatingBendingProcessNew"/>
    <dgm:cxn modelId="{4B225949-C75B-4C0D-ABAC-5EB1EA1CD4FE}" srcId="{56B1B203-7BAB-4C03-85CA-2A8662383F4C}" destId="{A5301F11-4933-4721-896C-241298A5722B}" srcOrd="2" destOrd="0" parTransId="{C79788DF-C31E-424E-88A0-C70AF83D5578}" sibTransId="{5981435F-D2FE-45A1-8E64-DCA660257353}"/>
    <dgm:cxn modelId="{52FDB24D-FA81-49FE-9463-E6E77DFE2E03}" srcId="{56B1B203-7BAB-4C03-85CA-2A8662383F4C}" destId="{691D2639-032F-4050-A3E8-1EE1345F79AF}" srcOrd="4" destOrd="0" parTransId="{C917EE02-C45C-40EA-9838-65DD3B2C3C7C}" sibTransId="{3294504F-2B64-4C3D-8340-C246EDF10FF6}"/>
    <dgm:cxn modelId="{61E12C73-B398-404C-B2C7-0702864CC687}" srcId="{56B1B203-7BAB-4C03-85CA-2A8662383F4C}" destId="{8C48A7ED-C440-47CE-B923-F1A11297DD77}" srcOrd="3" destOrd="0" parTransId="{DC90CCCF-5E3C-4BC1-9EC6-6673AEE3592A}" sibTransId="{2864E7F1-48BE-4ECA-A7F1-29CF22EE6BD2}"/>
    <dgm:cxn modelId="{C95FDA77-1174-467D-B35A-02324DF5974E}" type="presOf" srcId="{2864E7F1-48BE-4ECA-A7F1-29CF22EE6BD2}" destId="{059C06DF-AD82-48D5-8C27-C1F825608025}" srcOrd="0" destOrd="0" presId="urn:microsoft.com/office/officeart/2016/7/layout/RepeatingBendingProcessNew"/>
    <dgm:cxn modelId="{8F40EB79-CF8F-46E3-A319-6EC91E7185F8}" type="presOf" srcId="{A5301F11-4933-4721-896C-241298A5722B}" destId="{A45E0E5B-4902-4DF9-AE44-AD33416E83DB}" srcOrd="0" destOrd="0" presId="urn:microsoft.com/office/officeart/2016/7/layout/RepeatingBendingProcessNew"/>
    <dgm:cxn modelId="{3BA23286-878F-4090-9F37-2605D590F729}" srcId="{56B1B203-7BAB-4C03-85CA-2A8662383F4C}" destId="{E419A2AB-31C3-4D61-9095-EC21C9A5737E}" srcOrd="0" destOrd="0" parTransId="{0A58AFB0-D449-4946-9027-5136AAD28E06}" sibTransId="{174F0817-102E-4F5A-8324-95BEA6E7BCB8}"/>
    <dgm:cxn modelId="{546248A3-41C9-4BAB-A3AB-28C453265B99}" type="presOf" srcId="{8C48A7ED-C440-47CE-B923-F1A11297DD77}" destId="{4284364C-3199-4E7C-A05D-6027530F48A3}" srcOrd="0" destOrd="0" presId="urn:microsoft.com/office/officeart/2016/7/layout/RepeatingBendingProcessNew"/>
    <dgm:cxn modelId="{5ABD7DB0-5452-4F09-A6E2-E8C2FDBE1543}" type="presOf" srcId="{2864E7F1-48BE-4ECA-A7F1-29CF22EE6BD2}" destId="{594FE8B8-033E-4D34-9FD9-73FD0E689A0B}" srcOrd="1" destOrd="0" presId="urn:microsoft.com/office/officeart/2016/7/layout/RepeatingBendingProcessNew"/>
    <dgm:cxn modelId="{2299A4C3-1A83-47C8-A58F-259C33017539}" srcId="{56B1B203-7BAB-4C03-85CA-2A8662383F4C}" destId="{872A5593-E60F-4D7F-A56A-53BFBE230C80}" srcOrd="1" destOrd="0" parTransId="{D3644E86-9DF1-4EF8-AD27-7837E449A5C0}" sibTransId="{52E9D3B0-06B1-41E0-8BAE-66B9DB0C94BD}"/>
    <dgm:cxn modelId="{9C559FCF-1798-4FC4-A0F1-47A3547D9CF4}" type="presOf" srcId="{56B1B203-7BAB-4C03-85CA-2A8662383F4C}" destId="{CF036A8A-DA86-444D-A333-17778C5C31C7}" srcOrd="0" destOrd="0" presId="urn:microsoft.com/office/officeart/2016/7/layout/RepeatingBendingProcessNew"/>
    <dgm:cxn modelId="{52CB99D4-0DF2-446C-BF27-1E760A85CEAF}" type="presOf" srcId="{52E9D3B0-06B1-41E0-8BAE-66B9DB0C94BD}" destId="{F5DDC611-3D5D-4434-AE13-34E9DB027269}" srcOrd="0" destOrd="0" presId="urn:microsoft.com/office/officeart/2016/7/layout/RepeatingBendingProcessNew"/>
    <dgm:cxn modelId="{9ACC80DA-569B-4B3E-8C2C-34BD50C7CEDF}" type="presOf" srcId="{52E9D3B0-06B1-41E0-8BAE-66B9DB0C94BD}" destId="{B255BEC7-35B3-48FD-BDF0-878014148281}" srcOrd="1" destOrd="0" presId="urn:microsoft.com/office/officeart/2016/7/layout/RepeatingBendingProcessNew"/>
    <dgm:cxn modelId="{E81484E4-8AF3-4257-B7E7-E9A0929C9488}" type="presOf" srcId="{174F0817-102E-4F5A-8324-95BEA6E7BCB8}" destId="{54C4FCB2-BB86-455B-8885-65E52F033EE4}" srcOrd="1" destOrd="0" presId="urn:microsoft.com/office/officeart/2016/7/layout/RepeatingBendingProcessNew"/>
    <dgm:cxn modelId="{20D66AFE-DAED-4FCC-9A64-DCB24CE820A0}" type="presOf" srcId="{872A5593-E60F-4D7F-A56A-53BFBE230C80}" destId="{5BF73E32-DFC4-4D27-BB3B-AC6B23BA0E77}" srcOrd="0" destOrd="0" presId="urn:microsoft.com/office/officeart/2016/7/layout/RepeatingBendingProcessNew"/>
    <dgm:cxn modelId="{8D45CCCE-2176-4DF8-82D7-6159A6613F2D}" type="presParOf" srcId="{CF036A8A-DA86-444D-A333-17778C5C31C7}" destId="{EB61429C-93EE-4408-BFF3-CD9BEE73B76A}" srcOrd="0" destOrd="0" presId="urn:microsoft.com/office/officeart/2016/7/layout/RepeatingBendingProcessNew"/>
    <dgm:cxn modelId="{F76BEB87-7ECB-4CCD-992B-C093C0068358}" type="presParOf" srcId="{CF036A8A-DA86-444D-A333-17778C5C31C7}" destId="{65BA8A92-C4D8-4C82-9EC7-EAEA3E0714BB}" srcOrd="1" destOrd="0" presId="urn:microsoft.com/office/officeart/2016/7/layout/RepeatingBendingProcessNew"/>
    <dgm:cxn modelId="{C74778BB-8B04-4872-A037-DFBB82BC000C}" type="presParOf" srcId="{65BA8A92-C4D8-4C82-9EC7-EAEA3E0714BB}" destId="{54C4FCB2-BB86-455B-8885-65E52F033EE4}" srcOrd="0" destOrd="0" presId="urn:microsoft.com/office/officeart/2016/7/layout/RepeatingBendingProcessNew"/>
    <dgm:cxn modelId="{48D34AA2-7755-481E-9DF9-ADDFD9B808C1}" type="presParOf" srcId="{CF036A8A-DA86-444D-A333-17778C5C31C7}" destId="{5BF73E32-DFC4-4D27-BB3B-AC6B23BA0E77}" srcOrd="2" destOrd="0" presId="urn:microsoft.com/office/officeart/2016/7/layout/RepeatingBendingProcessNew"/>
    <dgm:cxn modelId="{9C89E0A7-F736-406B-BA93-E0A3C00AB11F}" type="presParOf" srcId="{CF036A8A-DA86-444D-A333-17778C5C31C7}" destId="{F5DDC611-3D5D-4434-AE13-34E9DB027269}" srcOrd="3" destOrd="0" presId="urn:microsoft.com/office/officeart/2016/7/layout/RepeatingBendingProcessNew"/>
    <dgm:cxn modelId="{AE4910A2-722E-4725-A290-E9C8E4A5A3A3}" type="presParOf" srcId="{F5DDC611-3D5D-4434-AE13-34E9DB027269}" destId="{B255BEC7-35B3-48FD-BDF0-878014148281}" srcOrd="0" destOrd="0" presId="urn:microsoft.com/office/officeart/2016/7/layout/RepeatingBendingProcessNew"/>
    <dgm:cxn modelId="{A44691FE-AF28-425D-9710-6C14EFE26472}" type="presParOf" srcId="{CF036A8A-DA86-444D-A333-17778C5C31C7}" destId="{A45E0E5B-4902-4DF9-AE44-AD33416E83DB}" srcOrd="4" destOrd="0" presId="urn:microsoft.com/office/officeart/2016/7/layout/RepeatingBendingProcessNew"/>
    <dgm:cxn modelId="{D8B2AA64-319E-426A-9BD4-666118B172D2}" type="presParOf" srcId="{CF036A8A-DA86-444D-A333-17778C5C31C7}" destId="{F4015898-00A0-4717-ABC0-C4C0FB35BA37}" srcOrd="5" destOrd="0" presId="urn:microsoft.com/office/officeart/2016/7/layout/RepeatingBendingProcessNew"/>
    <dgm:cxn modelId="{D2CB4564-4DE4-44FA-BAB4-AD639CB6C6FB}" type="presParOf" srcId="{F4015898-00A0-4717-ABC0-C4C0FB35BA37}" destId="{90D4CD30-2FC3-4642-8C67-3BA71CBAC88D}" srcOrd="0" destOrd="0" presId="urn:microsoft.com/office/officeart/2016/7/layout/RepeatingBendingProcessNew"/>
    <dgm:cxn modelId="{9B0BFA54-582E-48E1-9CC2-CDAB55B80B14}" type="presParOf" srcId="{CF036A8A-DA86-444D-A333-17778C5C31C7}" destId="{4284364C-3199-4E7C-A05D-6027530F48A3}" srcOrd="6" destOrd="0" presId="urn:microsoft.com/office/officeart/2016/7/layout/RepeatingBendingProcessNew"/>
    <dgm:cxn modelId="{8FF9AB86-DDF8-484B-A867-C34244110F65}" type="presParOf" srcId="{CF036A8A-DA86-444D-A333-17778C5C31C7}" destId="{059C06DF-AD82-48D5-8C27-C1F825608025}" srcOrd="7" destOrd="0" presId="urn:microsoft.com/office/officeart/2016/7/layout/RepeatingBendingProcessNew"/>
    <dgm:cxn modelId="{B317490D-FF11-462A-8A9C-7A55DB081DAD}" type="presParOf" srcId="{059C06DF-AD82-48D5-8C27-C1F825608025}" destId="{594FE8B8-033E-4D34-9FD9-73FD0E689A0B}" srcOrd="0" destOrd="0" presId="urn:microsoft.com/office/officeart/2016/7/layout/RepeatingBendingProcessNew"/>
    <dgm:cxn modelId="{5AE18EAC-3D21-4E76-B00A-11748C6F2D07}" type="presParOf" srcId="{CF036A8A-DA86-444D-A333-17778C5C31C7}" destId="{6D4F3C13-DDE6-41A1-A4AA-9512D3FF8FA4}" srcOrd="8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A8A92-C4D8-4C82-9EC7-EAEA3E0714BB}">
      <dsp:nvSpPr>
        <dsp:cNvPr id="0" name=""/>
        <dsp:cNvSpPr/>
      </dsp:nvSpPr>
      <dsp:spPr>
        <a:xfrm>
          <a:off x="2653502" y="565283"/>
          <a:ext cx="4372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294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0452" y="608664"/>
        <a:ext cx="23394" cy="4678"/>
      </dsp:txXfrm>
    </dsp:sp>
    <dsp:sp modelId="{EB61429C-93EE-4408-BFF3-CD9BEE73B76A}">
      <dsp:nvSpPr>
        <dsp:cNvPr id="0" name=""/>
        <dsp:cNvSpPr/>
      </dsp:nvSpPr>
      <dsp:spPr>
        <a:xfrm>
          <a:off x="620977" y="70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Decide on the type of sports event (e.g., tournament, fun run, charity match, skills competition).</a:t>
          </a:r>
          <a:endParaRPr lang="en-US" sz="1400" kern="1200" dirty="0"/>
        </a:p>
      </dsp:txBody>
      <dsp:txXfrm>
        <a:off x="620977" y="706"/>
        <a:ext cx="2034325" cy="1220595"/>
      </dsp:txXfrm>
    </dsp:sp>
    <dsp:sp modelId="{F5DDC611-3D5D-4434-AE13-34E9DB027269}">
      <dsp:nvSpPr>
        <dsp:cNvPr id="0" name=""/>
        <dsp:cNvSpPr/>
      </dsp:nvSpPr>
      <dsp:spPr>
        <a:xfrm>
          <a:off x="1638139" y="1219501"/>
          <a:ext cx="2502220" cy="437294"/>
        </a:xfrm>
        <a:custGeom>
          <a:avLst/>
          <a:gdLst/>
          <a:ahLst/>
          <a:cxnLst/>
          <a:rect l="0" t="0" r="0" b="0"/>
          <a:pathLst>
            <a:path>
              <a:moveTo>
                <a:pt x="2502220" y="0"/>
              </a:moveTo>
              <a:lnTo>
                <a:pt x="2502220" y="235747"/>
              </a:lnTo>
              <a:lnTo>
                <a:pt x="0" y="235747"/>
              </a:lnTo>
              <a:lnTo>
                <a:pt x="0" y="43729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5610" y="1435809"/>
        <a:ext cx="127279" cy="4678"/>
      </dsp:txXfrm>
    </dsp:sp>
    <dsp:sp modelId="{5BF73E32-DFC4-4D27-BB3B-AC6B23BA0E77}">
      <dsp:nvSpPr>
        <dsp:cNvPr id="0" name=""/>
        <dsp:cNvSpPr/>
      </dsp:nvSpPr>
      <dsp:spPr>
        <a:xfrm>
          <a:off x="3123197" y="70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Choose the sport(s) involved.</a:t>
          </a:r>
          <a:endParaRPr lang="en-US" sz="1400" kern="1200"/>
        </a:p>
      </dsp:txBody>
      <dsp:txXfrm>
        <a:off x="3123197" y="706"/>
        <a:ext cx="2034325" cy="1220595"/>
      </dsp:txXfrm>
    </dsp:sp>
    <dsp:sp modelId="{F4015898-00A0-4717-ABC0-C4C0FB35BA37}">
      <dsp:nvSpPr>
        <dsp:cNvPr id="0" name=""/>
        <dsp:cNvSpPr/>
      </dsp:nvSpPr>
      <dsp:spPr>
        <a:xfrm>
          <a:off x="2653502" y="2253773"/>
          <a:ext cx="4372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294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0452" y="2297154"/>
        <a:ext cx="23394" cy="4678"/>
      </dsp:txXfrm>
    </dsp:sp>
    <dsp:sp modelId="{A45E0E5B-4902-4DF9-AE44-AD33416E83DB}">
      <dsp:nvSpPr>
        <dsp:cNvPr id="0" name=""/>
        <dsp:cNvSpPr/>
      </dsp:nvSpPr>
      <dsp:spPr>
        <a:xfrm>
          <a:off x="620977" y="168919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Define the target audience (age group, skill level, community, etc.).</a:t>
          </a:r>
          <a:endParaRPr lang="en-US" sz="1400" kern="1200"/>
        </a:p>
      </dsp:txBody>
      <dsp:txXfrm>
        <a:off x="620977" y="1689196"/>
        <a:ext cx="2034325" cy="1220595"/>
      </dsp:txXfrm>
    </dsp:sp>
    <dsp:sp modelId="{059C06DF-AD82-48D5-8C27-C1F825608025}">
      <dsp:nvSpPr>
        <dsp:cNvPr id="0" name=""/>
        <dsp:cNvSpPr/>
      </dsp:nvSpPr>
      <dsp:spPr>
        <a:xfrm>
          <a:off x="1638139" y="2907991"/>
          <a:ext cx="2502220" cy="437294"/>
        </a:xfrm>
        <a:custGeom>
          <a:avLst/>
          <a:gdLst/>
          <a:ahLst/>
          <a:cxnLst/>
          <a:rect l="0" t="0" r="0" b="0"/>
          <a:pathLst>
            <a:path>
              <a:moveTo>
                <a:pt x="2502220" y="0"/>
              </a:moveTo>
              <a:lnTo>
                <a:pt x="2502220" y="235747"/>
              </a:lnTo>
              <a:lnTo>
                <a:pt x="0" y="235747"/>
              </a:lnTo>
              <a:lnTo>
                <a:pt x="0" y="43729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5610" y="3124299"/>
        <a:ext cx="127279" cy="4678"/>
      </dsp:txXfrm>
    </dsp:sp>
    <dsp:sp modelId="{4284364C-3199-4E7C-A05D-6027530F48A3}">
      <dsp:nvSpPr>
        <dsp:cNvPr id="0" name=""/>
        <dsp:cNvSpPr/>
      </dsp:nvSpPr>
      <dsp:spPr>
        <a:xfrm>
          <a:off x="3123197" y="168919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Select the date, time, and venue for your event.</a:t>
          </a:r>
          <a:endParaRPr lang="en-US" sz="1400" kern="1200"/>
        </a:p>
      </dsp:txBody>
      <dsp:txXfrm>
        <a:off x="3123197" y="1689196"/>
        <a:ext cx="2034325" cy="1220595"/>
      </dsp:txXfrm>
    </dsp:sp>
    <dsp:sp modelId="{6D4F3C13-DDE6-41A1-A4AA-9512D3FF8FA4}">
      <dsp:nvSpPr>
        <dsp:cNvPr id="0" name=""/>
        <dsp:cNvSpPr/>
      </dsp:nvSpPr>
      <dsp:spPr>
        <a:xfrm>
          <a:off x="620977" y="337768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Identify the purpose of the event (competition, fundraising, community engagement, etc.).</a:t>
          </a:r>
          <a:br>
            <a:rPr lang="en-GB" sz="1400" kern="1200"/>
          </a:br>
          <a:endParaRPr lang="en-US" sz="1400" kern="1200"/>
        </a:p>
      </dsp:txBody>
      <dsp:txXfrm>
        <a:off x="620977" y="3377686"/>
        <a:ext cx="2034325" cy="12205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23699-5EEA-4894-B4D0-B47F12D66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" y="-1"/>
            <a:ext cx="12192001" cy="342900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463F4-051E-4B98-8B20-476F7472E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43F21AA-1445-43E5-8192-6A72C3BFA90B}"/>
              </a:ext>
            </a:extLst>
          </p:cNvPr>
          <p:cNvGrpSpPr/>
          <p:nvPr userDrawn="1"/>
        </p:nvGrpSpPr>
        <p:grpSpPr>
          <a:xfrm>
            <a:off x="4086225" y="5257800"/>
            <a:ext cx="3919536" cy="1447800"/>
            <a:chOff x="4086225" y="5257800"/>
            <a:chExt cx="3919536" cy="14478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75E1077-AB32-4F13-8613-98B040485EC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19800"/>
            <a:stretch/>
          </p:blipFill>
          <p:spPr>
            <a:xfrm>
              <a:off x="4186234" y="5753100"/>
              <a:ext cx="3819527" cy="9525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EA0169F-6C08-48E2-B514-5C00EB5F09D2}"/>
                </a:ext>
              </a:extLst>
            </p:cNvPr>
            <p:cNvSpPr txBox="1"/>
            <p:nvPr userDrawn="1"/>
          </p:nvSpPr>
          <p:spPr>
            <a:xfrm>
              <a:off x="4086225" y="5257800"/>
              <a:ext cx="3343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dirty="0">
                  <a:solidFill>
                    <a:schemeClr val="bg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Physical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852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524E3-E59C-4930-8EE0-1F9205323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766E0-E845-4067-982C-D4349422B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8613A-1883-45A2-950F-2ED9E84C7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C0D1-0C45-461D-BE56-483DF454168E}" type="datetimeFigureOut">
              <a:rPr lang="en-GB" smtClean="0"/>
              <a:t>30/06/2025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BFB8F-6FAF-465B-AACD-96A22AD02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A3475-8B2C-4392-8A59-2C34355B0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2E3-6D91-4F91-975A-E4A835D40663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1E81E25-C994-4357-A501-D17531F454B5}"/>
              </a:ext>
            </a:extLst>
          </p:cNvPr>
          <p:cNvGrpSpPr/>
          <p:nvPr userDrawn="1"/>
        </p:nvGrpSpPr>
        <p:grpSpPr>
          <a:xfrm>
            <a:off x="9658350" y="5799932"/>
            <a:ext cx="2433636" cy="933450"/>
            <a:chOff x="4086225" y="5257800"/>
            <a:chExt cx="3919536" cy="14478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8A6D00B-C2B1-41C6-8195-40CFC9CC60E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19800"/>
            <a:stretch/>
          </p:blipFill>
          <p:spPr>
            <a:xfrm>
              <a:off x="4186234" y="5753100"/>
              <a:ext cx="3819527" cy="9525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292F56D-88F7-4EEF-A8FA-36564922E8A3}"/>
                </a:ext>
              </a:extLst>
            </p:cNvPr>
            <p:cNvSpPr txBox="1"/>
            <p:nvPr userDrawn="1"/>
          </p:nvSpPr>
          <p:spPr>
            <a:xfrm>
              <a:off x="4086225" y="5257800"/>
              <a:ext cx="3343275" cy="572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dirty="0">
                  <a:solidFill>
                    <a:schemeClr val="bg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8690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D2D57-0A7D-411D-8238-C1AF66FE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E705D-2291-45F6-8F68-F9B5D1E8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656C3-8BD5-4295-9E5E-3BBA81CEA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6D95D-242B-412F-BCE9-32782FE9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C0D1-0C45-461D-BE56-483DF454168E}" type="datetimeFigureOut">
              <a:rPr lang="en-GB" smtClean="0"/>
              <a:t>30/06/2025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17FE4-46EC-4D7F-9398-A1A5CD69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8A712-D8AD-4626-86D2-3F93D2CB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2E3-6D91-4F91-975A-E4A835D40663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953F172-DD45-47B1-AF2A-DCED639535D5}"/>
              </a:ext>
            </a:extLst>
          </p:cNvPr>
          <p:cNvGrpSpPr/>
          <p:nvPr userDrawn="1"/>
        </p:nvGrpSpPr>
        <p:grpSpPr>
          <a:xfrm>
            <a:off x="9658350" y="5799932"/>
            <a:ext cx="2433636" cy="933450"/>
            <a:chOff x="4086225" y="5257800"/>
            <a:chExt cx="3919536" cy="144780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44D807A-CF68-4C19-9ACA-BE55AA979F9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19800"/>
            <a:stretch/>
          </p:blipFill>
          <p:spPr>
            <a:xfrm>
              <a:off x="4186234" y="5753100"/>
              <a:ext cx="3819527" cy="9525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D7C848D-7043-4538-9A96-BA9A6A324BCB}"/>
                </a:ext>
              </a:extLst>
            </p:cNvPr>
            <p:cNvSpPr txBox="1"/>
            <p:nvPr userDrawn="1"/>
          </p:nvSpPr>
          <p:spPr>
            <a:xfrm>
              <a:off x="4086225" y="5257800"/>
              <a:ext cx="3343275" cy="572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dirty="0">
                  <a:solidFill>
                    <a:schemeClr val="bg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703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453866-4562-4B6E-B97A-791BDE12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C0D1-0C45-461D-BE56-483DF454168E}" type="datetimeFigureOut">
              <a:rPr lang="en-GB" smtClean="0"/>
              <a:t>30/06/2025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A3F5F1-447D-48F0-B79E-D73E6002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57E8D-C55F-4D81-8B8C-5B2CC871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2E3-6D91-4F91-975A-E4A835D4066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6D76818-C338-40A3-814F-DC55FE00D92F}"/>
              </a:ext>
            </a:extLst>
          </p:cNvPr>
          <p:cNvGrpSpPr/>
          <p:nvPr userDrawn="1"/>
        </p:nvGrpSpPr>
        <p:grpSpPr>
          <a:xfrm>
            <a:off x="9658350" y="5799932"/>
            <a:ext cx="2433636" cy="933450"/>
            <a:chOff x="4086225" y="5257800"/>
            <a:chExt cx="3919536" cy="14478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CC468F1-8022-42EB-BCC4-BB444A117E8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19800"/>
            <a:stretch/>
          </p:blipFill>
          <p:spPr>
            <a:xfrm>
              <a:off x="4186234" y="5753100"/>
              <a:ext cx="3819527" cy="9525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C71806D-B0FB-4B01-86A8-BF306E7160A7}"/>
                </a:ext>
              </a:extLst>
            </p:cNvPr>
            <p:cNvSpPr txBox="1"/>
            <p:nvPr userDrawn="1"/>
          </p:nvSpPr>
          <p:spPr>
            <a:xfrm>
              <a:off x="4086225" y="5257800"/>
              <a:ext cx="3343275" cy="572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dirty="0">
                  <a:solidFill>
                    <a:schemeClr val="bg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259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FA00F1-3895-484B-9A34-389B76477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4ABC6-3C7E-4FE9-A849-18072D17E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08C94-3792-4985-B5F1-4E1E06E6B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8C0D1-0C45-461D-BE56-483DF454168E}" type="datetimeFigureOut">
              <a:rPr lang="en-GB" smtClean="0"/>
              <a:t>30/06/2025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463B-8207-4A86-9550-B8ACA1502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C27B4-0866-4472-9444-795047E3C9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A02E3-6D91-4F91-975A-E4A835D40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9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Tw Cen MT Condensed Extra Bold" panose="020B080302020202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 Condensed Extra Bold" panose="020B080302020202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 Condensed Extra Bold" panose="020B080302020202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 Condensed Extra Bold" panose="020B080302020202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Condensed Extra Bold" panose="020B080302020202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Condensed Extra Bold" panose="020B080302020202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Level 3 CTEC Sport PE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2800" b="1" dirty="0"/>
              <a:t>Summer Homework 2025</a:t>
            </a:r>
            <a:endParaRPr lang="en-GB" sz="2800" dirty="0"/>
          </a:p>
        </p:txBody>
      </p:sp>
      <p:pic>
        <p:nvPicPr>
          <p:cNvPr id="1032" name="Picture 8" descr="101,155 All Sports Images, Stock Photos, 3D objects, &amp; Vectors |  Shutterstock">
            <a:extLst>
              <a:ext uri="{FF2B5EF4-FFF2-40B4-BE49-F238E27FC236}">
                <a16:creationId xmlns:a16="http://schemas.microsoft.com/office/drawing/2014/main" id="{A600A307-89CA-40CF-9CF8-F41DC1D414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" b="9643"/>
          <a:stretch/>
        </p:blipFill>
        <p:spPr bwMode="auto">
          <a:xfrm>
            <a:off x="2819398" y="100807"/>
            <a:ext cx="65532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135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57B45-B666-4247-AA12-5409FDD9A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Unit 8 TASK 1: Plan Your Sports Event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FA0265-4AAD-E37C-BDBD-6EF20CF783EF}"/>
              </a:ext>
            </a:extLst>
          </p:cNvPr>
          <p:cNvSpPr txBox="1"/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ideas to get you started: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🧱 Staff vs Students Match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🧠 Sports Quiz Afternoon</a:t>
            </a:r>
            <a:endParaRPr lang="en-US" sz="1500" dirty="0">
              <a:latin typeface="Tw Cen MT Condensed Extra Bold" panose="020B08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🥅 Penalty Shootout or Free Throw Competition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⚽ Inter-Tutor Group or Inter-House Tournament</a:t>
            </a:r>
            <a:endParaRPr lang="en-US" sz="1500" dirty="0">
              <a:latin typeface="Tw Cen MT Condensed Extra Bold" panose="020B08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🏃 Fitness Challenge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🧗 Obstacle Course Challenge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🤾Target Sports</a:t>
            </a:r>
            <a:r>
              <a:rPr lang="en-US" sz="1500" dirty="0"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Challenge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🎮 E-Sports or Virtual Sports Tournament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🧘 Wellbeing and Activity Morning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1500" i="0" u="none" strike="noStrike" dirty="0">
                <a:effectLst/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🚴 Spin-a-thon or Bike Challenge</a:t>
            </a:r>
            <a:endParaRPr lang="en-US" sz="1500" dirty="0">
              <a:latin typeface="Tw Cen MT Condensed Extra Bold" panose="020B08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E777C69C-B1C3-E1B6-CCE3-767F65FA6CE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8007837"/>
              </p:ext>
            </p:extLst>
          </p:nvPr>
        </p:nvGraphicFramePr>
        <p:xfrm>
          <a:off x="5499100" y="1536700"/>
          <a:ext cx="5778500" cy="459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9775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57B45-B666-4247-AA12-5409FDD9A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Unit 8 TASK 2: Plan Your Sports 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F60B0-9F76-4646-9DCF-EDB688A55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300" y="1680044"/>
            <a:ext cx="6250898" cy="4682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Part 2: Create Promotional Posters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Design </a:t>
            </a:r>
            <a:r>
              <a:rPr lang="en-GB" sz="2000" b="1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at least o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</a:t>
            </a:r>
            <a:r>
              <a:rPr lang="en-GB" sz="2000" b="1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 poster</a:t>
            </a: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 to promote your event.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Posters must include: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Event name and logo (if applicable).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Date, time, and venue.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Key highlights or attractions.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Contact information or how to register.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Eye-catching visuals and clear layout.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You may use digital tools (e.g., Canva, Photoshop) or hand-draw your posters.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GB" sz="2000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Consider different formats: one could be for social media and the other for physical display.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  <a:tabLst>
                <a:tab pos="228600" algn="l"/>
              </a:tabLs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ynamic Sport Event Poster Royalty Free Vector Image">
            <a:extLst>
              <a:ext uri="{FF2B5EF4-FFF2-40B4-BE49-F238E27FC236}">
                <a16:creationId xmlns:a16="http://schemas.microsoft.com/office/drawing/2014/main" id="{55FF3F31-D149-A485-01BC-7B5A620544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63"/>
          <a:stretch/>
        </p:blipFill>
        <p:spPr bwMode="auto">
          <a:xfrm>
            <a:off x="7896282" y="1463271"/>
            <a:ext cx="3025718" cy="393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66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407A5-1F0E-4064-8F58-6724633DA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Unit 18 Task 1: Practical Skills in Sport and Physical Activities</a:t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922D488-D8C5-3486-DAC9-24B4EE1DA470}"/>
              </a:ext>
            </a:extLst>
          </p:cNvPr>
          <p:cNvSpPr txBox="1">
            <a:spLocks/>
          </p:cNvSpPr>
          <p:nvPr/>
        </p:nvSpPr>
        <p:spPr>
          <a:xfrm>
            <a:off x="517759" y="1600193"/>
            <a:ext cx="5257800" cy="46799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tabLst>
                <a:tab pos="457200" algn="l"/>
              </a:tabLst>
            </a:pPr>
            <a:r>
              <a:rPr lang="en-GB" sz="2400" b="1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Choose a Sport: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Select a sport you are confident in or interested in refereeing (e.g., football, basketball, netball, rugby, volleyball).</a:t>
            </a:r>
            <a:b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</a:b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GB" sz="2400" b="1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Rules and Regulations: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Research and summarise the key rules and regulations relevant to refereeing that sport.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Highlight any specific signals, fouls, or penalties the referee must know.</a:t>
            </a:r>
            <a:b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</a:b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he Rules of Badminton – Badminton Blog">
            <a:extLst>
              <a:ext uri="{FF2B5EF4-FFF2-40B4-BE49-F238E27FC236}">
                <a16:creationId xmlns:a16="http://schemas.microsoft.com/office/drawing/2014/main" id="{2559F5D6-D177-12ED-75F5-B927E69408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443" y="1812925"/>
            <a:ext cx="5448300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82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407A5-1F0E-4064-8F58-6724633DA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Unit 18 Task 2: Practical Skills in Sport and Physical Activities</a:t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922D488-D8C5-3486-DAC9-24B4EE1DA470}"/>
              </a:ext>
            </a:extLst>
          </p:cNvPr>
          <p:cNvSpPr txBox="1">
            <a:spLocks/>
          </p:cNvSpPr>
          <p:nvPr/>
        </p:nvSpPr>
        <p:spPr>
          <a:xfrm>
            <a:off x="670159" y="1435093"/>
            <a:ext cx="5257800" cy="46799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w Cen MT Condensed Extra Bold" panose="020B08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tabLst>
                <a:tab pos="457200" algn="l"/>
              </a:tabLst>
            </a:pPr>
            <a:b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</a:b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GB" sz="2400" b="1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Pre-Match Preparation: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  <a:tabLst>
                <a:tab pos="228600" algn="l"/>
              </a:tabLst>
            </a:pPr>
            <a:r>
              <a:rPr lang="en-GB" dirty="0">
                <a:effectLst/>
                <a:latin typeface="Candara" panose="020E0502030303020204" pitchFamily="34" charset="0"/>
                <a:ea typeface="Times New Roman" panose="02020603050405020304" pitchFamily="18" charset="0"/>
              </a:rPr>
              <a:t>Prepare a checklist of referee duties before the match (e.g., equipment check, briefing players, checking the pitch/court, safety considerations).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Match Official Starter Pack - The Ref Stop">
            <a:extLst>
              <a:ext uri="{FF2B5EF4-FFF2-40B4-BE49-F238E27FC236}">
                <a16:creationId xmlns:a16="http://schemas.microsoft.com/office/drawing/2014/main" id="{D1B5B4D0-835A-8BA3-7E9E-EE6AEC77F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441443"/>
            <a:ext cx="4216400" cy="421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86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212c9c4588f20a440de33f5788dca44b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ede9b1de46118879846217950f163b9d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A578BA-730F-436C-B50D-4703C11AE718}"/>
</file>

<file path=customXml/itemProps2.xml><?xml version="1.0" encoding="utf-8"?>
<ds:datastoreItem xmlns:ds="http://schemas.openxmlformats.org/officeDocument/2006/customXml" ds:itemID="{F2049A45-1C36-47C1-86BB-3D61E0171285}">
  <ds:schemaRefs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87e71d7-9b58-4424-b678-14ac93cb72bd"/>
    <ds:schemaRef ds:uri="ca1c073c-f723-4f03-b49c-0e311060fa39"/>
  </ds:schemaRefs>
</ds:datastoreItem>
</file>

<file path=customXml/itemProps3.xml><?xml version="1.0" encoding="utf-8"?>
<ds:datastoreItem xmlns:ds="http://schemas.openxmlformats.org/officeDocument/2006/customXml" ds:itemID="{B2E34E4B-FEB4-46EA-B09F-B5EFF72A7F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369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Candara</vt:lpstr>
      <vt:lpstr>Tahoma</vt:lpstr>
      <vt:lpstr>Times New Roman</vt:lpstr>
      <vt:lpstr>Tw Cen MT Condensed Extra Bold</vt:lpstr>
      <vt:lpstr>Office Theme</vt:lpstr>
      <vt:lpstr>Level 3 CTEC Sport PE </vt:lpstr>
      <vt:lpstr>Unit 8 TASK 1: Plan Your Sports Event</vt:lpstr>
      <vt:lpstr>Unit 8 TASK 2: Plan Your Sports Event</vt:lpstr>
      <vt:lpstr>Unit 18 Task 1: Practical Skills in Sport and Physical Activities </vt:lpstr>
      <vt:lpstr>Unit 18 Task 2: Practical Skills in Sport and Physical Activities 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Walker</dc:creator>
  <cp:lastModifiedBy>Thomas Walker</cp:lastModifiedBy>
  <cp:revision>36</cp:revision>
  <dcterms:created xsi:type="dcterms:W3CDTF">2024-01-09T09:36:31Z</dcterms:created>
  <dcterms:modified xsi:type="dcterms:W3CDTF">2025-06-30T09:08:45Z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