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650" r:id="rId5"/>
    <p:sldId id="290" r:id="rId6"/>
    <p:sldId id="663" r:id="rId7"/>
    <p:sldId id="333" r:id="rId8"/>
    <p:sldId id="334" r:id="rId9"/>
    <p:sldId id="335" r:id="rId10"/>
    <p:sldId id="336" r:id="rId11"/>
    <p:sldId id="617" r:id="rId12"/>
    <p:sldId id="259" r:id="rId13"/>
    <p:sldId id="274" r:id="rId14"/>
    <p:sldId id="261" r:id="rId15"/>
    <p:sldId id="262" r:id="rId16"/>
    <p:sldId id="263" r:id="rId17"/>
    <p:sldId id="266" r:id="rId18"/>
    <p:sldId id="295" r:id="rId19"/>
    <p:sldId id="296" r:id="rId20"/>
    <p:sldId id="297" r:id="rId21"/>
    <p:sldId id="298" r:id="rId22"/>
    <p:sldId id="299" r:id="rId23"/>
    <p:sldId id="300" r:id="rId24"/>
    <p:sldId id="301" r:id="rId25"/>
    <p:sldId id="280" r:id="rId26"/>
    <p:sldId id="281" r:id="rId27"/>
    <p:sldId id="282" r:id="rId28"/>
    <p:sldId id="283" r:id="rId29"/>
    <p:sldId id="35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2DCB59-642E-4650-B0EA-24AD382F871B}" v="4" dt="2026-01-05T12:44:52.041"/>
    <p1510:client id="{78A97994-FD41-CD8A-3421-6B18C1B909E5}" v="8" dt="2026-01-05T12:49:45.9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sorterViewPr>
    <p:cViewPr>
      <p:scale>
        <a:sx n="100" d="100"/>
        <a:sy n="100" d="100"/>
      </p:scale>
      <p:origin x="0" y="-680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e Andrews" userId="2c37a9ee-6501-4587-8da0-e26fe0ddd4bb" providerId="ADAL" clId="{94ABC3BD-C340-4D17-A902-00A7A6B19032}"/>
    <pc:docChg chg="addSld modSld sldOrd">
      <pc:chgData name="Kate Andrews" userId="2c37a9ee-6501-4587-8da0-e26fe0ddd4bb" providerId="ADAL" clId="{94ABC3BD-C340-4D17-A902-00A7A6B19032}" dt="2026-01-05T12:44:52.041" v="102"/>
      <pc:docMkLst>
        <pc:docMk/>
      </pc:docMkLst>
      <pc:sldChg chg="add">
        <pc:chgData name="Kate Andrews" userId="2c37a9ee-6501-4587-8da0-e26fe0ddd4bb" providerId="ADAL" clId="{94ABC3BD-C340-4D17-A902-00A7A6B19032}" dt="2026-01-05T12:44:16.335" v="101"/>
        <pc:sldMkLst>
          <pc:docMk/>
          <pc:sldMk cId="416988745" sldId="259"/>
        </pc:sldMkLst>
      </pc:sldChg>
      <pc:sldChg chg="add">
        <pc:chgData name="Kate Andrews" userId="2c37a9ee-6501-4587-8da0-e26fe0ddd4bb" providerId="ADAL" clId="{94ABC3BD-C340-4D17-A902-00A7A6B19032}" dt="2026-01-05T12:44:16.335" v="101"/>
        <pc:sldMkLst>
          <pc:docMk/>
          <pc:sldMk cId="1113412456" sldId="261"/>
        </pc:sldMkLst>
      </pc:sldChg>
      <pc:sldChg chg="add">
        <pc:chgData name="Kate Andrews" userId="2c37a9ee-6501-4587-8da0-e26fe0ddd4bb" providerId="ADAL" clId="{94ABC3BD-C340-4D17-A902-00A7A6B19032}" dt="2026-01-05T12:44:16.335" v="101"/>
        <pc:sldMkLst>
          <pc:docMk/>
          <pc:sldMk cId="1064893514" sldId="262"/>
        </pc:sldMkLst>
      </pc:sldChg>
      <pc:sldChg chg="add">
        <pc:chgData name="Kate Andrews" userId="2c37a9ee-6501-4587-8da0-e26fe0ddd4bb" providerId="ADAL" clId="{94ABC3BD-C340-4D17-A902-00A7A6B19032}" dt="2026-01-05T12:44:16.335" v="101"/>
        <pc:sldMkLst>
          <pc:docMk/>
          <pc:sldMk cId="1993949459" sldId="263"/>
        </pc:sldMkLst>
      </pc:sldChg>
      <pc:sldChg chg="add">
        <pc:chgData name="Kate Andrews" userId="2c37a9ee-6501-4587-8da0-e26fe0ddd4bb" providerId="ADAL" clId="{94ABC3BD-C340-4D17-A902-00A7A6B19032}" dt="2026-01-05T12:44:16.335" v="101"/>
        <pc:sldMkLst>
          <pc:docMk/>
          <pc:sldMk cId="1566579477" sldId="266"/>
        </pc:sldMkLst>
      </pc:sldChg>
      <pc:sldChg chg="add">
        <pc:chgData name="Kate Andrews" userId="2c37a9ee-6501-4587-8da0-e26fe0ddd4bb" providerId="ADAL" clId="{94ABC3BD-C340-4D17-A902-00A7A6B19032}" dt="2026-01-05T12:44:16.335" v="101"/>
        <pc:sldMkLst>
          <pc:docMk/>
          <pc:sldMk cId="3494352701" sldId="274"/>
        </pc:sldMkLst>
      </pc:sldChg>
      <pc:sldChg chg="add">
        <pc:chgData name="Kate Andrews" userId="2c37a9ee-6501-4587-8da0-e26fe0ddd4bb" providerId="ADAL" clId="{94ABC3BD-C340-4D17-A902-00A7A6B19032}" dt="2026-01-05T12:44:52.041" v="102"/>
        <pc:sldMkLst>
          <pc:docMk/>
          <pc:sldMk cId="4284260781" sldId="280"/>
        </pc:sldMkLst>
      </pc:sldChg>
      <pc:sldChg chg="add">
        <pc:chgData name="Kate Andrews" userId="2c37a9ee-6501-4587-8da0-e26fe0ddd4bb" providerId="ADAL" clId="{94ABC3BD-C340-4D17-A902-00A7A6B19032}" dt="2026-01-05T12:44:52.041" v="102"/>
        <pc:sldMkLst>
          <pc:docMk/>
          <pc:sldMk cId="1049279748" sldId="281"/>
        </pc:sldMkLst>
      </pc:sldChg>
      <pc:sldChg chg="add">
        <pc:chgData name="Kate Andrews" userId="2c37a9ee-6501-4587-8da0-e26fe0ddd4bb" providerId="ADAL" clId="{94ABC3BD-C340-4D17-A902-00A7A6B19032}" dt="2026-01-05T12:44:52.041" v="102"/>
        <pc:sldMkLst>
          <pc:docMk/>
          <pc:sldMk cId="401295900" sldId="282"/>
        </pc:sldMkLst>
      </pc:sldChg>
      <pc:sldChg chg="add">
        <pc:chgData name="Kate Andrews" userId="2c37a9ee-6501-4587-8da0-e26fe0ddd4bb" providerId="ADAL" clId="{94ABC3BD-C340-4D17-A902-00A7A6B19032}" dt="2026-01-05T12:44:52.041" v="102"/>
        <pc:sldMkLst>
          <pc:docMk/>
          <pc:sldMk cId="3279141855" sldId="283"/>
        </pc:sldMkLst>
      </pc:sldChg>
      <pc:sldChg chg="modSp add mod ord">
        <pc:chgData name="Kate Andrews" userId="2c37a9ee-6501-4587-8da0-e26fe0ddd4bb" providerId="ADAL" clId="{94ABC3BD-C340-4D17-A902-00A7A6B19032}" dt="2026-01-05T12:41:01.360" v="99" actId="20577"/>
        <pc:sldMkLst>
          <pc:docMk/>
          <pc:sldMk cId="1776742362" sldId="290"/>
        </pc:sldMkLst>
        <pc:spChg chg="mod">
          <ac:chgData name="Kate Andrews" userId="2c37a9ee-6501-4587-8da0-e26fe0ddd4bb" providerId="ADAL" clId="{94ABC3BD-C340-4D17-A902-00A7A6B19032}" dt="2026-01-05T12:41:01.360" v="99" actId="20577"/>
          <ac:spMkLst>
            <pc:docMk/>
            <pc:sldMk cId="1776742362" sldId="290"/>
            <ac:spMk id="3" creationId="{00000000-0000-0000-0000-000000000000}"/>
          </ac:spMkLst>
        </pc:spChg>
      </pc:sldChg>
      <pc:sldChg chg="add">
        <pc:chgData name="Kate Andrews" userId="2c37a9ee-6501-4587-8da0-e26fe0ddd4bb" providerId="ADAL" clId="{94ABC3BD-C340-4D17-A902-00A7A6B19032}" dt="2026-01-05T12:44:52.041" v="102"/>
        <pc:sldMkLst>
          <pc:docMk/>
          <pc:sldMk cId="1715240458" sldId="295"/>
        </pc:sldMkLst>
      </pc:sldChg>
      <pc:sldChg chg="add">
        <pc:chgData name="Kate Andrews" userId="2c37a9ee-6501-4587-8da0-e26fe0ddd4bb" providerId="ADAL" clId="{94ABC3BD-C340-4D17-A902-00A7A6B19032}" dt="2026-01-05T12:44:52.041" v="102"/>
        <pc:sldMkLst>
          <pc:docMk/>
          <pc:sldMk cId="2023677340" sldId="296"/>
        </pc:sldMkLst>
      </pc:sldChg>
      <pc:sldChg chg="add">
        <pc:chgData name="Kate Andrews" userId="2c37a9ee-6501-4587-8da0-e26fe0ddd4bb" providerId="ADAL" clId="{94ABC3BD-C340-4D17-A902-00A7A6B19032}" dt="2026-01-05T12:44:52.041" v="102"/>
        <pc:sldMkLst>
          <pc:docMk/>
          <pc:sldMk cId="4240711809" sldId="297"/>
        </pc:sldMkLst>
      </pc:sldChg>
      <pc:sldChg chg="add">
        <pc:chgData name="Kate Andrews" userId="2c37a9ee-6501-4587-8da0-e26fe0ddd4bb" providerId="ADAL" clId="{94ABC3BD-C340-4D17-A902-00A7A6B19032}" dt="2026-01-05T12:44:52.041" v="102"/>
        <pc:sldMkLst>
          <pc:docMk/>
          <pc:sldMk cId="1170313454" sldId="298"/>
        </pc:sldMkLst>
      </pc:sldChg>
      <pc:sldChg chg="add">
        <pc:chgData name="Kate Andrews" userId="2c37a9ee-6501-4587-8da0-e26fe0ddd4bb" providerId="ADAL" clId="{94ABC3BD-C340-4D17-A902-00A7A6B19032}" dt="2026-01-05T12:44:52.041" v="102"/>
        <pc:sldMkLst>
          <pc:docMk/>
          <pc:sldMk cId="3084296737" sldId="299"/>
        </pc:sldMkLst>
      </pc:sldChg>
      <pc:sldChg chg="add">
        <pc:chgData name="Kate Andrews" userId="2c37a9ee-6501-4587-8da0-e26fe0ddd4bb" providerId="ADAL" clId="{94ABC3BD-C340-4D17-A902-00A7A6B19032}" dt="2026-01-05T12:44:52.041" v="102"/>
        <pc:sldMkLst>
          <pc:docMk/>
          <pc:sldMk cId="3750987462" sldId="300"/>
        </pc:sldMkLst>
      </pc:sldChg>
      <pc:sldChg chg="add">
        <pc:chgData name="Kate Andrews" userId="2c37a9ee-6501-4587-8da0-e26fe0ddd4bb" providerId="ADAL" clId="{94ABC3BD-C340-4D17-A902-00A7A6B19032}" dt="2026-01-05T12:44:52.041" v="102"/>
        <pc:sldMkLst>
          <pc:docMk/>
          <pc:sldMk cId="3922788028" sldId="301"/>
        </pc:sldMkLst>
      </pc:sldChg>
      <pc:sldChg chg="add ord">
        <pc:chgData name="Kate Andrews" userId="2c37a9ee-6501-4587-8da0-e26fe0ddd4bb" providerId="ADAL" clId="{94ABC3BD-C340-4D17-A902-00A7A6B19032}" dt="2026-01-05T12:39:59.078" v="2"/>
        <pc:sldMkLst>
          <pc:docMk/>
          <pc:sldMk cId="1695122935" sldId="333"/>
        </pc:sldMkLst>
      </pc:sldChg>
      <pc:sldChg chg="add ord">
        <pc:chgData name="Kate Andrews" userId="2c37a9ee-6501-4587-8da0-e26fe0ddd4bb" providerId="ADAL" clId="{94ABC3BD-C340-4D17-A902-00A7A6B19032}" dt="2026-01-05T12:39:59.078" v="2"/>
        <pc:sldMkLst>
          <pc:docMk/>
          <pc:sldMk cId="3869322364" sldId="334"/>
        </pc:sldMkLst>
      </pc:sldChg>
      <pc:sldChg chg="add ord">
        <pc:chgData name="Kate Andrews" userId="2c37a9ee-6501-4587-8da0-e26fe0ddd4bb" providerId="ADAL" clId="{94ABC3BD-C340-4D17-A902-00A7A6B19032}" dt="2026-01-05T12:39:59.078" v="2"/>
        <pc:sldMkLst>
          <pc:docMk/>
          <pc:sldMk cId="3615933804" sldId="335"/>
        </pc:sldMkLst>
      </pc:sldChg>
      <pc:sldChg chg="add ord">
        <pc:chgData name="Kate Andrews" userId="2c37a9ee-6501-4587-8da0-e26fe0ddd4bb" providerId="ADAL" clId="{94ABC3BD-C340-4D17-A902-00A7A6B19032}" dt="2026-01-05T12:39:59.078" v="2"/>
        <pc:sldMkLst>
          <pc:docMk/>
          <pc:sldMk cId="3072250042" sldId="336"/>
        </pc:sldMkLst>
      </pc:sldChg>
      <pc:sldChg chg="add">
        <pc:chgData name="Kate Andrews" userId="2c37a9ee-6501-4587-8da0-e26fe0ddd4bb" providerId="ADAL" clId="{94ABC3BD-C340-4D17-A902-00A7A6B19032}" dt="2026-01-05T12:44:52.041" v="102"/>
        <pc:sldMkLst>
          <pc:docMk/>
          <pc:sldMk cId="1301218170" sldId="350"/>
        </pc:sldMkLst>
      </pc:sldChg>
      <pc:sldChg chg="add">
        <pc:chgData name="Kate Andrews" userId="2c37a9ee-6501-4587-8da0-e26fe0ddd4bb" providerId="ADAL" clId="{94ABC3BD-C340-4D17-A902-00A7A6B19032}" dt="2026-01-05T12:41:39.699" v="100"/>
        <pc:sldMkLst>
          <pc:docMk/>
          <pc:sldMk cId="2668288642" sldId="617"/>
        </pc:sldMkLst>
      </pc:sldChg>
      <pc:sldChg chg="add ord">
        <pc:chgData name="Kate Andrews" userId="2c37a9ee-6501-4587-8da0-e26fe0ddd4bb" providerId="ADAL" clId="{94ABC3BD-C340-4D17-A902-00A7A6B19032}" dt="2026-01-05T12:39:59.078" v="2"/>
        <pc:sldMkLst>
          <pc:docMk/>
          <pc:sldMk cId="1820016668" sldId="663"/>
        </pc:sldMkLst>
      </pc:sldChg>
    </pc:docChg>
  </pc:docChgLst>
  <pc:docChgLst>
    <pc:chgData name="Kate Andrews" userId="S::kandrews@dma.tela.org.uk::2c37a9ee-6501-4587-8da0-e26fe0ddd4bb" providerId="AD" clId="Web-{78A97994-FD41-CD8A-3421-6B18C1B909E5}"/>
    <pc:docChg chg="modSld">
      <pc:chgData name="Kate Andrews" userId="S::kandrews@dma.tela.org.uk::2c37a9ee-6501-4587-8da0-e26fe0ddd4bb" providerId="AD" clId="Web-{78A97994-FD41-CD8A-3421-6B18C1B909E5}" dt="2026-01-05T12:49:45.917" v="3" actId="20577"/>
      <pc:docMkLst>
        <pc:docMk/>
      </pc:docMkLst>
      <pc:sldChg chg="modSp">
        <pc:chgData name="Kate Andrews" userId="S::kandrews@dma.tela.org.uk::2c37a9ee-6501-4587-8da0-e26fe0ddd4bb" providerId="AD" clId="Web-{78A97994-FD41-CD8A-3421-6B18C1B909E5}" dt="2026-01-05T12:49:45.917" v="3" actId="20577"/>
        <pc:sldMkLst>
          <pc:docMk/>
          <pc:sldMk cId="1776742362" sldId="290"/>
        </pc:sldMkLst>
        <pc:spChg chg="mod">
          <ac:chgData name="Kate Andrews" userId="S::kandrews@dma.tela.org.uk::2c37a9ee-6501-4587-8da0-e26fe0ddd4bb" providerId="AD" clId="Web-{78A97994-FD41-CD8A-3421-6B18C1B909E5}" dt="2026-01-05T12:49:45.917" v="3" actId="20577"/>
          <ac:spMkLst>
            <pc:docMk/>
            <pc:sldMk cId="1776742362" sldId="290"/>
            <ac:spMk id="3"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59B6A-3E8A-BC79-6F5C-E0E959B019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7CFA8C6-F64E-7A5F-25E0-A3789C4F79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F5C657A-FE37-7E65-4BDE-E992DA4EDE7D}"/>
              </a:ext>
            </a:extLst>
          </p:cNvPr>
          <p:cNvSpPr>
            <a:spLocks noGrp="1"/>
          </p:cNvSpPr>
          <p:nvPr>
            <p:ph type="dt" sz="half" idx="10"/>
          </p:nvPr>
        </p:nvSpPr>
        <p:spPr/>
        <p:txBody>
          <a:bodyPr/>
          <a:lstStyle/>
          <a:p>
            <a:fld id="{0C83DB27-9E60-4853-8832-9DCB3EBB7AC7}" type="datetimeFigureOut">
              <a:rPr lang="en-GB" smtClean="0"/>
              <a:t>05/01/2026</a:t>
            </a:fld>
            <a:endParaRPr lang="en-GB"/>
          </a:p>
        </p:txBody>
      </p:sp>
      <p:sp>
        <p:nvSpPr>
          <p:cNvPr id="5" name="Footer Placeholder 4">
            <a:extLst>
              <a:ext uri="{FF2B5EF4-FFF2-40B4-BE49-F238E27FC236}">
                <a16:creationId xmlns:a16="http://schemas.microsoft.com/office/drawing/2014/main" id="{46B07650-FAE6-1B88-F51D-829363EDE2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550932F-48C6-D458-3D5B-7CE9E0CF3E1D}"/>
              </a:ext>
            </a:extLst>
          </p:cNvPr>
          <p:cNvSpPr>
            <a:spLocks noGrp="1"/>
          </p:cNvSpPr>
          <p:nvPr>
            <p:ph type="sldNum" sz="quarter" idx="12"/>
          </p:nvPr>
        </p:nvSpPr>
        <p:spPr/>
        <p:txBody>
          <a:bodyPr/>
          <a:lstStyle/>
          <a:p>
            <a:fld id="{91E0AB8E-1627-4BA9-A25E-CC49EFC3EA79}" type="slidenum">
              <a:rPr lang="en-GB" smtClean="0"/>
              <a:t>‹#›</a:t>
            </a:fld>
            <a:endParaRPr lang="en-GB"/>
          </a:p>
        </p:txBody>
      </p:sp>
    </p:spTree>
    <p:extLst>
      <p:ext uri="{BB962C8B-B14F-4D97-AF65-F5344CB8AC3E}">
        <p14:creationId xmlns:p14="http://schemas.microsoft.com/office/powerpoint/2010/main" val="1535995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17554-3651-764B-4A6D-A04DCD885B5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24A41A9-C4E4-93D3-6B32-06D0CACDE0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0F8AD1F-4392-6251-3FF3-31CE10F59A9D}"/>
              </a:ext>
            </a:extLst>
          </p:cNvPr>
          <p:cNvSpPr>
            <a:spLocks noGrp="1"/>
          </p:cNvSpPr>
          <p:nvPr>
            <p:ph type="dt" sz="half" idx="10"/>
          </p:nvPr>
        </p:nvSpPr>
        <p:spPr/>
        <p:txBody>
          <a:bodyPr/>
          <a:lstStyle/>
          <a:p>
            <a:fld id="{0C83DB27-9E60-4853-8832-9DCB3EBB7AC7}" type="datetimeFigureOut">
              <a:rPr lang="en-GB" smtClean="0"/>
              <a:t>05/01/2026</a:t>
            </a:fld>
            <a:endParaRPr lang="en-GB"/>
          </a:p>
        </p:txBody>
      </p:sp>
      <p:sp>
        <p:nvSpPr>
          <p:cNvPr id="5" name="Footer Placeholder 4">
            <a:extLst>
              <a:ext uri="{FF2B5EF4-FFF2-40B4-BE49-F238E27FC236}">
                <a16:creationId xmlns:a16="http://schemas.microsoft.com/office/drawing/2014/main" id="{35DB4BDE-1A3B-8998-196E-F495A340CC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FEB37C-CD4A-4AD6-0613-E8BBF6BFE7B4}"/>
              </a:ext>
            </a:extLst>
          </p:cNvPr>
          <p:cNvSpPr>
            <a:spLocks noGrp="1"/>
          </p:cNvSpPr>
          <p:nvPr>
            <p:ph type="sldNum" sz="quarter" idx="12"/>
          </p:nvPr>
        </p:nvSpPr>
        <p:spPr/>
        <p:txBody>
          <a:bodyPr/>
          <a:lstStyle/>
          <a:p>
            <a:fld id="{91E0AB8E-1627-4BA9-A25E-CC49EFC3EA79}" type="slidenum">
              <a:rPr lang="en-GB" smtClean="0"/>
              <a:t>‹#›</a:t>
            </a:fld>
            <a:endParaRPr lang="en-GB"/>
          </a:p>
        </p:txBody>
      </p:sp>
    </p:spTree>
    <p:extLst>
      <p:ext uri="{BB962C8B-B14F-4D97-AF65-F5344CB8AC3E}">
        <p14:creationId xmlns:p14="http://schemas.microsoft.com/office/powerpoint/2010/main" val="2466086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DF4F04-D7D7-024F-1DEB-25416C2AE0C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5013DBA-EB12-A5CE-ED27-56A8A3BFAE9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5861BD-1D93-2FA1-EDC0-41AC0F272BF4}"/>
              </a:ext>
            </a:extLst>
          </p:cNvPr>
          <p:cNvSpPr>
            <a:spLocks noGrp="1"/>
          </p:cNvSpPr>
          <p:nvPr>
            <p:ph type="dt" sz="half" idx="10"/>
          </p:nvPr>
        </p:nvSpPr>
        <p:spPr/>
        <p:txBody>
          <a:bodyPr/>
          <a:lstStyle/>
          <a:p>
            <a:fld id="{0C83DB27-9E60-4853-8832-9DCB3EBB7AC7}" type="datetimeFigureOut">
              <a:rPr lang="en-GB" smtClean="0"/>
              <a:t>05/01/2026</a:t>
            </a:fld>
            <a:endParaRPr lang="en-GB"/>
          </a:p>
        </p:txBody>
      </p:sp>
      <p:sp>
        <p:nvSpPr>
          <p:cNvPr id="5" name="Footer Placeholder 4">
            <a:extLst>
              <a:ext uri="{FF2B5EF4-FFF2-40B4-BE49-F238E27FC236}">
                <a16:creationId xmlns:a16="http://schemas.microsoft.com/office/drawing/2014/main" id="{4EC296FE-AACD-F991-C46F-EDD17709FB2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E756376-C130-6FCB-2B56-07CEE81EB618}"/>
              </a:ext>
            </a:extLst>
          </p:cNvPr>
          <p:cNvSpPr>
            <a:spLocks noGrp="1"/>
          </p:cNvSpPr>
          <p:nvPr>
            <p:ph type="sldNum" sz="quarter" idx="12"/>
          </p:nvPr>
        </p:nvSpPr>
        <p:spPr/>
        <p:txBody>
          <a:bodyPr/>
          <a:lstStyle/>
          <a:p>
            <a:fld id="{91E0AB8E-1627-4BA9-A25E-CC49EFC3EA79}" type="slidenum">
              <a:rPr lang="en-GB" smtClean="0"/>
              <a:t>‹#›</a:t>
            </a:fld>
            <a:endParaRPr lang="en-GB"/>
          </a:p>
        </p:txBody>
      </p:sp>
    </p:spTree>
    <p:extLst>
      <p:ext uri="{BB962C8B-B14F-4D97-AF65-F5344CB8AC3E}">
        <p14:creationId xmlns:p14="http://schemas.microsoft.com/office/powerpoint/2010/main" val="965268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E4017-8808-8E76-DC28-CC33038E34D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374B13-686A-B259-14F9-36A6029C27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971A149-AE04-C712-3BC7-03C5A0726C62}"/>
              </a:ext>
            </a:extLst>
          </p:cNvPr>
          <p:cNvSpPr>
            <a:spLocks noGrp="1"/>
          </p:cNvSpPr>
          <p:nvPr>
            <p:ph type="dt" sz="half" idx="10"/>
          </p:nvPr>
        </p:nvSpPr>
        <p:spPr/>
        <p:txBody>
          <a:bodyPr/>
          <a:lstStyle/>
          <a:p>
            <a:fld id="{0C83DB27-9E60-4853-8832-9DCB3EBB7AC7}" type="datetimeFigureOut">
              <a:rPr lang="en-GB" smtClean="0"/>
              <a:t>05/01/2026</a:t>
            </a:fld>
            <a:endParaRPr lang="en-GB"/>
          </a:p>
        </p:txBody>
      </p:sp>
      <p:sp>
        <p:nvSpPr>
          <p:cNvPr id="5" name="Footer Placeholder 4">
            <a:extLst>
              <a:ext uri="{FF2B5EF4-FFF2-40B4-BE49-F238E27FC236}">
                <a16:creationId xmlns:a16="http://schemas.microsoft.com/office/drawing/2014/main" id="{04BE5C5B-D51E-3761-2D7A-DFA3B1C5AD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9D52D5-C72D-7778-5FAD-F3767E8E3CBD}"/>
              </a:ext>
            </a:extLst>
          </p:cNvPr>
          <p:cNvSpPr>
            <a:spLocks noGrp="1"/>
          </p:cNvSpPr>
          <p:nvPr>
            <p:ph type="sldNum" sz="quarter" idx="12"/>
          </p:nvPr>
        </p:nvSpPr>
        <p:spPr/>
        <p:txBody>
          <a:bodyPr/>
          <a:lstStyle/>
          <a:p>
            <a:fld id="{91E0AB8E-1627-4BA9-A25E-CC49EFC3EA79}" type="slidenum">
              <a:rPr lang="en-GB" smtClean="0"/>
              <a:t>‹#›</a:t>
            </a:fld>
            <a:endParaRPr lang="en-GB"/>
          </a:p>
        </p:txBody>
      </p:sp>
    </p:spTree>
    <p:extLst>
      <p:ext uri="{BB962C8B-B14F-4D97-AF65-F5344CB8AC3E}">
        <p14:creationId xmlns:p14="http://schemas.microsoft.com/office/powerpoint/2010/main" val="1538819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13F4E-56C1-6B17-FAD0-D2189BD88C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3B4F1B7-DFD6-F1A8-F732-86C68A7880D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195DD0-53A8-2E9F-6648-CB51B6B13E63}"/>
              </a:ext>
            </a:extLst>
          </p:cNvPr>
          <p:cNvSpPr>
            <a:spLocks noGrp="1"/>
          </p:cNvSpPr>
          <p:nvPr>
            <p:ph type="dt" sz="half" idx="10"/>
          </p:nvPr>
        </p:nvSpPr>
        <p:spPr/>
        <p:txBody>
          <a:bodyPr/>
          <a:lstStyle/>
          <a:p>
            <a:fld id="{0C83DB27-9E60-4853-8832-9DCB3EBB7AC7}" type="datetimeFigureOut">
              <a:rPr lang="en-GB" smtClean="0"/>
              <a:t>05/01/2026</a:t>
            </a:fld>
            <a:endParaRPr lang="en-GB"/>
          </a:p>
        </p:txBody>
      </p:sp>
      <p:sp>
        <p:nvSpPr>
          <p:cNvPr id="5" name="Footer Placeholder 4">
            <a:extLst>
              <a:ext uri="{FF2B5EF4-FFF2-40B4-BE49-F238E27FC236}">
                <a16:creationId xmlns:a16="http://schemas.microsoft.com/office/drawing/2014/main" id="{3C3BC19B-138A-8095-57DA-2BF68C045F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244225-5AC5-2646-D4BA-7DA6510B255C}"/>
              </a:ext>
            </a:extLst>
          </p:cNvPr>
          <p:cNvSpPr>
            <a:spLocks noGrp="1"/>
          </p:cNvSpPr>
          <p:nvPr>
            <p:ph type="sldNum" sz="quarter" idx="12"/>
          </p:nvPr>
        </p:nvSpPr>
        <p:spPr/>
        <p:txBody>
          <a:bodyPr/>
          <a:lstStyle/>
          <a:p>
            <a:fld id="{91E0AB8E-1627-4BA9-A25E-CC49EFC3EA79}" type="slidenum">
              <a:rPr lang="en-GB" smtClean="0"/>
              <a:t>‹#›</a:t>
            </a:fld>
            <a:endParaRPr lang="en-GB"/>
          </a:p>
        </p:txBody>
      </p:sp>
    </p:spTree>
    <p:extLst>
      <p:ext uri="{BB962C8B-B14F-4D97-AF65-F5344CB8AC3E}">
        <p14:creationId xmlns:p14="http://schemas.microsoft.com/office/powerpoint/2010/main" val="2159098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09501-C241-75DE-31BF-8371559A4B6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E5CFCB0-D2EA-3828-8DFD-B43FA58541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8C36859-8FBA-13D6-5508-8213D551CE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AC0574D-AAF9-5B25-5779-B1530FAA7DF7}"/>
              </a:ext>
            </a:extLst>
          </p:cNvPr>
          <p:cNvSpPr>
            <a:spLocks noGrp="1"/>
          </p:cNvSpPr>
          <p:nvPr>
            <p:ph type="dt" sz="half" idx="10"/>
          </p:nvPr>
        </p:nvSpPr>
        <p:spPr/>
        <p:txBody>
          <a:bodyPr/>
          <a:lstStyle/>
          <a:p>
            <a:fld id="{0C83DB27-9E60-4853-8832-9DCB3EBB7AC7}" type="datetimeFigureOut">
              <a:rPr lang="en-GB" smtClean="0"/>
              <a:t>05/01/2026</a:t>
            </a:fld>
            <a:endParaRPr lang="en-GB"/>
          </a:p>
        </p:txBody>
      </p:sp>
      <p:sp>
        <p:nvSpPr>
          <p:cNvPr id="6" name="Footer Placeholder 5">
            <a:extLst>
              <a:ext uri="{FF2B5EF4-FFF2-40B4-BE49-F238E27FC236}">
                <a16:creationId xmlns:a16="http://schemas.microsoft.com/office/drawing/2014/main" id="{0AF891D6-50CB-F159-5AAE-7A352BA65D1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ECA7E35-CCC6-C0C8-2C46-B2F27CE530C3}"/>
              </a:ext>
            </a:extLst>
          </p:cNvPr>
          <p:cNvSpPr>
            <a:spLocks noGrp="1"/>
          </p:cNvSpPr>
          <p:nvPr>
            <p:ph type="sldNum" sz="quarter" idx="12"/>
          </p:nvPr>
        </p:nvSpPr>
        <p:spPr/>
        <p:txBody>
          <a:bodyPr/>
          <a:lstStyle/>
          <a:p>
            <a:fld id="{91E0AB8E-1627-4BA9-A25E-CC49EFC3EA79}" type="slidenum">
              <a:rPr lang="en-GB" smtClean="0"/>
              <a:t>‹#›</a:t>
            </a:fld>
            <a:endParaRPr lang="en-GB"/>
          </a:p>
        </p:txBody>
      </p:sp>
    </p:spTree>
    <p:extLst>
      <p:ext uri="{BB962C8B-B14F-4D97-AF65-F5344CB8AC3E}">
        <p14:creationId xmlns:p14="http://schemas.microsoft.com/office/powerpoint/2010/main" val="3962357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2683E-9343-7C1D-B210-3505122603D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4E30C25-CC03-0430-7388-F06408792A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E5F66E-163E-B920-D952-23AE88ED65B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0B44D2B-98DB-D98F-B4A0-C940F80F85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4B656C-BF25-77AD-70F7-8772817EA6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0E9DEBD-56AA-FB0E-DB61-44C271A03CCA}"/>
              </a:ext>
            </a:extLst>
          </p:cNvPr>
          <p:cNvSpPr>
            <a:spLocks noGrp="1"/>
          </p:cNvSpPr>
          <p:nvPr>
            <p:ph type="dt" sz="half" idx="10"/>
          </p:nvPr>
        </p:nvSpPr>
        <p:spPr/>
        <p:txBody>
          <a:bodyPr/>
          <a:lstStyle/>
          <a:p>
            <a:fld id="{0C83DB27-9E60-4853-8832-9DCB3EBB7AC7}" type="datetimeFigureOut">
              <a:rPr lang="en-GB" smtClean="0"/>
              <a:t>05/01/2026</a:t>
            </a:fld>
            <a:endParaRPr lang="en-GB"/>
          </a:p>
        </p:txBody>
      </p:sp>
      <p:sp>
        <p:nvSpPr>
          <p:cNvPr id="8" name="Footer Placeholder 7">
            <a:extLst>
              <a:ext uri="{FF2B5EF4-FFF2-40B4-BE49-F238E27FC236}">
                <a16:creationId xmlns:a16="http://schemas.microsoft.com/office/drawing/2014/main" id="{27F2D3F9-B13E-9C31-B342-7CD592CF6AA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EEFD91F-AFF7-CDE3-927F-A0EB5E0CC960}"/>
              </a:ext>
            </a:extLst>
          </p:cNvPr>
          <p:cNvSpPr>
            <a:spLocks noGrp="1"/>
          </p:cNvSpPr>
          <p:nvPr>
            <p:ph type="sldNum" sz="quarter" idx="12"/>
          </p:nvPr>
        </p:nvSpPr>
        <p:spPr/>
        <p:txBody>
          <a:bodyPr/>
          <a:lstStyle/>
          <a:p>
            <a:fld id="{91E0AB8E-1627-4BA9-A25E-CC49EFC3EA79}" type="slidenum">
              <a:rPr lang="en-GB" smtClean="0"/>
              <a:t>‹#›</a:t>
            </a:fld>
            <a:endParaRPr lang="en-GB"/>
          </a:p>
        </p:txBody>
      </p:sp>
    </p:spTree>
    <p:extLst>
      <p:ext uri="{BB962C8B-B14F-4D97-AF65-F5344CB8AC3E}">
        <p14:creationId xmlns:p14="http://schemas.microsoft.com/office/powerpoint/2010/main" val="2012535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59FBA-6A67-C29A-9703-C52E66D21F5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7AD9F54-87F7-61C4-170C-99BFF5142C49}"/>
              </a:ext>
            </a:extLst>
          </p:cNvPr>
          <p:cNvSpPr>
            <a:spLocks noGrp="1"/>
          </p:cNvSpPr>
          <p:nvPr>
            <p:ph type="dt" sz="half" idx="10"/>
          </p:nvPr>
        </p:nvSpPr>
        <p:spPr/>
        <p:txBody>
          <a:bodyPr/>
          <a:lstStyle/>
          <a:p>
            <a:fld id="{0C83DB27-9E60-4853-8832-9DCB3EBB7AC7}" type="datetimeFigureOut">
              <a:rPr lang="en-GB" smtClean="0"/>
              <a:t>05/01/2026</a:t>
            </a:fld>
            <a:endParaRPr lang="en-GB"/>
          </a:p>
        </p:txBody>
      </p:sp>
      <p:sp>
        <p:nvSpPr>
          <p:cNvPr id="4" name="Footer Placeholder 3">
            <a:extLst>
              <a:ext uri="{FF2B5EF4-FFF2-40B4-BE49-F238E27FC236}">
                <a16:creationId xmlns:a16="http://schemas.microsoft.com/office/drawing/2014/main" id="{57F8D7F8-C760-553D-27B0-86942FAD845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D7ED954-1788-A95D-2223-7924F94E2B03}"/>
              </a:ext>
            </a:extLst>
          </p:cNvPr>
          <p:cNvSpPr>
            <a:spLocks noGrp="1"/>
          </p:cNvSpPr>
          <p:nvPr>
            <p:ph type="sldNum" sz="quarter" idx="12"/>
          </p:nvPr>
        </p:nvSpPr>
        <p:spPr/>
        <p:txBody>
          <a:bodyPr/>
          <a:lstStyle/>
          <a:p>
            <a:fld id="{91E0AB8E-1627-4BA9-A25E-CC49EFC3EA79}" type="slidenum">
              <a:rPr lang="en-GB" smtClean="0"/>
              <a:t>‹#›</a:t>
            </a:fld>
            <a:endParaRPr lang="en-GB"/>
          </a:p>
        </p:txBody>
      </p:sp>
    </p:spTree>
    <p:extLst>
      <p:ext uri="{BB962C8B-B14F-4D97-AF65-F5344CB8AC3E}">
        <p14:creationId xmlns:p14="http://schemas.microsoft.com/office/powerpoint/2010/main" val="3874497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9D0F72-E31C-3AC6-B8D5-28356C720B47}"/>
              </a:ext>
            </a:extLst>
          </p:cNvPr>
          <p:cNvSpPr>
            <a:spLocks noGrp="1"/>
          </p:cNvSpPr>
          <p:nvPr>
            <p:ph type="dt" sz="half" idx="10"/>
          </p:nvPr>
        </p:nvSpPr>
        <p:spPr/>
        <p:txBody>
          <a:bodyPr/>
          <a:lstStyle/>
          <a:p>
            <a:fld id="{0C83DB27-9E60-4853-8832-9DCB3EBB7AC7}" type="datetimeFigureOut">
              <a:rPr lang="en-GB" smtClean="0"/>
              <a:t>05/01/2026</a:t>
            </a:fld>
            <a:endParaRPr lang="en-GB"/>
          </a:p>
        </p:txBody>
      </p:sp>
      <p:sp>
        <p:nvSpPr>
          <p:cNvPr id="3" name="Footer Placeholder 2">
            <a:extLst>
              <a:ext uri="{FF2B5EF4-FFF2-40B4-BE49-F238E27FC236}">
                <a16:creationId xmlns:a16="http://schemas.microsoft.com/office/drawing/2014/main" id="{A82C9027-51BA-FB58-C9FB-ECEB5E57F85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51D79B3-F96D-5943-864D-0FA62BC913FE}"/>
              </a:ext>
            </a:extLst>
          </p:cNvPr>
          <p:cNvSpPr>
            <a:spLocks noGrp="1"/>
          </p:cNvSpPr>
          <p:nvPr>
            <p:ph type="sldNum" sz="quarter" idx="12"/>
          </p:nvPr>
        </p:nvSpPr>
        <p:spPr/>
        <p:txBody>
          <a:bodyPr/>
          <a:lstStyle/>
          <a:p>
            <a:fld id="{91E0AB8E-1627-4BA9-A25E-CC49EFC3EA79}" type="slidenum">
              <a:rPr lang="en-GB" smtClean="0"/>
              <a:t>‹#›</a:t>
            </a:fld>
            <a:endParaRPr lang="en-GB"/>
          </a:p>
        </p:txBody>
      </p:sp>
    </p:spTree>
    <p:extLst>
      <p:ext uri="{BB962C8B-B14F-4D97-AF65-F5344CB8AC3E}">
        <p14:creationId xmlns:p14="http://schemas.microsoft.com/office/powerpoint/2010/main" val="3724589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8B96A-2BAE-008D-FFD7-3469F3A0DB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17CBD84-E6E5-0D0E-AB69-0F7EF32F8A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4C6895D-5062-1D7B-FCBD-2E45148429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F9F105-1B23-AC1D-93C5-D23220C694FA}"/>
              </a:ext>
            </a:extLst>
          </p:cNvPr>
          <p:cNvSpPr>
            <a:spLocks noGrp="1"/>
          </p:cNvSpPr>
          <p:nvPr>
            <p:ph type="dt" sz="half" idx="10"/>
          </p:nvPr>
        </p:nvSpPr>
        <p:spPr/>
        <p:txBody>
          <a:bodyPr/>
          <a:lstStyle/>
          <a:p>
            <a:fld id="{0C83DB27-9E60-4853-8832-9DCB3EBB7AC7}" type="datetimeFigureOut">
              <a:rPr lang="en-GB" smtClean="0"/>
              <a:t>05/01/2026</a:t>
            </a:fld>
            <a:endParaRPr lang="en-GB"/>
          </a:p>
        </p:txBody>
      </p:sp>
      <p:sp>
        <p:nvSpPr>
          <p:cNvPr id="6" name="Footer Placeholder 5">
            <a:extLst>
              <a:ext uri="{FF2B5EF4-FFF2-40B4-BE49-F238E27FC236}">
                <a16:creationId xmlns:a16="http://schemas.microsoft.com/office/drawing/2014/main" id="{BC9F08CB-3016-4166-75AD-EEC13D7EF60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D3B6CB0-6C3A-6F14-82C1-1633AD3C140D}"/>
              </a:ext>
            </a:extLst>
          </p:cNvPr>
          <p:cNvSpPr>
            <a:spLocks noGrp="1"/>
          </p:cNvSpPr>
          <p:nvPr>
            <p:ph type="sldNum" sz="quarter" idx="12"/>
          </p:nvPr>
        </p:nvSpPr>
        <p:spPr/>
        <p:txBody>
          <a:bodyPr/>
          <a:lstStyle/>
          <a:p>
            <a:fld id="{91E0AB8E-1627-4BA9-A25E-CC49EFC3EA79}" type="slidenum">
              <a:rPr lang="en-GB" smtClean="0"/>
              <a:t>‹#›</a:t>
            </a:fld>
            <a:endParaRPr lang="en-GB"/>
          </a:p>
        </p:txBody>
      </p:sp>
    </p:spTree>
    <p:extLst>
      <p:ext uri="{BB962C8B-B14F-4D97-AF65-F5344CB8AC3E}">
        <p14:creationId xmlns:p14="http://schemas.microsoft.com/office/powerpoint/2010/main" val="2829301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66F60-73BF-D8F9-FE69-A9F8BF916D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405EE48-783F-2F73-8E1E-D942D3CAFE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DC79AC3-96A6-EC4F-1A8B-E7B3D1E0FB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004FF7-8604-7368-ED30-13CA755C1EA8}"/>
              </a:ext>
            </a:extLst>
          </p:cNvPr>
          <p:cNvSpPr>
            <a:spLocks noGrp="1"/>
          </p:cNvSpPr>
          <p:nvPr>
            <p:ph type="dt" sz="half" idx="10"/>
          </p:nvPr>
        </p:nvSpPr>
        <p:spPr/>
        <p:txBody>
          <a:bodyPr/>
          <a:lstStyle/>
          <a:p>
            <a:fld id="{0C83DB27-9E60-4853-8832-9DCB3EBB7AC7}" type="datetimeFigureOut">
              <a:rPr lang="en-GB" smtClean="0"/>
              <a:t>05/01/2026</a:t>
            </a:fld>
            <a:endParaRPr lang="en-GB"/>
          </a:p>
        </p:txBody>
      </p:sp>
      <p:sp>
        <p:nvSpPr>
          <p:cNvPr id="6" name="Footer Placeholder 5">
            <a:extLst>
              <a:ext uri="{FF2B5EF4-FFF2-40B4-BE49-F238E27FC236}">
                <a16:creationId xmlns:a16="http://schemas.microsoft.com/office/drawing/2014/main" id="{7E7CAFDC-B58F-6F0C-8115-4D780C18D0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5B37BE2-C6B6-4827-2420-6A136146AA5E}"/>
              </a:ext>
            </a:extLst>
          </p:cNvPr>
          <p:cNvSpPr>
            <a:spLocks noGrp="1"/>
          </p:cNvSpPr>
          <p:nvPr>
            <p:ph type="sldNum" sz="quarter" idx="12"/>
          </p:nvPr>
        </p:nvSpPr>
        <p:spPr/>
        <p:txBody>
          <a:bodyPr/>
          <a:lstStyle/>
          <a:p>
            <a:fld id="{91E0AB8E-1627-4BA9-A25E-CC49EFC3EA79}" type="slidenum">
              <a:rPr lang="en-GB" smtClean="0"/>
              <a:t>‹#›</a:t>
            </a:fld>
            <a:endParaRPr lang="en-GB"/>
          </a:p>
        </p:txBody>
      </p:sp>
    </p:spTree>
    <p:extLst>
      <p:ext uri="{BB962C8B-B14F-4D97-AF65-F5344CB8AC3E}">
        <p14:creationId xmlns:p14="http://schemas.microsoft.com/office/powerpoint/2010/main" val="3074738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01B029-0110-9FBD-138C-FBA9417CAF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2C806E6-3294-00AA-F4EE-2DE3216A0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4B6E3A6-4231-60BE-7B51-751243BF81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C83DB27-9E60-4853-8832-9DCB3EBB7AC7}" type="datetimeFigureOut">
              <a:rPr lang="en-GB" smtClean="0"/>
              <a:t>05/01/2026</a:t>
            </a:fld>
            <a:endParaRPr lang="en-GB"/>
          </a:p>
        </p:txBody>
      </p:sp>
      <p:sp>
        <p:nvSpPr>
          <p:cNvPr id="5" name="Footer Placeholder 4">
            <a:extLst>
              <a:ext uri="{FF2B5EF4-FFF2-40B4-BE49-F238E27FC236}">
                <a16:creationId xmlns:a16="http://schemas.microsoft.com/office/drawing/2014/main" id="{A62FB988-4ADE-587D-EFAC-01F7E551EF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4344BBF1-5AB5-EEC4-0DFC-3A4518AABD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1E0AB8E-1627-4BA9-A25E-CC49EFC3EA79}" type="slidenum">
              <a:rPr lang="en-GB" smtClean="0"/>
              <a:t>‹#›</a:t>
            </a:fld>
            <a:endParaRPr lang="en-GB"/>
          </a:p>
        </p:txBody>
      </p:sp>
    </p:spTree>
    <p:extLst>
      <p:ext uri="{BB962C8B-B14F-4D97-AF65-F5344CB8AC3E}">
        <p14:creationId xmlns:p14="http://schemas.microsoft.com/office/powerpoint/2010/main" val="18066937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54.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jpeg"/></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33350" y="424354"/>
          <a:ext cx="11946355" cy="8042222"/>
        </p:xfrm>
        <a:graphic>
          <a:graphicData uri="http://schemas.openxmlformats.org/drawingml/2006/table">
            <a:tbl>
              <a:tblPr firstRow="1" bandRow="1">
                <a:tableStyleId>{5C22544A-7EE6-4342-B048-85BDC9FD1C3A}</a:tableStyleId>
              </a:tblPr>
              <a:tblGrid>
                <a:gridCol w="596009">
                  <a:extLst>
                    <a:ext uri="{9D8B030D-6E8A-4147-A177-3AD203B41FA5}">
                      <a16:colId xmlns:a16="http://schemas.microsoft.com/office/drawing/2014/main" val="2115983894"/>
                    </a:ext>
                  </a:extLst>
                </a:gridCol>
                <a:gridCol w="1129875">
                  <a:extLst>
                    <a:ext uri="{9D8B030D-6E8A-4147-A177-3AD203B41FA5}">
                      <a16:colId xmlns:a16="http://schemas.microsoft.com/office/drawing/2014/main" val="4149770876"/>
                    </a:ext>
                  </a:extLst>
                </a:gridCol>
                <a:gridCol w="8042925">
                  <a:extLst>
                    <a:ext uri="{9D8B030D-6E8A-4147-A177-3AD203B41FA5}">
                      <a16:colId xmlns:a16="http://schemas.microsoft.com/office/drawing/2014/main" val="608090965"/>
                    </a:ext>
                  </a:extLst>
                </a:gridCol>
                <a:gridCol w="2177546">
                  <a:extLst>
                    <a:ext uri="{9D8B030D-6E8A-4147-A177-3AD203B41FA5}">
                      <a16:colId xmlns:a16="http://schemas.microsoft.com/office/drawing/2014/main" val="2242655733"/>
                    </a:ext>
                  </a:extLst>
                </a:gridCol>
              </a:tblGrid>
              <a:tr h="362282">
                <a:tc>
                  <a:txBody>
                    <a:bodyPr/>
                    <a:lstStyle/>
                    <a:p>
                      <a:pPr algn="ctr"/>
                      <a:r>
                        <a:rPr lang="en-GB" sz="1200" dirty="0">
                          <a:solidFill>
                            <a:schemeClr val="tx1"/>
                          </a:solidFill>
                        </a:rPr>
                        <a:t>Week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rPr>
                        <a:t>Date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000" dirty="0">
                          <a:solidFill>
                            <a:schemeClr val="tx1"/>
                          </a:solidFill>
                        </a:rPr>
                        <a:t>Focus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000" dirty="0">
                          <a:solidFill>
                            <a:schemeClr val="tx1"/>
                          </a:solidFill>
                        </a:rPr>
                        <a:t>Prep due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4581468"/>
                  </a:ext>
                </a:extLst>
              </a:tr>
              <a:tr h="289410">
                <a:tc>
                  <a:txBody>
                    <a:bodyPr/>
                    <a:lstStyle/>
                    <a:p>
                      <a:r>
                        <a:rPr lang="en-GB" sz="12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dirty="0"/>
                        <a:t>05.01.26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rPr>
                        <a:t>Launch of Unit 2 Exam paper theme. Initial mind map and statement. Selecting first Artist/Contextual reference.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000" dirty="0">
                          <a:solidFill>
                            <a:schemeClr val="tx1"/>
                          </a:solidFill>
                        </a:rPr>
                        <a:t>New set of exceptional photographs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27110696"/>
                  </a:ext>
                </a:extLst>
              </a:tr>
              <a:tr h="289410">
                <a:tc>
                  <a:txBody>
                    <a:bodyPr/>
                    <a:lstStyle/>
                    <a:p>
                      <a:r>
                        <a:rPr lang="en-GB" sz="12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dirty="0"/>
                        <a:t>12.01.26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rPr>
                        <a:t>First artist: Pastiche and in-depth written analysis. Content, context and meaning. Use the ‘AO1 Grade 9 response tick list’ for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6057267"/>
                  </a:ext>
                </a:extLst>
              </a:tr>
              <a:tr h="289410">
                <a:tc>
                  <a:txBody>
                    <a:bodyPr/>
                    <a:lstStyle/>
                    <a:p>
                      <a:r>
                        <a:rPr lang="en-GB" sz="12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dirty="0"/>
                        <a:t>19.01.26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rPr>
                        <a:t>Your own photographs, annotated to explain how they link to the theme.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rPr>
                        <a:t>Visual recording lesson from one of your photographs: A diverse range of drawings presented with supporting annotation. One drawing should be sustained.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rPr>
                        <a:t>Mind map in response to the theme of ‘Found’ and typed up Statement of Interest/Intent. Printed out and clipped onto the first page of your unit 2 book.</a:t>
                      </a:r>
                    </a:p>
                    <a:p>
                      <a:endParaRPr lang="en-GB"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66106508"/>
                  </a:ext>
                </a:extLst>
              </a:tr>
              <a:tr h="292607">
                <a:tc>
                  <a:txBody>
                    <a:bodyPr/>
                    <a:lstStyle/>
                    <a:p>
                      <a:r>
                        <a:rPr lang="en-GB" sz="12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dirty="0"/>
                        <a:t>26.01.26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rPr>
                        <a:t>Using the above artist with your own imagery. Experimentation and developments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08442694"/>
                  </a:ext>
                </a:extLst>
              </a:tr>
              <a:tr h="289410">
                <a:tc>
                  <a:txBody>
                    <a:bodyPr/>
                    <a:lstStyle/>
                    <a:p>
                      <a:r>
                        <a:rPr lang="en-GB" sz="1200" dirty="0">
                          <a:solidFill>
                            <a:schemeClr val="tx1"/>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dirty="0">
                          <a:solidFill>
                            <a:schemeClr val="tx1"/>
                          </a:solidFill>
                        </a:rPr>
                        <a:t>02.02.26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rPr>
                        <a:t>Printmaking: Mono-printing and collage work presented with supporting annotation.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rPr>
                        <a:t>Etching design. Etchings and developments fully presented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dirty="0">
                          <a:solidFill>
                            <a:schemeClr val="tx1"/>
                          </a:solidFill>
                        </a:rPr>
                        <a:t>Exceptional sustained drawing (s) from new photographs.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34536019"/>
                  </a:ext>
                </a:extLst>
              </a:tr>
              <a:tr h="411210">
                <a:tc>
                  <a:txBody>
                    <a:bodyPr/>
                    <a:lstStyle/>
                    <a:p>
                      <a:r>
                        <a:rPr lang="en-GB" sz="1200" dirty="0">
                          <a:solidFill>
                            <a:schemeClr val="tx1"/>
                          </a:solidFill>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dirty="0">
                          <a:solidFill>
                            <a:schemeClr val="tx1"/>
                          </a:solidFill>
                        </a:rPr>
                        <a:t>09.02.26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rPr>
                        <a:t>A new artist. This can be one you have independently found or one recommended by us.</a:t>
                      </a:r>
                    </a:p>
                    <a:p>
                      <a:endParaRPr lang="en-GB"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63525452"/>
                  </a:ext>
                </a:extLst>
              </a:tr>
              <a:tr h="289410">
                <a:tc>
                  <a:txBody>
                    <a:bodyPr/>
                    <a:lstStyle/>
                    <a:p>
                      <a:r>
                        <a:rPr lang="en-GB" sz="1200" dirty="0">
                          <a:solidFill>
                            <a:schemeClr val="tx1"/>
                          </a:solidFill>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dirty="0">
                          <a:solidFill>
                            <a:schemeClr val="tx1"/>
                          </a:solidFill>
                        </a:rPr>
                        <a:t>16.02.26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GB" sz="1800" b="1" dirty="0">
                          <a:solidFill>
                            <a:schemeClr val="bg1"/>
                          </a:solidFill>
                        </a:rPr>
                        <a:t>Half Term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GB"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2406504450"/>
                  </a:ext>
                </a:extLst>
              </a:tr>
              <a:tr h="247950">
                <a:tc>
                  <a:txBody>
                    <a:bodyPr/>
                    <a:lstStyle/>
                    <a:p>
                      <a:r>
                        <a:rPr lang="en-GB" sz="1200" dirty="0">
                          <a:solidFill>
                            <a:schemeClr val="tx1"/>
                          </a:solidFill>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dirty="0">
                          <a:solidFill>
                            <a:schemeClr val="tx1"/>
                          </a:solidFill>
                        </a:rPr>
                        <a:t>23.02.26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000" b="0" dirty="0">
                          <a:solidFill>
                            <a:schemeClr val="tx1"/>
                          </a:solidFill>
                        </a:rPr>
                        <a:t>Mastery of artists, combining with own imagery.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rPr>
                        <a:t>Fully documented artist to support your monoprint/etching developments.</a:t>
                      </a:r>
                    </a:p>
                    <a:p>
                      <a:endParaRPr lang="en-GB"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91756334"/>
                  </a:ext>
                </a:extLst>
              </a:tr>
              <a:tr h="289410">
                <a:tc>
                  <a:txBody>
                    <a:bodyPr/>
                    <a:lstStyle/>
                    <a:p>
                      <a:r>
                        <a:rPr lang="en-GB" sz="1200" dirty="0">
                          <a:solidFill>
                            <a:schemeClr val="tx1"/>
                          </a:solidFill>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dirty="0">
                          <a:solidFill>
                            <a:schemeClr val="tx1"/>
                          </a:solidFill>
                        </a:rPr>
                        <a:t>02.03.26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rPr>
                        <a:t>Mock exam planning: Thumb nail sketches of composition ideas.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46034960"/>
                  </a:ext>
                </a:extLst>
              </a:tr>
              <a:tr h="289410">
                <a:tc>
                  <a:txBody>
                    <a:bodyPr/>
                    <a:lstStyle/>
                    <a:p>
                      <a:r>
                        <a:rPr lang="en-GB" sz="1200" dirty="0">
                          <a:solidFill>
                            <a:schemeClr val="tx1"/>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dirty="0">
                          <a:solidFill>
                            <a:schemeClr val="tx1"/>
                          </a:solidFill>
                        </a:rPr>
                        <a:t>09.03.26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rPr>
                        <a:t>Digital planning and refinements.</a:t>
                      </a:r>
                    </a:p>
                    <a:p>
                      <a:endParaRPr lang="en-GB"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dirty="0">
                          <a:solidFill>
                            <a:schemeClr val="tx1"/>
                          </a:solidFill>
                        </a:rPr>
                        <a:t>Composition planning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74344542"/>
                  </a:ext>
                </a:extLst>
              </a:tr>
              <a:tr h="289410">
                <a:tc>
                  <a:txBody>
                    <a:bodyPr/>
                    <a:lstStyle/>
                    <a:p>
                      <a:r>
                        <a:rPr lang="en-GB" sz="1200" dirty="0">
                          <a:solidFill>
                            <a:schemeClr val="tx1"/>
                          </a:solidFill>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dirty="0">
                          <a:solidFill>
                            <a:schemeClr val="tx1"/>
                          </a:solidFill>
                        </a:rPr>
                        <a:t>16.03.26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en-GB" sz="1600" b="1" dirty="0">
                          <a:solidFill>
                            <a:schemeClr val="bg1"/>
                          </a:solidFill>
                        </a:rPr>
                        <a:t>Mocks: 18 and 19</a:t>
                      </a:r>
                      <a:r>
                        <a:rPr lang="en-GB" sz="1600" b="1" baseline="30000" dirty="0">
                          <a:solidFill>
                            <a:schemeClr val="bg1"/>
                          </a:solidFill>
                        </a:rPr>
                        <a:t>th</a:t>
                      </a:r>
                      <a:r>
                        <a:rPr lang="en-GB" sz="1600" b="1" dirty="0">
                          <a:solidFill>
                            <a:schemeClr val="bg1"/>
                          </a:solidFill>
                        </a:rPr>
                        <a:t> March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GB" sz="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3048640060"/>
                  </a:ext>
                </a:extLst>
              </a:tr>
              <a:tr h="289410">
                <a:tc>
                  <a:txBody>
                    <a:bodyPr/>
                    <a:lstStyle/>
                    <a:p>
                      <a:r>
                        <a:rPr lang="en-GB" sz="1200" dirty="0">
                          <a:solidFill>
                            <a:schemeClr val="tx1"/>
                          </a:solidFill>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dirty="0">
                          <a:solidFill>
                            <a:schemeClr val="tx1"/>
                          </a:solidFill>
                        </a:rPr>
                        <a:t>23.03.26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000" b="0" dirty="0">
                          <a:solidFill>
                            <a:schemeClr val="tx1"/>
                          </a:solidFill>
                        </a:rPr>
                        <a:t>Refinements: Taking strengths from mocks to refine, adapt and develop.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800" dirty="0">
                          <a:solidFill>
                            <a:schemeClr val="tx1"/>
                          </a:solidFill>
                        </a:rPr>
                        <a:t>Planning and refinements.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18237966"/>
                  </a:ext>
                </a:extLst>
              </a:tr>
              <a:tr h="289410">
                <a:tc>
                  <a:txBody>
                    <a:bodyPr/>
                    <a:lstStyle/>
                    <a:p>
                      <a:r>
                        <a:rPr lang="en-GB" sz="1200" dirty="0">
                          <a:solidFill>
                            <a:schemeClr val="tx1"/>
                          </a:solidFill>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dirty="0">
                          <a:solidFill>
                            <a:schemeClr val="tx1"/>
                          </a:solidFill>
                        </a:rPr>
                        <a:t>30.03.26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GB" sz="1600" b="1" dirty="0">
                          <a:solidFill>
                            <a:schemeClr val="bg1"/>
                          </a:solidFill>
                        </a:rPr>
                        <a:t>Easter Holiday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GB"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2584783600"/>
                  </a:ext>
                </a:extLst>
              </a:tr>
              <a:tr h="289410">
                <a:tc>
                  <a:txBody>
                    <a:bodyPr/>
                    <a:lstStyle/>
                    <a:p>
                      <a:r>
                        <a:rPr lang="en-GB" sz="1200" dirty="0">
                          <a:solidFill>
                            <a:schemeClr val="tx1"/>
                          </a:solidFill>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dirty="0">
                          <a:solidFill>
                            <a:schemeClr val="tx1"/>
                          </a:solidFill>
                        </a:rPr>
                        <a:t>06.04.26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GB"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3315273177"/>
                  </a:ext>
                </a:extLst>
              </a:tr>
              <a:tr h="289410">
                <a:tc>
                  <a:txBody>
                    <a:bodyPr/>
                    <a:lstStyle/>
                    <a:p>
                      <a:r>
                        <a:rPr lang="en-GB" sz="1200" dirty="0">
                          <a:solidFill>
                            <a:schemeClr val="tx1"/>
                          </a:solidFill>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dirty="0">
                          <a:solidFill>
                            <a:schemeClr val="tx1"/>
                          </a:solidFill>
                        </a:rPr>
                        <a:t>13.04.26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dirty="0">
                          <a:solidFill>
                            <a:schemeClr val="tx1"/>
                          </a:solidFill>
                        </a:rPr>
                        <a:t>Individual targets based on mock exam outcome. Experimentation and mastery.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900" dirty="0">
                          <a:solidFill>
                            <a:schemeClr val="tx1"/>
                          </a:solidFill>
                        </a:rPr>
                        <a:t>Planning and refinements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12357353"/>
                  </a:ext>
                </a:extLst>
              </a:tr>
              <a:tr h="289410">
                <a:tc>
                  <a:txBody>
                    <a:bodyPr/>
                    <a:lstStyle/>
                    <a:p>
                      <a:r>
                        <a:rPr lang="en-GB" sz="1200" dirty="0">
                          <a:solidFill>
                            <a:schemeClr val="tx1"/>
                          </a:solidFill>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dirty="0">
                          <a:solidFill>
                            <a:schemeClr val="tx1"/>
                          </a:solidFill>
                        </a:rPr>
                        <a:t>20.04.26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dirty="0">
                          <a:solidFill>
                            <a:schemeClr val="tx1"/>
                          </a:solidFill>
                        </a:rPr>
                        <a:t>Individual targets based on mock exam outcome. Experimentation and mastery.</a:t>
                      </a:r>
                    </a:p>
                    <a:p>
                      <a:pPr algn="l"/>
                      <a:endParaRPr lang="en-GB" sz="1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37637105"/>
                  </a:ext>
                </a:extLst>
              </a:tr>
              <a:tr h="289410">
                <a:tc>
                  <a:txBody>
                    <a:bodyPr/>
                    <a:lstStyle/>
                    <a:p>
                      <a:r>
                        <a:rPr lang="en-GB" sz="1200" dirty="0">
                          <a:solidFill>
                            <a:schemeClr val="tx1"/>
                          </a:solidFill>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dirty="0">
                          <a:solidFill>
                            <a:schemeClr val="tx1"/>
                          </a:solidFill>
                        </a:rPr>
                        <a:t>27.04.26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dirty="0">
                          <a:solidFill>
                            <a:schemeClr val="tx1"/>
                          </a:solidFill>
                        </a:rPr>
                        <a:t>Individual targets based on mock exam outcome. Experimentation and mastery.</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900" dirty="0">
                          <a:solidFill>
                            <a:schemeClr val="tx1"/>
                          </a:solidFill>
                        </a:rPr>
                        <a:t>Planning and refinements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25964171"/>
                  </a:ext>
                </a:extLst>
              </a:tr>
              <a:tr h="289410">
                <a:tc>
                  <a:txBody>
                    <a:bodyPr/>
                    <a:lstStyle/>
                    <a:p>
                      <a:r>
                        <a:rPr lang="en-GB" sz="1200" dirty="0">
                          <a:solidFill>
                            <a:schemeClr val="tx1"/>
                          </a:solidFill>
                        </a:rPr>
                        <a:t>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dirty="0">
                          <a:solidFill>
                            <a:schemeClr val="tx1"/>
                          </a:solidFill>
                        </a:rPr>
                        <a:t>04.05.26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en-GB" sz="1600" b="1" dirty="0">
                          <a:solidFill>
                            <a:schemeClr val="bg1"/>
                          </a:solidFill>
                        </a:rPr>
                        <a:t>GCSE ART UNIT 2 EXAM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GB"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3587775097"/>
                  </a:ext>
                </a:extLst>
              </a:tr>
              <a:tr h="289410">
                <a:tc>
                  <a:txBody>
                    <a:bodyPr/>
                    <a:lstStyle/>
                    <a:p>
                      <a:r>
                        <a:rPr lang="en-GB" sz="1200" dirty="0">
                          <a:solidFill>
                            <a:schemeClr val="tx1"/>
                          </a:solidFill>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dirty="0">
                          <a:solidFill>
                            <a:schemeClr val="tx1"/>
                          </a:solidFill>
                        </a:rPr>
                        <a:t>11.05.26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900" b="1" dirty="0">
                          <a:solidFill>
                            <a:schemeClr val="tx1"/>
                          </a:solidFill>
                        </a:rPr>
                        <a:t>Labelling. Unit 1 amendments.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9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9883780"/>
                  </a:ext>
                </a:extLst>
              </a:tr>
            </a:tbl>
          </a:graphicData>
        </a:graphic>
      </p:graphicFrame>
      <p:sp>
        <p:nvSpPr>
          <p:cNvPr id="3" name="TextBox 2"/>
          <p:cNvSpPr txBox="1"/>
          <p:nvPr/>
        </p:nvSpPr>
        <p:spPr>
          <a:xfrm>
            <a:off x="-2165685" y="-160421"/>
            <a:ext cx="6469652" cy="584775"/>
          </a:xfrm>
          <a:prstGeom prst="rect">
            <a:avLst/>
          </a:prstGeom>
          <a:noFill/>
        </p:spPr>
        <p:txBody>
          <a:bodyPr wrap="square" rtlCol="0">
            <a:spAutoFit/>
          </a:bodyPr>
          <a:lstStyle/>
          <a:p>
            <a:pPr algn="ctr"/>
            <a:r>
              <a:rPr lang="en-GB" sz="3200" b="1" dirty="0"/>
              <a:t> </a:t>
            </a:r>
            <a:r>
              <a:rPr lang="en-GB" sz="1100" b="1" dirty="0"/>
              <a:t>GCSE ART: WEEKLY PLAN</a:t>
            </a:r>
          </a:p>
        </p:txBody>
      </p:sp>
    </p:spTree>
    <p:extLst>
      <p:ext uri="{BB962C8B-B14F-4D97-AF65-F5344CB8AC3E}">
        <p14:creationId xmlns:p14="http://schemas.microsoft.com/office/powerpoint/2010/main" val="1234183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16200000">
            <a:off x="1773280" y="-456988"/>
            <a:ext cx="6250577" cy="8334103"/>
          </a:xfrm>
          <a:prstGeom prst="rect">
            <a:avLst/>
          </a:prstGeom>
        </p:spPr>
      </p:pic>
      <p:pic>
        <p:nvPicPr>
          <p:cNvPr id="2" name="Picture 1"/>
          <p:cNvPicPr>
            <a:picLocks noChangeAspect="1"/>
          </p:cNvPicPr>
          <p:nvPr/>
        </p:nvPicPr>
        <p:blipFill>
          <a:blip r:embed="rId3"/>
          <a:stretch>
            <a:fillRect/>
          </a:stretch>
        </p:blipFill>
        <p:spPr>
          <a:xfrm>
            <a:off x="95773" y="202473"/>
            <a:ext cx="461328" cy="6545091"/>
          </a:xfrm>
          <a:prstGeom prst="rect">
            <a:avLst/>
          </a:prstGeom>
        </p:spPr>
      </p:pic>
      <p:sp>
        <p:nvSpPr>
          <p:cNvPr id="3" name="TextBox 2"/>
          <p:cNvSpPr txBox="1"/>
          <p:nvPr/>
        </p:nvSpPr>
        <p:spPr>
          <a:xfrm>
            <a:off x="9196251" y="420187"/>
            <a:ext cx="2795452" cy="5909310"/>
          </a:xfrm>
          <a:prstGeom prst="rect">
            <a:avLst/>
          </a:prstGeom>
          <a:noFill/>
        </p:spPr>
        <p:txBody>
          <a:bodyPr wrap="square" rtlCol="0">
            <a:spAutoFit/>
          </a:bodyPr>
          <a:lstStyle/>
          <a:p>
            <a:r>
              <a:rPr lang="en-GB" dirty="0"/>
              <a:t>Your challenge this morning is to </a:t>
            </a:r>
            <a:r>
              <a:rPr lang="en-GB" b="1" dirty="0"/>
              <a:t>practice </a:t>
            </a:r>
            <a:r>
              <a:rPr lang="en-GB" dirty="0"/>
              <a:t>and </a:t>
            </a:r>
            <a:r>
              <a:rPr lang="en-GB" b="1" dirty="0"/>
              <a:t>master</a:t>
            </a:r>
            <a:r>
              <a:rPr lang="en-GB" dirty="0"/>
              <a:t> the recording of your image.</a:t>
            </a:r>
          </a:p>
          <a:p>
            <a:endParaRPr lang="en-GB" dirty="0"/>
          </a:p>
          <a:p>
            <a:endParaRPr lang="en-GB" b="1" dirty="0"/>
          </a:p>
          <a:p>
            <a:r>
              <a:rPr lang="en-GB" b="1" dirty="0"/>
              <a:t>Drawing exercises:</a:t>
            </a:r>
          </a:p>
          <a:p>
            <a:pPr marL="285750" indent="-285750">
              <a:buFont typeface="Arial" panose="020B0604020202020204" pitchFamily="34" charset="0"/>
              <a:buChar char="•"/>
            </a:pPr>
            <a:r>
              <a:rPr lang="en-GB" dirty="0"/>
              <a:t>Bind continuous line</a:t>
            </a:r>
          </a:p>
          <a:p>
            <a:pPr marL="285750" indent="-285750">
              <a:buFont typeface="Arial" panose="020B0604020202020204" pitchFamily="34" charset="0"/>
              <a:buChar char="•"/>
            </a:pPr>
            <a:r>
              <a:rPr lang="en-GB" dirty="0"/>
              <a:t>Gesture</a:t>
            </a:r>
          </a:p>
          <a:p>
            <a:pPr marL="285750" indent="-285750">
              <a:buFont typeface="Arial" panose="020B0604020202020204" pitchFamily="34" charset="0"/>
              <a:buChar char="•"/>
            </a:pPr>
            <a:r>
              <a:rPr lang="en-GB" dirty="0"/>
              <a:t>Highlights</a:t>
            </a:r>
          </a:p>
          <a:p>
            <a:pPr marL="285750" indent="-285750">
              <a:buFont typeface="Arial" panose="020B0604020202020204" pitchFamily="34" charset="0"/>
              <a:buChar char="•"/>
            </a:pPr>
            <a:r>
              <a:rPr lang="en-GB" dirty="0"/>
              <a:t>Positive/negative space</a:t>
            </a:r>
          </a:p>
          <a:p>
            <a:pPr marL="285750" indent="-285750">
              <a:buFont typeface="Arial" panose="020B0604020202020204" pitchFamily="34" charset="0"/>
              <a:buChar char="•"/>
            </a:pPr>
            <a:r>
              <a:rPr lang="en-GB" dirty="0"/>
              <a:t>Linear ink with mark-making.</a:t>
            </a:r>
          </a:p>
          <a:p>
            <a:pPr marL="285750" indent="-285750">
              <a:buFont typeface="Arial" panose="020B0604020202020204" pitchFamily="34" charset="0"/>
              <a:buChar char="•"/>
            </a:pPr>
            <a:r>
              <a:rPr lang="en-GB" dirty="0"/>
              <a:t>Cropped tonal</a:t>
            </a:r>
          </a:p>
          <a:p>
            <a:endParaRPr lang="en-GB" dirty="0"/>
          </a:p>
          <a:p>
            <a:pPr marL="285750" indent="-285750">
              <a:buFont typeface="Arial" panose="020B0604020202020204" pitchFamily="34" charset="0"/>
              <a:buChar char="•"/>
            </a:pPr>
            <a:endParaRPr lang="en-GB" dirty="0"/>
          </a:p>
          <a:p>
            <a:r>
              <a:rPr lang="en-GB" dirty="0"/>
              <a:t>Graphite</a:t>
            </a:r>
          </a:p>
          <a:p>
            <a:r>
              <a:rPr lang="en-GB" dirty="0"/>
              <a:t>Willow charcoal</a:t>
            </a:r>
          </a:p>
          <a:p>
            <a:r>
              <a:rPr lang="en-GB" dirty="0"/>
              <a:t>White chalk</a:t>
            </a:r>
          </a:p>
          <a:p>
            <a:r>
              <a:rPr lang="en-GB" dirty="0"/>
              <a:t>4B pencil</a:t>
            </a:r>
          </a:p>
          <a:p>
            <a:r>
              <a:rPr lang="en-GB" dirty="0"/>
              <a:t>Indian ink</a:t>
            </a:r>
          </a:p>
        </p:txBody>
      </p:sp>
      <p:sp>
        <p:nvSpPr>
          <p:cNvPr id="5" name="TextBox 4"/>
          <p:cNvSpPr txBox="1"/>
          <p:nvPr/>
        </p:nvSpPr>
        <p:spPr>
          <a:xfrm>
            <a:off x="731517" y="0"/>
            <a:ext cx="7833821" cy="584775"/>
          </a:xfrm>
          <a:prstGeom prst="rect">
            <a:avLst/>
          </a:prstGeom>
          <a:solidFill>
            <a:schemeClr val="bg1"/>
          </a:solidFill>
        </p:spPr>
        <p:txBody>
          <a:bodyPr wrap="square" rtlCol="0">
            <a:spAutoFit/>
          </a:bodyPr>
          <a:lstStyle/>
          <a:p>
            <a:pPr algn="ctr"/>
            <a:r>
              <a:rPr lang="en-GB" sz="3200" b="1" dirty="0"/>
              <a:t>What is ‘Exceptional’ Visual Recording?</a:t>
            </a:r>
            <a:endParaRPr lang="en-GB" b="1" dirty="0"/>
          </a:p>
        </p:txBody>
      </p:sp>
    </p:spTree>
    <p:extLst>
      <p:ext uri="{BB962C8B-B14F-4D97-AF65-F5344CB8AC3E}">
        <p14:creationId xmlns:p14="http://schemas.microsoft.com/office/powerpoint/2010/main" val="3494352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F9C35-8A88-4BC9-8066-5C7E150273A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253AACF-F57B-4231-8733-ECED3FDD9BDC}"/>
              </a:ext>
            </a:extLst>
          </p:cNvPr>
          <p:cNvSpPr>
            <a:spLocks noGrp="1"/>
          </p:cNvSpPr>
          <p:nvPr>
            <p:ph idx="1"/>
          </p:nvPr>
        </p:nvSpPr>
        <p:spPr/>
        <p:txBody>
          <a:bodyPr/>
          <a:lstStyle/>
          <a:p>
            <a:endParaRPr lang="en-GB"/>
          </a:p>
        </p:txBody>
      </p:sp>
      <p:pic>
        <p:nvPicPr>
          <p:cNvPr id="4" name="Picture 3" descr="A picture containing text, envelope, picture frame&#10;&#10;Description automatically generated">
            <a:extLst>
              <a:ext uri="{FF2B5EF4-FFF2-40B4-BE49-F238E27FC236}">
                <a16:creationId xmlns:a16="http://schemas.microsoft.com/office/drawing/2014/main" id="{AAF0DDA4-77D2-4B2E-BEAE-2E3B97B4F8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pic>
        <p:nvPicPr>
          <p:cNvPr id="5" name="Picture 4"/>
          <p:cNvPicPr>
            <a:picLocks noChangeAspect="1"/>
          </p:cNvPicPr>
          <p:nvPr/>
        </p:nvPicPr>
        <p:blipFill>
          <a:blip r:embed="rId3"/>
          <a:stretch>
            <a:fillRect/>
          </a:stretch>
        </p:blipFill>
        <p:spPr>
          <a:xfrm>
            <a:off x="49467" y="0"/>
            <a:ext cx="487722" cy="6919560"/>
          </a:xfrm>
          <a:prstGeom prst="rect">
            <a:avLst/>
          </a:prstGeom>
        </p:spPr>
      </p:pic>
    </p:spTree>
    <p:extLst>
      <p:ext uri="{BB962C8B-B14F-4D97-AF65-F5344CB8AC3E}">
        <p14:creationId xmlns:p14="http://schemas.microsoft.com/office/powerpoint/2010/main" val="1113412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6395" t="6096" r="6585"/>
          <a:stretch/>
        </p:blipFill>
        <p:spPr>
          <a:xfrm>
            <a:off x="1349829" y="183131"/>
            <a:ext cx="8995955" cy="6515707"/>
          </a:xfrm>
          <a:prstGeom prst="rect">
            <a:avLst/>
          </a:prstGeom>
        </p:spPr>
      </p:pic>
      <p:pic>
        <p:nvPicPr>
          <p:cNvPr id="4" name="Picture 3"/>
          <p:cNvPicPr>
            <a:picLocks noChangeAspect="1"/>
          </p:cNvPicPr>
          <p:nvPr/>
        </p:nvPicPr>
        <p:blipFill>
          <a:blip r:embed="rId3"/>
          <a:stretch>
            <a:fillRect/>
          </a:stretch>
        </p:blipFill>
        <p:spPr>
          <a:xfrm>
            <a:off x="78356" y="0"/>
            <a:ext cx="487722" cy="6919560"/>
          </a:xfrm>
          <a:prstGeom prst="rect">
            <a:avLst/>
          </a:prstGeom>
        </p:spPr>
      </p:pic>
    </p:spTree>
    <p:extLst>
      <p:ext uri="{BB962C8B-B14F-4D97-AF65-F5344CB8AC3E}">
        <p14:creationId xmlns:p14="http://schemas.microsoft.com/office/powerpoint/2010/main" val="10648935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C60D0-211C-4581-8CA2-DA49B2083E6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026593B-F228-4282-BCAE-FF64E14FDD2B}"/>
              </a:ext>
            </a:extLst>
          </p:cNvPr>
          <p:cNvSpPr>
            <a:spLocks noGrp="1"/>
          </p:cNvSpPr>
          <p:nvPr>
            <p:ph idx="1"/>
          </p:nvPr>
        </p:nvSpPr>
        <p:spPr/>
        <p:txBody>
          <a:bodyPr/>
          <a:lstStyle/>
          <a:p>
            <a:endParaRPr lang="en-GB"/>
          </a:p>
        </p:txBody>
      </p:sp>
      <p:pic>
        <p:nvPicPr>
          <p:cNvPr id="4" name="Picture 3" descr="A close-up of some drawings&#10;&#10;Description automatically generated with low confidence">
            <a:extLst>
              <a:ext uri="{FF2B5EF4-FFF2-40B4-BE49-F238E27FC236}">
                <a16:creationId xmlns:a16="http://schemas.microsoft.com/office/drawing/2014/main" id="{138A9544-A574-4393-B764-8B76E5543D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pic>
        <p:nvPicPr>
          <p:cNvPr id="5" name="Picture 4"/>
          <p:cNvPicPr>
            <a:picLocks noChangeAspect="1"/>
          </p:cNvPicPr>
          <p:nvPr/>
        </p:nvPicPr>
        <p:blipFill>
          <a:blip r:embed="rId3"/>
          <a:stretch>
            <a:fillRect/>
          </a:stretch>
        </p:blipFill>
        <p:spPr>
          <a:xfrm>
            <a:off x="49467" y="0"/>
            <a:ext cx="487722" cy="6919560"/>
          </a:xfrm>
          <a:prstGeom prst="rect">
            <a:avLst/>
          </a:prstGeom>
        </p:spPr>
      </p:pic>
    </p:spTree>
    <p:extLst>
      <p:ext uri="{BB962C8B-B14F-4D97-AF65-F5344CB8AC3E}">
        <p14:creationId xmlns:p14="http://schemas.microsoft.com/office/powerpoint/2010/main" val="1993949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1691" y="406761"/>
            <a:ext cx="10855178" cy="6106038"/>
          </a:xfrm>
          <a:prstGeom prst="rect">
            <a:avLst/>
          </a:prstGeom>
        </p:spPr>
      </p:pic>
      <p:pic>
        <p:nvPicPr>
          <p:cNvPr id="4" name="Picture 3"/>
          <p:cNvPicPr>
            <a:picLocks noChangeAspect="1"/>
          </p:cNvPicPr>
          <p:nvPr/>
        </p:nvPicPr>
        <p:blipFill>
          <a:blip r:embed="rId3"/>
          <a:stretch>
            <a:fillRect/>
          </a:stretch>
        </p:blipFill>
        <p:spPr>
          <a:xfrm>
            <a:off x="43969" y="0"/>
            <a:ext cx="487722" cy="6919560"/>
          </a:xfrm>
          <a:prstGeom prst="rect">
            <a:avLst/>
          </a:prstGeom>
        </p:spPr>
      </p:pic>
      <p:sp>
        <p:nvSpPr>
          <p:cNvPr id="5" name="Rectangle 4"/>
          <p:cNvSpPr/>
          <p:nvPr/>
        </p:nvSpPr>
        <p:spPr>
          <a:xfrm>
            <a:off x="1114697" y="269966"/>
            <a:ext cx="4711337" cy="1132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66579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8" name="Rectangle 3"/>
          <p:cNvSpPr>
            <a:spLocks noChangeArrowheads="1"/>
          </p:cNvSpPr>
          <p:nvPr/>
        </p:nvSpPr>
        <p:spPr bwMode="auto">
          <a:xfrm>
            <a:off x="3147715" y="4191363"/>
            <a:ext cx="6279405"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b="1" dirty="0"/>
              <a:t>Cropping and enlarging</a:t>
            </a:r>
          </a:p>
          <a:p>
            <a:endParaRPr lang="en-GB" dirty="0"/>
          </a:p>
          <a:p>
            <a:r>
              <a:rPr lang="en-GB" dirty="0"/>
              <a:t>Often a photo will lack impact because the main subject is so small it becomes lost among the clutter of its surroundings. By cropping tight around the subject you eliminate the background "noise", ensuring the subject gets the viewer's undivided attention.</a:t>
            </a:r>
          </a:p>
          <a:p>
            <a:endParaRPr lang="en-GB" dirty="0"/>
          </a:p>
          <a:p>
            <a:endParaRPr lang="en-GB" dirty="0"/>
          </a:p>
        </p:txBody>
      </p:sp>
      <p:pic>
        <p:nvPicPr>
          <p:cNvPr id="14950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671" y="306433"/>
            <a:ext cx="2664468" cy="2663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95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7715" y="306433"/>
            <a:ext cx="2437611" cy="2925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9512" name="TextBox 5"/>
          <p:cNvSpPr txBox="1">
            <a:spLocks noChangeArrowheads="1"/>
          </p:cNvSpPr>
          <p:nvPr/>
        </p:nvSpPr>
        <p:spPr bwMode="auto">
          <a:xfrm>
            <a:off x="3082392" y="3249799"/>
            <a:ext cx="19526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GB" sz="1400" b="1" dirty="0">
                <a:solidFill>
                  <a:srgbClr val="FF0000"/>
                </a:solidFill>
              </a:rPr>
              <a:t>Georgia O’Keeffe</a:t>
            </a:r>
          </a:p>
        </p:txBody>
      </p:sp>
      <p:pic>
        <p:nvPicPr>
          <p:cNvPr id="3" name="Picture 2"/>
          <p:cNvPicPr>
            <a:picLocks noChangeAspect="1"/>
          </p:cNvPicPr>
          <p:nvPr/>
        </p:nvPicPr>
        <p:blipFill>
          <a:blip r:embed="rId4"/>
          <a:stretch>
            <a:fillRect/>
          </a:stretch>
        </p:blipFill>
        <p:spPr>
          <a:xfrm>
            <a:off x="373671" y="3100252"/>
            <a:ext cx="2671355" cy="3561806"/>
          </a:xfrm>
          <a:prstGeom prst="rect">
            <a:avLst/>
          </a:prstGeom>
        </p:spPr>
      </p:pic>
      <p:pic>
        <p:nvPicPr>
          <p:cNvPr id="4" name="Picture 3"/>
          <p:cNvPicPr>
            <a:picLocks noChangeAspect="1"/>
          </p:cNvPicPr>
          <p:nvPr/>
        </p:nvPicPr>
        <p:blipFill>
          <a:blip r:embed="rId5"/>
          <a:stretch>
            <a:fillRect/>
          </a:stretch>
        </p:blipFill>
        <p:spPr>
          <a:xfrm>
            <a:off x="9017965" y="306433"/>
            <a:ext cx="3070549" cy="2400908"/>
          </a:xfrm>
          <a:prstGeom prst="rect">
            <a:avLst/>
          </a:prstGeom>
        </p:spPr>
      </p:pic>
      <p:pic>
        <p:nvPicPr>
          <p:cNvPr id="5" name="Picture 4"/>
          <p:cNvPicPr>
            <a:picLocks noChangeAspect="1"/>
          </p:cNvPicPr>
          <p:nvPr/>
        </p:nvPicPr>
        <p:blipFill>
          <a:blip r:embed="rId6"/>
          <a:stretch>
            <a:fillRect/>
          </a:stretch>
        </p:blipFill>
        <p:spPr>
          <a:xfrm>
            <a:off x="5694902" y="298989"/>
            <a:ext cx="3274003" cy="3274003"/>
          </a:xfrm>
          <a:prstGeom prst="rect">
            <a:avLst/>
          </a:prstGeom>
        </p:spPr>
      </p:pic>
      <p:pic>
        <p:nvPicPr>
          <p:cNvPr id="6" name="Picture 5"/>
          <p:cNvPicPr>
            <a:picLocks noChangeAspect="1"/>
          </p:cNvPicPr>
          <p:nvPr/>
        </p:nvPicPr>
        <p:blipFill>
          <a:blip r:embed="rId7"/>
          <a:stretch>
            <a:fillRect/>
          </a:stretch>
        </p:blipFill>
        <p:spPr>
          <a:xfrm>
            <a:off x="9239249" y="2746841"/>
            <a:ext cx="2947411" cy="3915217"/>
          </a:xfrm>
          <a:prstGeom prst="rect">
            <a:avLst/>
          </a:prstGeom>
        </p:spPr>
      </p:pic>
      <p:pic>
        <p:nvPicPr>
          <p:cNvPr id="2" name="Picture 1"/>
          <p:cNvPicPr>
            <a:picLocks noChangeAspect="1"/>
          </p:cNvPicPr>
          <p:nvPr/>
        </p:nvPicPr>
        <p:blipFill>
          <a:blip r:embed="rId8"/>
          <a:stretch>
            <a:fillRect/>
          </a:stretch>
        </p:blipFill>
        <p:spPr>
          <a:xfrm>
            <a:off x="3676" y="0"/>
            <a:ext cx="5857875" cy="614132"/>
          </a:xfrm>
          <a:prstGeom prst="rect">
            <a:avLst/>
          </a:prstGeom>
        </p:spPr>
      </p:pic>
    </p:spTree>
    <p:extLst>
      <p:ext uri="{BB962C8B-B14F-4D97-AF65-F5344CB8AC3E}">
        <p14:creationId xmlns:p14="http://schemas.microsoft.com/office/powerpoint/2010/main" val="17152404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08400" y="309343"/>
            <a:ext cx="2658326" cy="3661766"/>
          </a:xfrm>
          <a:prstGeom prst="rect">
            <a:avLst/>
          </a:prstGeom>
        </p:spPr>
      </p:pic>
      <p:sp>
        <p:nvSpPr>
          <p:cNvPr id="150530" name="TextBox 3"/>
          <p:cNvSpPr txBox="1">
            <a:spLocks noChangeArrowheads="1"/>
          </p:cNvSpPr>
          <p:nvPr/>
        </p:nvSpPr>
        <p:spPr bwMode="auto">
          <a:xfrm>
            <a:off x="4943837" y="305301"/>
            <a:ext cx="7561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GB" sz="2400" b="1" dirty="0"/>
              <a:t>Rule of Thirds</a:t>
            </a:r>
          </a:p>
        </p:txBody>
      </p:sp>
      <p:pic>
        <p:nvPicPr>
          <p:cNvPr id="1505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952" y="744340"/>
            <a:ext cx="4759325" cy="298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53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7650" y="4681538"/>
            <a:ext cx="3238500" cy="194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0533" name="TextBox 4"/>
          <p:cNvSpPr txBox="1">
            <a:spLocks noChangeArrowheads="1"/>
          </p:cNvSpPr>
          <p:nvPr/>
        </p:nvSpPr>
        <p:spPr bwMode="auto">
          <a:xfrm>
            <a:off x="2727962" y="4574913"/>
            <a:ext cx="37814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GB" sz="2400" b="1" dirty="0"/>
              <a:t>Placing the object off centre</a:t>
            </a:r>
          </a:p>
        </p:txBody>
      </p:sp>
      <p:sp>
        <p:nvSpPr>
          <p:cNvPr id="150534" name="TextBox 5"/>
          <p:cNvSpPr txBox="1">
            <a:spLocks noChangeArrowheads="1"/>
          </p:cNvSpPr>
          <p:nvPr/>
        </p:nvSpPr>
        <p:spPr bwMode="auto">
          <a:xfrm>
            <a:off x="4934131" y="1145977"/>
            <a:ext cx="1728787"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GB" dirty="0"/>
              <a:t>The most interesting component along one of these 3rds!</a:t>
            </a:r>
          </a:p>
          <a:p>
            <a:r>
              <a:rPr lang="en-GB" dirty="0"/>
              <a:t>This will automatically add balance and interest.</a:t>
            </a:r>
          </a:p>
        </p:txBody>
      </p:sp>
      <p:sp>
        <p:nvSpPr>
          <p:cNvPr id="150535" name="TextBox 6"/>
          <p:cNvSpPr txBox="1">
            <a:spLocks noChangeArrowheads="1"/>
          </p:cNvSpPr>
          <p:nvPr/>
        </p:nvSpPr>
        <p:spPr bwMode="auto">
          <a:xfrm>
            <a:off x="2816225" y="5656263"/>
            <a:ext cx="42481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GB"/>
              <a:t>Balancing the weight of the subject matter is key. Other wise it can feel empty</a:t>
            </a:r>
          </a:p>
        </p:txBody>
      </p:sp>
      <p:pic>
        <p:nvPicPr>
          <p:cNvPr id="15053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78" y="3812779"/>
            <a:ext cx="2645684" cy="210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0537" name="TextBox 1"/>
          <p:cNvSpPr txBox="1">
            <a:spLocks noChangeArrowheads="1"/>
          </p:cNvSpPr>
          <p:nvPr/>
        </p:nvSpPr>
        <p:spPr bwMode="auto">
          <a:xfrm>
            <a:off x="82278" y="5821363"/>
            <a:ext cx="2160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GB" b="1" dirty="0">
                <a:solidFill>
                  <a:srgbClr val="FF0000"/>
                </a:solidFill>
              </a:rPr>
              <a:t>Vincent Van Gogh</a:t>
            </a:r>
          </a:p>
        </p:txBody>
      </p:sp>
      <p:pic>
        <p:nvPicPr>
          <p:cNvPr id="3" name="Picture 2"/>
          <p:cNvPicPr>
            <a:picLocks noChangeAspect="1"/>
          </p:cNvPicPr>
          <p:nvPr/>
        </p:nvPicPr>
        <p:blipFill>
          <a:blip r:embed="rId6"/>
          <a:stretch>
            <a:fillRect/>
          </a:stretch>
        </p:blipFill>
        <p:spPr>
          <a:xfrm>
            <a:off x="9360462" y="336590"/>
            <a:ext cx="2601112" cy="3966235"/>
          </a:xfrm>
          <a:prstGeom prst="rect">
            <a:avLst/>
          </a:prstGeom>
        </p:spPr>
      </p:pic>
      <p:pic>
        <p:nvPicPr>
          <p:cNvPr id="4" name="Picture 3"/>
          <p:cNvPicPr>
            <a:picLocks noChangeAspect="1"/>
          </p:cNvPicPr>
          <p:nvPr/>
        </p:nvPicPr>
        <p:blipFill>
          <a:blip r:embed="rId7"/>
          <a:stretch>
            <a:fillRect/>
          </a:stretch>
        </p:blipFill>
        <p:spPr>
          <a:xfrm>
            <a:off x="10441577" y="4420039"/>
            <a:ext cx="1611290" cy="2278129"/>
          </a:xfrm>
          <a:prstGeom prst="rect">
            <a:avLst/>
          </a:prstGeom>
        </p:spPr>
      </p:pic>
      <p:pic>
        <p:nvPicPr>
          <p:cNvPr id="5" name="Picture 4"/>
          <p:cNvPicPr>
            <a:picLocks noChangeAspect="1"/>
          </p:cNvPicPr>
          <p:nvPr/>
        </p:nvPicPr>
        <p:blipFill>
          <a:blip r:embed="rId8"/>
          <a:stretch>
            <a:fillRect/>
          </a:stretch>
        </p:blipFill>
        <p:spPr>
          <a:xfrm>
            <a:off x="82277" y="20011"/>
            <a:ext cx="4521007" cy="473976"/>
          </a:xfrm>
          <a:prstGeom prst="rect">
            <a:avLst/>
          </a:prstGeom>
        </p:spPr>
      </p:pic>
    </p:spTree>
    <p:extLst>
      <p:ext uri="{BB962C8B-B14F-4D97-AF65-F5344CB8AC3E}">
        <p14:creationId xmlns:p14="http://schemas.microsoft.com/office/powerpoint/2010/main" val="2023677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6" name="Rectangle 3"/>
          <p:cNvSpPr>
            <a:spLocks noChangeArrowheads="1"/>
          </p:cNvSpPr>
          <p:nvPr/>
        </p:nvSpPr>
        <p:spPr bwMode="auto">
          <a:xfrm>
            <a:off x="242264" y="3253061"/>
            <a:ext cx="3877037"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sz="2400" b="1" dirty="0"/>
              <a:t>Background: </a:t>
            </a:r>
            <a:r>
              <a:rPr lang="en-GB" dirty="0"/>
              <a:t>A composition can be made or ruined by a busy and obtrusive back ground.</a:t>
            </a:r>
          </a:p>
          <a:p>
            <a:endParaRPr lang="en-GB" dirty="0"/>
          </a:p>
          <a:p>
            <a:r>
              <a:rPr lang="en-GB" dirty="0"/>
              <a:t>You will need to think carefully about how a background can enhance your message and meaning.</a:t>
            </a:r>
          </a:p>
        </p:txBody>
      </p:sp>
      <p:pic>
        <p:nvPicPr>
          <p:cNvPr id="15155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8309" y="71711"/>
            <a:ext cx="3955767" cy="291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stretch>
            <a:fillRect/>
          </a:stretch>
        </p:blipFill>
        <p:spPr>
          <a:xfrm>
            <a:off x="7117426" y="71709"/>
            <a:ext cx="3285584" cy="4526417"/>
          </a:xfrm>
          <a:prstGeom prst="rect">
            <a:avLst/>
          </a:prstGeom>
        </p:spPr>
      </p:pic>
      <p:pic>
        <p:nvPicPr>
          <p:cNvPr id="3" name="Picture 2"/>
          <p:cNvPicPr>
            <a:picLocks noChangeAspect="1"/>
          </p:cNvPicPr>
          <p:nvPr/>
        </p:nvPicPr>
        <p:blipFill>
          <a:blip r:embed="rId4"/>
          <a:stretch>
            <a:fillRect/>
          </a:stretch>
        </p:blipFill>
        <p:spPr>
          <a:xfrm>
            <a:off x="4119301" y="3067000"/>
            <a:ext cx="2848519" cy="3703075"/>
          </a:xfrm>
          <a:prstGeom prst="rect">
            <a:avLst/>
          </a:prstGeom>
        </p:spPr>
      </p:pic>
      <p:pic>
        <p:nvPicPr>
          <p:cNvPr id="4" name="Picture 3"/>
          <p:cNvPicPr>
            <a:picLocks noChangeAspect="1"/>
          </p:cNvPicPr>
          <p:nvPr/>
        </p:nvPicPr>
        <p:blipFill>
          <a:blip r:embed="rId5"/>
          <a:stretch>
            <a:fillRect/>
          </a:stretch>
        </p:blipFill>
        <p:spPr>
          <a:xfrm>
            <a:off x="213864" y="71710"/>
            <a:ext cx="2408696" cy="2916914"/>
          </a:xfrm>
          <a:prstGeom prst="rect">
            <a:avLst/>
          </a:prstGeom>
        </p:spPr>
      </p:pic>
      <p:pic>
        <p:nvPicPr>
          <p:cNvPr id="5" name="Picture 4"/>
          <p:cNvPicPr>
            <a:picLocks noChangeAspect="1"/>
          </p:cNvPicPr>
          <p:nvPr/>
        </p:nvPicPr>
        <p:blipFill>
          <a:blip r:embed="rId6"/>
          <a:stretch>
            <a:fillRect/>
          </a:stretch>
        </p:blipFill>
        <p:spPr>
          <a:xfrm>
            <a:off x="71813" y="0"/>
            <a:ext cx="4523624" cy="475529"/>
          </a:xfrm>
          <a:prstGeom prst="rect">
            <a:avLst/>
          </a:prstGeom>
        </p:spPr>
      </p:pic>
    </p:spTree>
    <p:extLst>
      <p:ext uri="{BB962C8B-B14F-4D97-AF65-F5344CB8AC3E}">
        <p14:creationId xmlns:p14="http://schemas.microsoft.com/office/powerpoint/2010/main" val="42407118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49" y="42864"/>
            <a:ext cx="3821113" cy="417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2579" name="TextBox 3"/>
          <p:cNvSpPr txBox="1">
            <a:spLocks noChangeArrowheads="1"/>
          </p:cNvSpPr>
          <p:nvPr/>
        </p:nvSpPr>
        <p:spPr bwMode="auto">
          <a:xfrm>
            <a:off x="8040689" y="474663"/>
            <a:ext cx="2232025"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GB" sz="2400" b="1"/>
              <a:t>Leading lines</a:t>
            </a:r>
          </a:p>
          <a:p>
            <a:endParaRPr lang="en-GB"/>
          </a:p>
          <a:p>
            <a:r>
              <a:rPr lang="en-GB"/>
              <a:t>You can affect the way we view the image, pulling us into the picture, towards the subject, or on a journey "through" the scene. There are many different types of line - straight, diagonal, curvy, zigzag, radial etc - and each can be used to enhance our photo's composition.</a:t>
            </a:r>
          </a:p>
        </p:txBody>
      </p:sp>
      <p:pic>
        <p:nvPicPr>
          <p:cNvPr id="15258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1534" y="2985295"/>
            <a:ext cx="3638021" cy="2850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2581" name="TextBox 1"/>
          <p:cNvSpPr txBox="1">
            <a:spLocks noChangeArrowheads="1"/>
          </p:cNvSpPr>
          <p:nvPr/>
        </p:nvSpPr>
        <p:spPr bwMode="auto">
          <a:xfrm>
            <a:off x="2640014" y="4797426"/>
            <a:ext cx="18002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GB" b="1">
                <a:solidFill>
                  <a:srgbClr val="FF0000"/>
                </a:solidFill>
              </a:rPr>
              <a:t>David Hockney</a:t>
            </a:r>
          </a:p>
        </p:txBody>
      </p:sp>
      <p:pic>
        <p:nvPicPr>
          <p:cNvPr id="2" name="Picture 1"/>
          <p:cNvPicPr>
            <a:picLocks noChangeAspect="1"/>
          </p:cNvPicPr>
          <p:nvPr/>
        </p:nvPicPr>
        <p:blipFill>
          <a:blip r:embed="rId4"/>
          <a:stretch>
            <a:fillRect/>
          </a:stretch>
        </p:blipFill>
        <p:spPr>
          <a:xfrm>
            <a:off x="4221535" y="42864"/>
            <a:ext cx="3582161" cy="2869546"/>
          </a:xfrm>
          <a:prstGeom prst="rect">
            <a:avLst/>
          </a:prstGeom>
        </p:spPr>
      </p:pic>
    </p:spTree>
    <p:extLst>
      <p:ext uri="{BB962C8B-B14F-4D97-AF65-F5344CB8AC3E}">
        <p14:creationId xmlns:p14="http://schemas.microsoft.com/office/powerpoint/2010/main" val="11703134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1"/>
          <p:cNvSpPr>
            <a:spLocks noGrp="1"/>
          </p:cNvSpPr>
          <p:nvPr>
            <p:ph type="title"/>
          </p:nvPr>
        </p:nvSpPr>
        <p:spPr>
          <a:xfrm>
            <a:off x="92383" y="413022"/>
            <a:ext cx="10515600" cy="1325563"/>
          </a:xfrm>
        </p:spPr>
        <p:txBody>
          <a:bodyPr/>
          <a:lstStyle/>
          <a:p>
            <a:r>
              <a:rPr lang="en-GB" sz="2400" b="1" dirty="0"/>
              <a:t>Rule of Odds</a:t>
            </a:r>
            <a:br>
              <a:rPr lang="en-GB" sz="2400" b="1" dirty="0"/>
            </a:br>
            <a:r>
              <a:rPr lang="en-GB" sz="2400" b="1" dirty="0"/>
              <a:t>Having an odd number of objects to make the composition more visually dynamic.</a:t>
            </a:r>
          </a:p>
        </p:txBody>
      </p:sp>
      <p:pic>
        <p:nvPicPr>
          <p:cNvPr id="15360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61" y="1641033"/>
            <a:ext cx="4437063" cy="254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05" name="TextBox 2"/>
          <p:cNvSpPr txBox="1">
            <a:spLocks noChangeArrowheads="1"/>
          </p:cNvSpPr>
          <p:nvPr/>
        </p:nvSpPr>
        <p:spPr bwMode="auto">
          <a:xfrm>
            <a:off x="0" y="4387487"/>
            <a:ext cx="2074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GB" b="1" dirty="0">
                <a:solidFill>
                  <a:srgbClr val="FF0000"/>
                </a:solidFill>
              </a:rPr>
              <a:t>Paul Cezanne</a:t>
            </a:r>
          </a:p>
        </p:txBody>
      </p:sp>
      <p:pic>
        <p:nvPicPr>
          <p:cNvPr id="2" name="Picture 1"/>
          <p:cNvPicPr>
            <a:picLocks noChangeAspect="1"/>
          </p:cNvPicPr>
          <p:nvPr/>
        </p:nvPicPr>
        <p:blipFill>
          <a:blip r:embed="rId3"/>
          <a:stretch>
            <a:fillRect/>
          </a:stretch>
        </p:blipFill>
        <p:spPr>
          <a:xfrm>
            <a:off x="4644353" y="1641033"/>
            <a:ext cx="3302611" cy="4948061"/>
          </a:xfrm>
          <a:prstGeom prst="rect">
            <a:avLst/>
          </a:prstGeom>
        </p:spPr>
      </p:pic>
      <p:pic>
        <p:nvPicPr>
          <p:cNvPr id="3" name="Picture 2"/>
          <p:cNvPicPr>
            <a:picLocks noChangeAspect="1"/>
          </p:cNvPicPr>
          <p:nvPr/>
        </p:nvPicPr>
        <p:blipFill>
          <a:blip r:embed="rId4"/>
          <a:stretch>
            <a:fillRect/>
          </a:stretch>
        </p:blipFill>
        <p:spPr>
          <a:xfrm>
            <a:off x="8067693" y="1641033"/>
            <a:ext cx="3749750" cy="4042803"/>
          </a:xfrm>
          <a:prstGeom prst="rect">
            <a:avLst/>
          </a:prstGeom>
        </p:spPr>
      </p:pic>
      <p:pic>
        <p:nvPicPr>
          <p:cNvPr id="4" name="Picture 3"/>
          <p:cNvPicPr>
            <a:picLocks noChangeAspect="1"/>
          </p:cNvPicPr>
          <p:nvPr/>
        </p:nvPicPr>
        <p:blipFill>
          <a:blip r:embed="rId5"/>
          <a:stretch>
            <a:fillRect/>
          </a:stretch>
        </p:blipFill>
        <p:spPr>
          <a:xfrm>
            <a:off x="0" y="0"/>
            <a:ext cx="4523624" cy="475529"/>
          </a:xfrm>
          <a:prstGeom prst="rect">
            <a:avLst/>
          </a:prstGeom>
        </p:spPr>
      </p:pic>
    </p:spTree>
    <p:extLst>
      <p:ext uri="{BB962C8B-B14F-4D97-AF65-F5344CB8AC3E}">
        <p14:creationId xmlns:p14="http://schemas.microsoft.com/office/powerpoint/2010/main" val="3084296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4697" y="173707"/>
            <a:ext cx="9687384" cy="658425"/>
          </a:xfrm>
          <a:prstGeom prst="rect">
            <a:avLst/>
          </a:prstGeom>
        </p:spPr>
      </p:pic>
      <p:sp>
        <p:nvSpPr>
          <p:cNvPr id="3" name="Rectangle 2"/>
          <p:cNvSpPr/>
          <p:nvPr/>
        </p:nvSpPr>
        <p:spPr>
          <a:xfrm>
            <a:off x="224697" y="1076737"/>
            <a:ext cx="10939692" cy="4370427"/>
          </a:xfrm>
          <a:prstGeom prst="rect">
            <a:avLst/>
          </a:prstGeom>
        </p:spPr>
        <p:txBody>
          <a:bodyPr wrap="square" lIns="91440" tIns="45720" rIns="91440" bIns="45720" anchor="t">
            <a:spAutoFit/>
          </a:bodyPr>
          <a:lstStyle/>
          <a:p>
            <a:pPr marL="342900" indent="-342900">
              <a:buAutoNum type="arabicPeriod"/>
            </a:pPr>
            <a:r>
              <a:rPr lang="en-GB" sz="2000"/>
              <a:t>What does the word 'Found' mean to you? What images/themes/concepts did you initially think </a:t>
            </a:r>
            <a:r>
              <a:rPr lang="en-GB" sz="2000" dirty="0"/>
              <a:t>of in response to the theme of ‘Found’? What words are linked/associated?</a:t>
            </a:r>
          </a:p>
          <a:p>
            <a:pPr marL="342900" indent="-342900">
              <a:buAutoNum type="arabicPeriod"/>
            </a:pPr>
            <a:r>
              <a:rPr lang="en-GB" sz="2000" dirty="0"/>
              <a:t>What area of specialism do you wish to focus on and why? (people/human form, objects, architecture, organic forms, the environment etc) What main topics or themes do you wish to explore within the ‘Found’ title? Include topics that are unusual, challenging, controversial, gritty or inspiring: those that fill you with passion. Why is this topic important to you? Why do you want to communicate this in your artwork?</a:t>
            </a:r>
          </a:p>
          <a:p>
            <a:pPr marL="342900" indent="-342900">
              <a:buAutoNum type="arabicPeriod"/>
            </a:pPr>
            <a:r>
              <a:rPr lang="en-GB" sz="2000" dirty="0"/>
              <a:t>What artists and designers inspire you and why? (is it their themes, messages, techniques, media, processes </a:t>
            </a:r>
            <a:r>
              <a:rPr lang="en-GB" sz="2000" err="1"/>
              <a:t>etc</a:t>
            </a:r>
            <a:r>
              <a:rPr lang="en-GB" sz="2000" dirty="0"/>
              <a:t>) Out of the artists/contexts we have covered in class so far, which ones do you love? Are there any other artists/designers that you are also intrigued by and would like to take inspiration from? </a:t>
            </a:r>
          </a:p>
          <a:p>
            <a:pPr marL="342900" indent="-342900">
              <a:buAutoNum type="arabicPeriod"/>
            </a:pPr>
            <a:r>
              <a:rPr lang="en-GB" sz="2000" dirty="0"/>
              <a:t>What material's and techniques covered so far in lessons do you feel are your areas of strength?</a:t>
            </a:r>
          </a:p>
          <a:p>
            <a:pPr marL="342900" indent="-342900">
              <a:buAutoNum type="arabicPeriod"/>
            </a:pPr>
            <a:r>
              <a:rPr lang="en-GB" sz="2000" dirty="0"/>
              <a:t>Which materials and techniques would you like to refine and develop further?</a:t>
            </a:r>
          </a:p>
          <a:p>
            <a:pPr marL="342900" indent="-342900">
              <a:buAutoNum type="arabicPeriod"/>
            </a:pPr>
            <a:endParaRPr lang="en-GB" dirty="0"/>
          </a:p>
        </p:txBody>
      </p:sp>
    </p:spTree>
    <p:extLst>
      <p:ext uri="{BB962C8B-B14F-4D97-AF65-F5344CB8AC3E}">
        <p14:creationId xmlns:p14="http://schemas.microsoft.com/office/powerpoint/2010/main" val="17767423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0614" y="150905"/>
            <a:ext cx="4649787" cy="511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4627" name="TextBox 3"/>
          <p:cNvSpPr txBox="1">
            <a:spLocks noChangeArrowheads="1"/>
          </p:cNvSpPr>
          <p:nvPr/>
        </p:nvSpPr>
        <p:spPr bwMode="auto">
          <a:xfrm>
            <a:off x="6208713" y="150905"/>
            <a:ext cx="3124200"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GB" sz="2800" b="1" dirty="0"/>
              <a:t>Symmetry and Pattern</a:t>
            </a:r>
          </a:p>
          <a:p>
            <a:endParaRPr lang="en-GB" dirty="0"/>
          </a:p>
          <a:p>
            <a:r>
              <a:rPr lang="en-GB" sz="1200" dirty="0"/>
              <a:t>We are surrounded by symmetry and patterns, both natural and man-made., They can make for very eye-catching compositions, particularly in situations where they are not expected. Another great way to use them is to break the symmetry or pattern in some way, introducing tension and a focal point to the scene.</a:t>
            </a:r>
          </a:p>
        </p:txBody>
      </p:sp>
      <p:pic>
        <p:nvPicPr>
          <p:cNvPr id="15462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8713" y="2995614"/>
            <a:ext cx="2389188" cy="371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stretch>
            <a:fillRect/>
          </a:stretch>
        </p:blipFill>
        <p:spPr>
          <a:xfrm>
            <a:off x="148998" y="4390452"/>
            <a:ext cx="2829334" cy="2316737"/>
          </a:xfrm>
          <a:prstGeom prst="rect">
            <a:avLst/>
          </a:prstGeom>
        </p:spPr>
      </p:pic>
      <p:pic>
        <p:nvPicPr>
          <p:cNvPr id="3" name="Picture 2"/>
          <p:cNvPicPr>
            <a:picLocks noChangeAspect="1"/>
          </p:cNvPicPr>
          <p:nvPr/>
        </p:nvPicPr>
        <p:blipFill>
          <a:blip r:embed="rId5"/>
          <a:stretch>
            <a:fillRect/>
          </a:stretch>
        </p:blipFill>
        <p:spPr>
          <a:xfrm>
            <a:off x="148998" y="830507"/>
            <a:ext cx="2371838" cy="3448417"/>
          </a:xfrm>
          <a:prstGeom prst="rect">
            <a:avLst/>
          </a:prstGeom>
        </p:spPr>
      </p:pic>
      <p:pic>
        <p:nvPicPr>
          <p:cNvPr id="4" name="Picture 3"/>
          <p:cNvPicPr>
            <a:picLocks noChangeAspect="1"/>
          </p:cNvPicPr>
          <p:nvPr/>
        </p:nvPicPr>
        <p:blipFill>
          <a:blip r:embed="rId6"/>
          <a:stretch>
            <a:fillRect/>
          </a:stretch>
        </p:blipFill>
        <p:spPr>
          <a:xfrm>
            <a:off x="8646213" y="2930460"/>
            <a:ext cx="3366799" cy="3707060"/>
          </a:xfrm>
          <a:prstGeom prst="rect">
            <a:avLst/>
          </a:prstGeom>
        </p:spPr>
      </p:pic>
      <p:pic>
        <p:nvPicPr>
          <p:cNvPr id="5" name="Picture 4"/>
          <p:cNvPicPr>
            <a:picLocks noChangeAspect="1"/>
          </p:cNvPicPr>
          <p:nvPr/>
        </p:nvPicPr>
        <p:blipFill>
          <a:blip r:embed="rId7"/>
          <a:stretch>
            <a:fillRect/>
          </a:stretch>
        </p:blipFill>
        <p:spPr>
          <a:xfrm>
            <a:off x="0" y="0"/>
            <a:ext cx="4523624" cy="475529"/>
          </a:xfrm>
          <a:prstGeom prst="rect">
            <a:avLst/>
          </a:prstGeom>
        </p:spPr>
      </p:pic>
    </p:spTree>
    <p:extLst>
      <p:ext uri="{BB962C8B-B14F-4D97-AF65-F5344CB8AC3E}">
        <p14:creationId xmlns:p14="http://schemas.microsoft.com/office/powerpoint/2010/main" val="37509874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C:\Users\kdn\Downloads\photo (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8156" y="2675633"/>
            <a:ext cx="3033395" cy="4046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7" name="Picture 3" descr="C:\Users\kdn\Downloads\photo (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9773" y="2675633"/>
            <a:ext cx="3010673" cy="4015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8" name="Picture 4" descr="C:\Users\kdn\Downloads\photo (1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2028" y="2675633"/>
            <a:ext cx="3034568" cy="4046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4293" y="821635"/>
            <a:ext cx="10972800" cy="2862322"/>
          </a:xfrm>
          <a:prstGeom prst="rect">
            <a:avLst/>
          </a:prstGeom>
          <a:noFill/>
        </p:spPr>
        <p:txBody>
          <a:bodyPr wrap="square" rtlCol="0">
            <a:spAutoFit/>
          </a:bodyPr>
          <a:lstStyle/>
          <a:p>
            <a:r>
              <a:rPr lang="en-GB" sz="2000" dirty="0"/>
              <a:t>Documenting composition:</a:t>
            </a:r>
          </a:p>
          <a:p>
            <a:endParaRPr lang="en-GB" sz="2000" dirty="0"/>
          </a:p>
          <a:p>
            <a:r>
              <a:rPr lang="en-GB" sz="2000" dirty="0"/>
              <a:t>Complete a series of thumb nail sketches of your chosen photograph (s) </a:t>
            </a:r>
          </a:p>
          <a:p>
            <a:endParaRPr lang="en-GB" sz="2000" dirty="0"/>
          </a:p>
          <a:p>
            <a:r>
              <a:rPr lang="en-GB" sz="2000" dirty="0"/>
              <a:t>Try:</a:t>
            </a:r>
          </a:p>
          <a:p>
            <a:pPr marL="342900" indent="-342900">
              <a:buFont typeface="Wingdings" panose="05000000000000000000" pitchFamily="2" charset="2"/>
              <a:buChar char="q"/>
            </a:pPr>
            <a:r>
              <a:rPr lang="en-GB" sz="2000" dirty="0"/>
              <a:t>Crop and enlarge</a:t>
            </a:r>
          </a:p>
          <a:p>
            <a:pPr marL="342900" indent="-342900">
              <a:buFont typeface="Wingdings" panose="05000000000000000000" pitchFamily="2" charset="2"/>
              <a:buChar char="q"/>
            </a:pPr>
            <a:r>
              <a:rPr lang="en-GB" sz="2000" dirty="0"/>
              <a:t>Rule of Thirds</a:t>
            </a:r>
          </a:p>
          <a:p>
            <a:pPr marL="342900" indent="-342900">
              <a:buFont typeface="Wingdings" panose="05000000000000000000" pitchFamily="2" charset="2"/>
              <a:buChar char="q"/>
            </a:pPr>
            <a:r>
              <a:rPr lang="en-GB" sz="2000" dirty="0"/>
              <a:t>Rule of Odds</a:t>
            </a:r>
          </a:p>
          <a:p>
            <a:pPr marL="342900" indent="-342900">
              <a:buFont typeface="Wingdings" panose="05000000000000000000" pitchFamily="2" charset="2"/>
              <a:buChar char="q"/>
            </a:pPr>
            <a:r>
              <a:rPr lang="en-GB" sz="2000" dirty="0"/>
              <a:t>Symmetry and Pattern</a:t>
            </a:r>
          </a:p>
        </p:txBody>
      </p:sp>
      <p:pic>
        <p:nvPicPr>
          <p:cNvPr id="3" name="Picture 2"/>
          <p:cNvPicPr>
            <a:picLocks noChangeAspect="1"/>
          </p:cNvPicPr>
          <p:nvPr/>
        </p:nvPicPr>
        <p:blipFill>
          <a:blip r:embed="rId5"/>
          <a:stretch>
            <a:fillRect/>
          </a:stretch>
        </p:blipFill>
        <p:spPr>
          <a:xfrm>
            <a:off x="54293" y="0"/>
            <a:ext cx="4803457" cy="779397"/>
          </a:xfrm>
          <a:prstGeom prst="rect">
            <a:avLst/>
          </a:prstGeom>
        </p:spPr>
      </p:pic>
      <p:sp>
        <p:nvSpPr>
          <p:cNvPr id="4" name="Rectangle 3"/>
          <p:cNvSpPr/>
          <p:nvPr/>
        </p:nvSpPr>
        <p:spPr>
          <a:xfrm>
            <a:off x="8830492" y="221471"/>
            <a:ext cx="2899954" cy="2031325"/>
          </a:xfrm>
          <a:prstGeom prst="rect">
            <a:avLst/>
          </a:prstGeom>
        </p:spPr>
        <p:txBody>
          <a:bodyPr wrap="square">
            <a:spAutoFit/>
          </a:bodyPr>
          <a:lstStyle/>
          <a:p>
            <a:r>
              <a:rPr lang="en-GB" dirty="0"/>
              <a:t>Q: What makes a ‘strong’, interesting, visually dynamic composition? </a:t>
            </a:r>
          </a:p>
          <a:p>
            <a:r>
              <a:rPr lang="en-GB" dirty="0">
                <a:solidFill>
                  <a:srgbClr val="FF0000"/>
                </a:solidFill>
              </a:rPr>
              <a:t>Composition is the placement or arrangement of visual elements or ingredients in a work of art.</a:t>
            </a:r>
          </a:p>
        </p:txBody>
      </p:sp>
      <p:sp>
        <p:nvSpPr>
          <p:cNvPr id="5" name="Rectangle 4"/>
          <p:cNvSpPr/>
          <p:nvPr/>
        </p:nvSpPr>
        <p:spPr>
          <a:xfrm>
            <a:off x="107951" y="3838192"/>
            <a:ext cx="2186487" cy="2862322"/>
          </a:xfrm>
          <a:prstGeom prst="rect">
            <a:avLst/>
          </a:prstGeom>
          <a:ln>
            <a:solidFill>
              <a:schemeClr val="tx1"/>
            </a:solidFill>
          </a:ln>
        </p:spPr>
        <p:txBody>
          <a:bodyPr wrap="square">
            <a:spAutoFit/>
          </a:bodyPr>
          <a:lstStyle/>
          <a:p>
            <a:r>
              <a:rPr lang="en-GB" b="1" dirty="0"/>
              <a:t>Key words:</a:t>
            </a:r>
          </a:p>
          <a:p>
            <a:r>
              <a:rPr lang="en-GB" dirty="0"/>
              <a:t>Cropping, enlarge, movement, centre, foreground, background, visual, eye, balance, isolation, overlapping, layered, repetition, pattern, abstract.</a:t>
            </a:r>
          </a:p>
        </p:txBody>
      </p:sp>
    </p:spTree>
    <p:extLst>
      <p:ext uri="{BB962C8B-B14F-4D97-AF65-F5344CB8AC3E}">
        <p14:creationId xmlns:p14="http://schemas.microsoft.com/office/powerpoint/2010/main" val="39227880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3717" y="505752"/>
            <a:ext cx="6552727" cy="3109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530540" y="44256"/>
            <a:ext cx="8900870" cy="400110"/>
          </a:xfrm>
          <a:prstGeom prst="rect">
            <a:avLst/>
          </a:prstGeom>
        </p:spPr>
        <p:txBody>
          <a:bodyPr wrap="square">
            <a:spAutoFit/>
          </a:bodyPr>
          <a:lstStyle/>
          <a:p>
            <a:pPr algn="ctr"/>
            <a:r>
              <a:rPr lang="en-GB" sz="2000" b="1" dirty="0">
                <a:latin typeface="Times New Roman" pitchFamily="18" charset="0"/>
                <a:cs typeface="Times New Roman" pitchFamily="18" charset="0"/>
              </a:rPr>
              <a:t>What are the features of </a:t>
            </a:r>
            <a:r>
              <a:rPr lang="en-GB" sz="2000" b="1" dirty="0">
                <a:solidFill>
                  <a:srgbClr val="FF0000"/>
                </a:solidFill>
                <a:latin typeface="Times New Roman" pitchFamily="18" charset="0"/>
                <a:cs typeface="Times New Roman" pitchFamily="18" charset="0"/>
              </a:rPr>
              <a:t>Exceptional Planning </a:t>
            </a:r>
            <a:r>
              <a:rPr lang="en-GB" sz="2000" b="1" dirty="0">
                <a:latin typeface="Times New Roman" pitchFamily="18" charset="0"/>
                <a:cs typeface="Times New Roman" pitchFamily="18" charset="0"/>
              </a:rPr>
              <a:t>for A04 final piece? </a:t>
            </a:r>
            <a:endParaRPr lang="en-GB" sz="1100" b="1" dirty="0">
              <a:latin typeface="Times New Roman" pitchFamily="18" charset="0"/>
              <a:cs typeface="Times New Roman" pitchFamily="18" charset="0"/>
            </a:endParaRPr>
          </a:p>
        </p:txBody>
      </p:sp>
      <p:sp>
        <p:nvSpPr>
          <p:cNvPr id="3" name="Rectangle 2"/>
          <p:cNvSpPr/>
          <p:nvPr/>
        </p:nvSpPr>
        <p:spPr>
          <a:xfrm>
            <a:off x="1625204" y="3717033"/>
            <a:ext cx="8849854" cy="3293209"/>
          </a:xfrm>
          <a:prstGeom prst="rect">
            <a:avLst/>
          </a:prstGeom>
          <a:noFill/>
          <a:ln>
            <a:solidFill>
              <a:schemeClr val="tx1"/>
            </a:solidFill>
          </a:ln>
        </p:spPr>
        <p:txBody>
          <a:bodyPr wrap="square">
            <a:spAutoFit/>
          </a:bodyPr>
          <a:lstStyle/>
          <a:p>
            <a:pPr lvl="0"/>
            <a:r>
              <a:rPr lang="en-GB" sz="1600" b="1" dirty="0">
                <a:latin typeface="Times New Roman" pitchFamily="18" charset="0"/>
                <a:cs typeface="Times New Roman" pitchFamily="18" charset="0"/>
              </a:rPr>
              <a:t>Success Criteria: </a:t>
            </a:r>
          </a:p>
          <a:p>
            <a:pPr marL="285750" indent="-285750">
              <a:buFont typeface="Wingdings" panose="05000000000000000000" pitchFamily="2" charset="2"/>
              <a:buChar char="q"/>
            </a:pPr>
            <a:r>
              <a:rPr lang="en-GB" sz="1600" dirty="0">
                <a:latin typeface="Times New Roman" pitchFamily="18" charset="0"/>
                <a:cs typeface="Times New Roman" pitchFamily="18" charset="0"/>
              </a:rPr>
              <a:t>It must be purposeful and relevant.</a:t>
            </a:r>
          </a:p>
          <a:p>
            <a:pPr marL="285750" indent="-285750">
              <a:buFont typeface="Wingdings" panose="05000000000000000000" pitchFamily="2" charset="2"/>
              <a:buChar char="q"/>
            </a:pPr>
            <a:r>
              <a:rPr lang="en-GB" sz="1600" dirty="0">
                <a:latin typeface="Times New Roman" pitchFamily="18" charset="0"/>
                <a:cs typeface="Times New Roman" pitchFamily="18" charset="0"/>
              </a:rPr>
              <a:t>You need to be certain on the </a:t>
            </a:r>
            <a:r>
              <a:rPr lang="en-GB" sz="1600" b="1" dirty="0">
                <a:latin typeface="Times New Roman" pitchFamily="18" charset="0"/>
                <a:cs typeface="Times New Roman" pitchFamily="18" charset="0"/>
              </a:rPr>
              <a:t>images </a:t>
            </a:r>
            <a:r>
              <a:rPr lang="en-GB" sz="1600" dirty="0">
                <a:latin typeface="Times New Roman" pitchFamily="18" charset="0"/>
                <a:cs typeface="Times New Roman" pitchFamily="18" charset="0"/>
              </a:rPr>
              <a:t>you will use for your final outcome. ( should be primarily primary ) Is the imagery challenging, visually exciting, original?</a:t>
            </a:r>
          </a:p>
          <a:p>
            <a:pPr marL="285750" indent="-285750">
              <a:buFont typeface="Wingdings" panose="05000000000000000000" pitchFamily="2" charset="2"/>
              <a:buChar char="q"/>
            </a:pPr>
            <a:r>
              <a:rPr lang="en-GB" sz="1600" dirty="0">
                <a:latin typeface="Times New Roman" pitchFamily="18" charset="0"/>
                <a:cs typeface="Times New Roman" pitchFamily="18" charset="0"/>
              </a:rPr>
              <a:t>Show that you are CONFIDENT to visually record that image. You should demonstrate your skills in drawing and painting to test out a </a:t>
            </a:r>
            <a:r>
              <a:rPr lang="en-GB" sz="1600" b="1" dirty="0">
                <a:latin typeface="Times New Roman" pitchFamily="18" charset="0"/>
                <a:cs typeface="Times New Roman" pitchFamily="18" charset="0"/>
              </a:rPr>
              <a:t>range of compositional styles</a:t>
            </a:r>
            <a:r>
              <a:rPr lang="en-GB" sz="1600" dirty="0">
                <a:latin typeface="Times New Roman" pitchFamily="18" charset="0"/>
                <a:cs typeface="Times New Roman" pitchFamily="18" charset="0"/>
              </a:rPr>
              <a:t>. (crop and enlarge, rule of thirds, rule of odds, background consideration, pattern and symmetry, leading lines)</a:t>
            </a:r>
          </a:p>
          <a:p>
            <a:pPr marL="285750" indent="-285750">
              <a:buFont typeface="Wingdings" panose="05000000000000000000" pitchFamily="2" charset="2"/>
              <a:buChar char="q"/>
            </a:pPr>
            <a:r>
              <a:rPr lang="en-GB" sz="1600" dirty="0">
                <a:latin typeface="Times New Roman" pitchFamily="18" charset="0"/>
                <a:cs typeface="Times New Roman" pitchFamily="18" charset="0"/>
              </a:rPr>
              <a:t>You need to </a:t>
            </a:r>
            <a:r>
              <a:rPr lang="en-GB" sz="1600" b="1" dirty="0">
                <a:latin typeface="Times New Roman" pitchFamily="18" charset="0"/>
                <a:cs typeface="Times New Roman" pitchFamily="18" charset="0"/>
              </a:rPr>
              <a:t>critically reflect </a:t>
            </a:r>
            <a:r>
              <a:rPr lang="en-GB" sz="1600" dirty="0">
                <a:latin typeface="Times New Roman" pitchFamily="18" charset="0"/>
                <a:cs typeface="Times New Roman" pitchFamily="18" charset="0"/>
              </a:rPr>
              <a:t>on the alternative compositions you use to justify your final choices.</a:t>
            </a:r>
          </a:p>
          <a:p>
            <a:pPr marL="285750" indent="-285750">
              <a:buFont typeface="Wingdings" panose="05000000000000000000" pitchFamily="2" charset="2"/>
              <a:buChar char="q"/>
            </a:pPr>
            <a:r>
              <a:rPr lang="en-GB" sz="1600" dirty="0">
                <a:latin typeface="Times New Roman" pitchFamily="18" charset="0"/>
                <a:cs typeface="Times New Roman" pitchFamily="18" charset="0"/>
              </a:rPr>
              <a:t>You can demonstrate </a:t>
            </a:r>
            <a:r>
              <a:rPr lang="en-GB" sz="1600" b="1" dirty="0">
                <a:latin typeface="Times New Roman" pitchFamily="18" charset="0"/>
                <a:cs typeface="Times New Roman" pitchFamily="18" charset="0"/>
              </a:rPr>
              <a:t>experimentatio</a:t>
            </a:r>
            <a:r>
              <a:rPr lang="en-GB" sz="1600" dirty="0">
                <a:latin typeface="Times New Roman" pitchFamily="18" charset="0"/>
                <a:cs typeface="Times New Roman" pitchFamily="18" charset="0"/>
              </a:rPr>
              <a:t>n in different media and on different surfaces to help make your decisions for the final piece. </a:t>
            </a:r>
          </a:p>
          <a:p>
            <a:pPr marL="285750" indent="-285750">
              <a:buFont typeface="Wingdings" panose="05000000000000000000" pitchFamily="2" charset="2"/>
              <a:buChar char="q"/>
            </a:pPr>
            <a:r>
              <a:rPr lang="en-GB" sz="1600" dirty="0">
                <a:latin typeface="Times New Roman" pitchFamily="18" charset="0"/>
                <a:cs typeface="Times New Roman" pitchFamily="18" charset="0"/>
              </a:rPr>
              <a:t>It should include references to your artists skills </a:t>
            </a:r>
            <a:r>
              <a:rPr lang="en-GB" sz="1600">
                <a:latin typeface="Times New Roman" pitchFamily="18" charset="0"/>
                <a:cs typeface="Times New Roman" pitchFamily="18" charset="0"/>
              </a:rPr>
              <a:t>and techniques </a:t>
            </a:r>
            <a:r>
              <a:rPr lang="en-GB" sz="1600" dirty="0">
                <a:latin typeface="Times New Roman" pitchFamily="18" charset="0"/>
                <a:cs typeface="Times New Roman" pitchFamily="18" charset="0"/>
              </a:rPr>
              <a:t>inspiration.</a:t>
            </a:r>
          </a:p>
          <a:p>
            <a:pPr marL="285750" indent="-285750">
              <a:buFont typeface="Wingdings" panose="05000000000000000000" pitchFamily="2" charset="2"/>
              <a:buChar char="q"/>
            </a:pPr>
            <a:r>
              <a:rPr lang="en-GB" sz="1600" dirty="0">
                <a:latin typeface="Times New Roman" pitchFamily="18" charset="0"/>
                <a:cs typeface="Times New Roman" pitchFamily="18" charset="0"/>
              </a:rPr>
              <a:t>It should be comprehensive – taking several pages in your sketchbook.</a:t>
            </a:r>
          </a:p>
          <a:p>
            <a:pPr lvl="0"/>
            <a:r>
              <a:rPr lang="en-GB" sz="1600" b="1" dirty="0">
                <a:solidFill>
                  <a:srgbClr val="FF0000"/>
                </a:solidFill>
                <a:latin typeface="Times New Roman" pitchFamily="18" charset="0"/>
                <a:cs typeface="Times New Roman" pitchFamily="18" charset="0"/>
              </a:rPr>
              <a:t> </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7827438" y="1006564"/>
            <a:ext cx="2994724" cy="1993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4260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30540" y="44257"/>
            <a:ext cx="8900870" cy="3354765"/>
          </a:xfrm>
          <a:prstGeom prst="rect">
            <a:avLst/>
          </a:prstGeom>
        </p:spPr>
        <p:txBody>
          <a:bodyPr wrap="square">
            <a:spAutoFit/>
          </a:bodyPr>
          <a:lstStyle/>
          <a:p>
            <a:r>
              <a:rPr lang="en-GB" sz="2800" dirty="0">
                <a:latin typeface="Times New Roman" pitchFamily="18" charset="0"/>
                <a:cs typeface="Times New Roman" pitchFamily="18" charset="0"/>
              </a:rPr>
              <a:t>How do you plan for a </a:t>
            </a:r>
            <a:r>
              <a:rPr lang="en-GB" sz="3600" b="1" dirty="0">
                <a:solidFill>
                  <a:srgbClr val="00B050"/>
                </a:solidFill>
                <a:latin typeface="Times New Roman" pitchFamily="18" charset="0"/>
                <a:cs typeface="Times New Roman" pitchFamily="18" charset="0"/>
              </a:rPr>
              <a:t>FLUENT</a:t>
            </a:r>
            <a:r>
              <a:rPr lang="en-GB" sz="2800" dirty="0">
                <a:latin typeface="Times New Roman" pitchFamily="18" charset="0"/>
                <a:cs typeface="Times New Roman" pitchFamily="18" charset="0"/>
              </a:rPr>
              <a:t> A04 outcome?</a:t>
            </a:r>
          </a:p>
          <a:p>
            <a:endParaRPr lang="en-GB" sz="1400" dirty="0">
              <a:latin typeface="Times New Roman" pitchFamily="18" charset="0"/>
              <a:cs typeface="Times New Roman" pitchFamily="18" charset="0"/>
            </a:endParaRPr>
          </a:p>
          <a:p>
            <a:pPr marL="285750" indent="-285750">
              <a:buFont typeface="Arial" charset="0"/>
              <a:buChar char="•"/>
            </a:pPr>
            <a:r>
              <a:rPr lang="en-GB" dirty="0">
                <a:latin typeface="Times New Roman" pitchFamily="18" charset="0"/>
                <a:cs typeface="Times New Roman" pitchFamily="18" charset="0"/>
              </a:rPr>
              <a:t>Decide on a </a:t>
            </a:r>
            <a:r>
              <a:rPr lang="en-GB" dirty="0">
                <a:solidFill>
                  <a:srgbClr val="FF0000"/>
                </a:solidFill>
                <a:latin typeface="Times New Roman" pitchFamily="18" charset="0"/>
                <a:cs typeface="Times New Roman" pitchFamily="18" charset="0"/>
              </a:rPr>
              <a:t>suitable image </a:t>
            </a:r>
            <a:r>
              <a:rPr lang="en-GB" dirty="0">
                <a:latin typeface="Times New Roman" pitchFamily="18" charset="0"/>
                <a:cs typeface="Times New Roman" pitchFamily="18" charset="0"/>
              </a:rPr>
              <a:t>(s) for the final piece. Is it challenging, visually exciting, original?</a:t>
            </a:r>
          </a:p>
          <a:p>
            <a:pPr marL="285750" indent="-285750">
              <a:buFont typeface="Arial" charset="0"/>
              <a:buChar char="•"/>
            </a:pPr>
            <a:r>
              <a:rPr lang="en-GB" dirty="0">
                <a:latin typeface="Times New Roman" pitchFamily="18" charset="0"/>
                <a:cs typeface="Times New Roman" pitchFamily="18" charset="0"/>
              </a:rPr>
              <a:t>Show that you are </a:t>
            </a:r>
            <a:r>
              <a:rPr lang="en-GB" dirty="0">
                <a:solidFill>
                  <a:srgbClr val="FF0000"/>
                </a:solidFill>
                <a:latin typeface="Times New Roman" pitchFamily="18" charset="0"/>
                <a:cs typeface="Times New Roman" pitchFamily="18" charset="0"/>
              </a:rPr>
              <a:t>CONFIDENT</a:t>
            </a:r>
            <a:r>
              <a:rPr lang="en-GB" dirty="0">
                <a:latin typeface="Times New Roman" pitchFamily="18" charset="0"/>
                <a:cs typeface="Times New Roman" pitchFamily="18" charset="0"/>
              </a:rPr>
              <a:t> to visually record that image…..draw/paint it over and over…different viewpoints, scales. These should be quality, sustained drawings. Not thumb nail sketches.</a:t>
            </a:r>
          </a:p>
          <a:p>
            <a:pPr marL="285750" indent="-285750">
              <a:buFont typeface="Arial" charset="0"/>
              <a:buChar char="•"/>
            </a:pPr>
            <a:r>
              <a:rPr lang="en-GB" dirty="0">
                <a:latin typeface="Times New Roman" pitchFamily="18" charset="0"/>
                <a:cs typeface="Times New Roman" pitchFamily="18" charset="0"/>
              </a:rPr>
              <a:t>Don’t settle on the first composition that you try out. Test out a wide range of compositional styles.</a:t>
            </a:r>
          </a:p>
          <a:p>
            <a:endParaRPr lang="en-GB" dirty="0">
              <a:latin typeface="Times New Roman" pitchFamily="18" charset="0"/>
              <a:cs typeface="Times New Roman" pitchFamily="18" charset="0"/>
            </a:endParaRPr>
          </a:p>
          <a:p>
            <a:r>
              <a:rPr lang="en-GB" dirty="0">
                <a:latin typeface="Times New Roman" pitchFamily="18" charset="0"/>
                <a:cs typeface="Times New Roman" pitchFamily="18" charset="0"/>
              </a:rPr>
              <a:t>.</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0127" y="2852936"/>
            <a:ext cx="2592880"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1825" y="2775368"/>
            <a:ext cx="3447207" cy="2021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9598" y="2789787"/>
            <a:ext cx="2271812"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385283" y="4977471"/>
            <a:ext cx="3774315" cy="1569660"/>
          </a:xfrm>
          <a:prstGeom prst="rect">
            <a:avLst/>
          </a:prstGeom>
          <a:noFill/>
        </p:spPr>
        <p:txBody>
          <a:bodyPr wrap="square" rtlCol="0">
            <a:spAutoFit/>
          </a:bodyPr>
          <a:lstStyle/>
          <a:p>
            <a:pPr marL="285750" indent="-285750">
              <a:buFont typeface="Arial" charset="0"/>
              <a:buChar char="•"/>
            </a:pPr>
            <a:r>
              <a:rPr lang="en-GB" sz="1600" dirty="0">
                <a:latin typeface="Times New Roman" pitchFamily="18" charset="0"/>
                <a:cs typeface="Times New Roman" pitchFamily="18" charset="0"/>
              </a:rPr>
              <a:t>Then start to combine A02 experimentation with your drawings. Show clear links to the artists skills and techniques you have studied.</a:t>
            </a:r>
          </a:p>
          <a:p>
            <a:pPr marL="285750" indent="-285750">
              <a:buFont typeface="Arial" charset="0"/>
              <a:buChar char="•"/>
            </a:pPr>
            <a:r>
              <a:rPr lang="en-GB" sz="1600" dirty="0">
                <a:latin typeface="Times New Roman" pitchFamily="18" charset="0"/>
                <a:cs typeface="Times New Roman" pitchFamily="18" charset="0"/>
              </a:rPr>
              <a:t>This planning should show a high level of skill</a:t>
            </a:r>
          </a:p>
        </p:txBody>
      </p:sp>
    </p:spTree>
    <p:extLst>
      <p:ext uri="{BB962C8B-B14F-4D97-AF65-F5344CB8AC3E}">
        <p14:creationId xmlns:p14="http://schemas.microsoft.com/office/powerpoint/2010/main" val="10492797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0488" y="0"/>
            <a:ext cx="4638261" cy="6957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312024" y="260648"/>
            <a:ext cx="3816424" cy="3785652"/>
          </a:xfrm>
          <a:prstGeom prst="rect">
            <a:avLst/>
          </a:prstGeom>
          <a:noFill/>
        </p:spPr>
        <p:txBody>
          <a:bodyPr wrap="square" rtlCol="0">
            <a:spAutoFit/>
          </a:bodyPr>
          <a:lstStyle/>
          <a:p>
            <a:r>
              <a:rPr lang="en-GB" dirty="0">
                <a:latin typeface="Times New Roman" pitchFamily="18" charset="0"/>
                <a:cs typeface="Times New Roman" pitchFamily="18" charset="0"/>
              </a:rPr>
              <a:t>Examples of high level composition planning.</a:t>
            </a:r>
          </a:p>
          <a:p>
            <a:endParaRPr lang="en-GB" dirty="0">
              <a:latin typeface="Times New Roman" pitchFamily="18" charset="0"/>
              <a:cs typeface="Times New Roman" pitchFamily="18" charset="0"/>
            </a:endParaRPr>
          </a:p>
          <a:p>
            <a:r>
              <a:rPr lang="en-GB" dirty="0">
                <a:latin typeface="Times New Roman" pitchFamily="18" charset="0"/>
                <a:cs typeface="Times New Roman" pitchFamily="18" charset="0"/>
              </a:rPr>
              <a:t>You have chosen your </a:t>
            </a:r>
            <a:r>
              <a:rPr lang="en-GB">
                <a:latin typeface="Times New Roman" pitchFamily="18" charset="0"/>
                <a:cs typeface="Times New Roman" pitchFamily="18" charset="0"/>
              </a:rPr>
              <a:t>final image (s):</a:t>
            </a:r>
            <a:endParaRPr lang="en-GB" dirty="0">
              <a:latin typeface="Times New Roman" pitchFamily="18" charset="0"/>
              <a:cs typeface="Times New Roman" pitchFamily="18" charset="0"/>
            </a:endParaRPr>
          </a:p>
          <a:p>
            <a:endParaRPr lang="en-GB" dirty="0">
              <a:latin typeface="Times New Roman" pitchFamily="18" charset="0"/>
              <a:cs typeface="Times New Roman" pitchFamily="18" charset="0"/>
            </a:endParaRPr>
          </a:p>
          <a:p>
            <a:r>
              <a:rPr lang="en-GB" sz="2400" b="1" dirty="0">
                <a:latin typeface="Times New Roman" pitchFamily="18" charset="0"/>
                <a:cs typeface="Times New Roman" pitchFamily="18" charset="0"/>
              </a:rPr>
              <a:t>Now test out different compositions/viewpoints.</a:t>
            </a:r>
          </a:p>
          <a:p>
            <a:endParaRPr lang="en-GB" dirty="0">
              <a:latin typeface="Times New Roman" pitchFamily="18" charset="0"/>
              <a:cs typeface="Times New Roman" pitchFamily="18" charset="0"/>
            </a:endParaRPr>
          </a:p>
          <a:p>
            <a:r>
              <a:rPr lang="en-GB" dirty="0">
                <a:latin typeface="Times New Roman" pitchFamily="18" charset="0"/>
                <a:cs typeface="Times New Roman" pitchFamily="18" charset="0"/>
              </a:rPr>
              <a:t>These should not be thumb nail sketches but detailed, skilled and sustained pieces</a:t>
            </a:r>
            <a:r>
              <a:rPr lang="en-GB" sz="2400" b="1" dirty="0">
                <a:latin typeface="Times New Roman" pitchFamily="18" charset="0"/>
                <a:cs typeface="Times New Roman" pitchFamily="18" charset="0"/>
              </a:rPr>
              <a:t>.</a:t>
            </a:r>
          </a:p>
          <a:p>
            <a:r>
              <a:rPr lang="en-GB" sz="2400" b="1" dirty="0">
                <a:latin typeface="Times New Roman" pitchFamily="18" charset="0"/>
                <a:cs typeface="Times New Roman" pitchFamily="18" charset="0"/>
              </a:rPr>
              <a:t>Vary the scale you work on.</a:t>
            </a: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2024" y="4143400"/>
            <a:ext cx="2592288" cy="2598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2959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157" y="14955"/>
            <a:ext cx="4540843" cy="6827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0016" y="116632"/>
            <a:ext cx="4307388"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240016" y="2722457"/>
            <a:ext cx="1512168" cy="4031873"/>
          </a:xfrm>
          <a:prstGeom prst="rect">
            <a:avLst/>
          </a:prstGeom>
          <a:noFill/>
        </p:spPr>
        <p:txBody>
          <a:bodyPr wrap="square" rtlCol="0">
            <a:spAutoFit/>
          </a:bodyPr>
          <a:lstStyle/>
          <a:p>
            <a:r>
              <a:rPr lang="en-GB" sz="1600" dirty="0">
                <a:latin typeface="Times New Roman" pitchFamily="18" charset="0"/>
                <a:cs typeface="Times New Roman" pitchFamily="18" charset="0"/>
              </a:rPr>
              <a:t>You can combine your compositional studies with experimentation if you want or keep it simple by restricting it to pencil/charcoal/coloured pencil.</a:t>
            </a:r>
          </a:p>
          <a:p>
            <a:endParaRPr lang="en-GB" sz="1600" dirty="0">
              <a:latin typeface="Times New Roman" pitchFamily="18" charset="0"/>
              <a:cs typeface="Times New Roman" pitchFamily="18" charset="0"/>
            </a:endParaRPr>
          </a:p>
          <a:p>
            <a:r>
              <a:rPr lang="en-GB" sz="1600" dirty="0">
                <a:latin typeface="Times New Roman" pitchFamily="18" charset="0"/>
                <a:cs typeface="Times New Roman" pitchFamily="18" charset="0"/>
              </a:rPr>
              <a:t>Photographs should be used to enhance this planning. </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80232" y="2903701"/>
            <a:ext cx="2567172" cy="3669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91418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957" y="764024"/>
            <a:ext cx="3878614" cy="5040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120944" y="764024"/>
            <a:ext cx="2813256" cy="5570756"/>
          </a:xfrm>
          <a:prstGeom prst="rect">
            <a:avLst/>
          </a:prstGeom>
          <a:noFill/>
          <a:ln>
            <a:solidFill>
              <a:schemeClr val="tx1"/>
            </a:solidFill>
          </a:ln>
        </p:spPr>
        <p:txBody>
          <a:bodyPr wrap="square" rtlCol="0">
            <a:spAutoFit/>
          </a:bodyPr>
          <a:lstStyle/>
          <a:p>
            <a:r>
              <a:rPr lang="en-GB" b="1" dirty="0">
                <a:latin typeface="Times New Roman" pitchFamily="18" charset="0"/>
                <a:cs typeface="Times New Roman" pitchFamily="18" charset="0"/>
              </a:rPr>
              <a:t>Exercise to plan for media and artist technique: </a:t>
            </a:r>
          </a:p>
          <a:p>
            <a:endParaRPr lang="en-GB" sz="1600" dirty="0">
              <a:latin typeface="Times New Roman" pitchFamily="18" charset="0"/>
              <a:cs typeface="Times New Roman" pitchFamily="18" charset="0"/>
            </a:endParaRPr>
          </a:p>
          <a:p>
            <a:r>
              <a:rPr lang="en-GB" sz="1600" dirty="0">
                <a:latin typeface="Times New Roman" pitchFamily="18" charset="0"/>
                <a:cs typeface="Times New Roman" pitchFamily="18" charset="0"/>
              </a:rPr>
              <a:t>Split your chosen image (from your own photographs) into sections and test out different media/technique/process in each one.</a:t>
            </a:r>
          </a:p>
          <a:p>
            <a:endParaRPr lang="en-GB" sz="1600" dirty="0">
              <a:latin typeface="Times New Roman" pitchFamily="18" charset="0"/>
              <a:cs typeface="Times New Roman" pitchFamily="18" charset="0"/>
            </a:endParaRPr>
          </a:p>
          <a:p>
            <a:r>
              <a:rPr lang="en-GB" sz="1600" dirty="0">
                <a:latin typeface="Times New Roman" pitchFamily="18" charset="0"/>
                <a:cs typeface="Times New Roman" pitchFamily="18" charset="0"/>
              </a:rPr>
              <a:t>Several of these sections should reflect the skills and techniques of the artists you have studied in your sketchbook. </a:t>
            </a:r>
          </a:p>
          <a:p>
            <a:r>
              <a:rPr lang="en-GB" sz="1600" dirty="0">
                <a:latin typeface="Times New Roman" pitchFamily="18" charset="0"/>
                <a:cs typeface="Times New Roman" pitchFamily="18" charset="0"/>
              </a:rPr>
              <a:t>Evaluate as you go, commenting on the strengths and limitations of the media and processes you have used.</a:t>
            </a:r>
          </a:p>
          <a:p>
            <a:endParaRPr lang="en-GB" sz="1600" dirty="0">
              <a:latin typeface="Times New Roman" pitchFamily="18" charset="0"/>
              <a:cs typeface="Times New Roman" pitchFamily="18" charset="0"/>
            </a:endParaRPr>
          </a:p>
          <a:p>
            <a:r>
              <a:rPr lang="en-GB" sz="1600" dirty="0">
                <a:latin typeface="Times New Roman" pitchFamily="18" charset="0"/>
                <a:cs typeface="Times New Roman" pitchFamily="18" charset="0"/>
              </a:rPr>
              <a:t>Consider which ones show the greatest skill/reflect your artists techniques and are practical to apply in the 10 hour exam.</a:t>
            </a:r>
          </a:p>
        </p:txBody>
      </p:sp>
      <p:pic>
        <p:nvPicPr>
          <p:cNvPr id="3" name="Picture 2"/>
          <p:cNvPicPr>
            <a:picLocks noChangeAspect="1"/>
          </p:cNvPicPr>
          <p:nvPr/>
        </p:nvPicPr>
        <p:blipFill>
          <a:blip r:embed="rId3"/>
          <a:stretch>
            <a:fillRect/>
          </a:stretch>
        </p:blipFill>
        <p:spPr>
          <a:xfrm>
            <a:off x="0" y="70851"/>
            <a:ext cx="9608129" cy="621846"/>
          </a:xfrm>
          <a:prstGeom prst="rect">
            <a:avLst/>
          </a:prstGeom>
        </p:spPr>
      </p:pic>
      <p:pic>
        <p:nvPicPr>
          <p:cNvPr id="4" name="Picture 3"/>
          <p:cNvPicPr>
            <a:picLocks noChangeAspect="1"/>
          </p:cNvPicPr>
          <p:nvPr/>
        </p:nvPicPr>
        <p:blipFill rotWithShape="1">
          <a:blip r:embed="rId4"/>
          <a:srcRect r="6043"/>
          <a:stretch/>
        </p:blipFill>
        <p:spPr>
          <a:xfrm>
            <a:off x="6984127" y="764025"/>
            <a:ext cx="5026898" cy="3065026"/>
          </a:xfrm>
          <a:prstGeom prst="rect">
            <a:avLst/>
          </a:prstGeom>
        </p:spPr>
      </p:pic>
      <p:sp>
        <p:nvSpPr>
          <p:cNvPr id="5" name="TextBox 4"/>
          <p:cNvSpPr txBox="1"/>
          <p:nvPr/>
        </p:nvSpPr>
        <p:spPr>
          <a:xfrm>
            <a:off x="101164" y="5873115"/>
            <a:ext cx="3907407" cy="646331"/>
          </a:xfrm>
          <a:prstGeom prst="rect">
            <a:avLst/>
          </a:prstGeom>
          <a:noFill/>
        </p:spPr>
        <p:txBody>
          <a:bodyPr wrap="square" rtlCol="0">
            <a:spAutoFit/>
          </a:bodyPr>
          <a:lstStyle/>
          <a:p>
            <a:r>
              <a:rPr lang="en-GB" sz="1200" b="1" dirty="0"/>
              <a:t>Media: </a:t>
            </a:r>
            <a:r>
              <a:rPr lang="en-GB" sz="1200" dirty="0"/>
              <a:t>Pencil, coloured pencil, Indian ink, </a:t>
            </a:r>
            <a:r>
              <a:rPr lang="en-GB" sz="1200" dirty="0" err="1"/>
              <a:t>Brusso</a:t>
            </a:r>
            <a:r>
              <a:rPr lang="en-GB" sz="1200" dirty="0"/>
              <a:t> ink, watercolours, acrylic, biro, collage, charcoal, chalk, oil pastel, graphite.</a:t>
            </a:r>
          </a:p>
        </p:txBody>
      </p:sp>
      <p:pic>
        <p:nvPicPr>
          <p:cNvPr id="6" name="Picture 5"/>
          <p:cNvPicPr>
            <a:picLocks noChangeAspect="1"/>
          </p:cNvPicPr>
          <p:nvPr/>
        </p:nvPicPr>
        <p:blipFill>
          <a:blip r:embed="rId5"/>
          <a:stretch>
            <a:fillRect/>
          </a:stretch>
        </p:blipFill>
        <p:spPr>
          <a:xfrm rot="16200000">
            <a:off x="7733483" y="3576147"/>
            <a:ext cx="2883598" cy="3532063"/>
          </a:xfrm>
          <a:prstGeom prst="rect">
            <a:avLst/>
          </a:prstGeom>
        </p:spPr>
      </p:pic>
    </p:spTree>
    <p:extLst>
      <p:ext uri="{BB962C8B-B14F-4D97-AF65-F5344CB8AC3E}">
        <p14:creationId xmlns:p14="http://schemas.microsoft.com/office/powerpoint/2010/main" val="1301218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960D1C-69D5-80B0-7FE8-C898E625064F}"/>
              </a:ext>
            </a:extLst>
          </p:cNvPr>
          <p:cNvPicPr>
            <a:picLocks noChangeAspect="1"/>
          </p:cNvPicPr>
          <p:nvPr/>
        </p:nvPicPr>
        <p:blipFill>
          <a:blip r:embed="rId2"/>
          <a:stretch>
            <a:fillRect/>
          </a:stretch>
        </p:blipFill>
        <p:spPr>
          <a:xfrm rot="16200000">
            <a:off x="815821" y="-398945"/>
            <a:ext cx="3890963" cy="5177165"/>
          </a:xfrm>
          <a:prstGeom prst="rect">
            <a:avLst/>
          </a:prstGeom>
        </p:spPr>
      </p:pic>
      <p:pic>
        <p:nvPicPr>
          <p:cNvPr id="3" name="Picture 2">
            <a:extLst>
              <a:ext uri="{FF2B5EF4-FFF2-40B4-BE49-F238E27FC236}">
                <a16:creationId xmlns:a16="http://schemas.microsoft.com/office/drawing/2014/main" id="{395AACA9-7D0D-065E-082F-8F3FA1A021FF}"/>
              </a:ext>
            </a:extLst>
          </p:cNvPr>
          <p:cNvPicPr>
            <a:picLocks noChangeAspect="1"/>
          </p:cNvPicPr>
          <p:nvPr/>
        </p:nvPicPr>
        <p:blipFill>
          <a:blip r:embed="rId3"/>
          <a:stretch>
            <a:fillRect/>
          </a:stretch>
        </p:blipFill>
        <p:spPr>
          <a:xfrm rot="16200000">
            <a:off x="6377777" y="-398946"/>
            <a:ext cx="3890964" cy="5177166"/>
          </a:xfrm>
          <a:prstGeom prst="rect">
            <a:avLst/>
          </a:prstGeom>
        </p:spPr>
      </p:pic>
      <p:pic>
        <p:nvPicPr>
          <p:cNvPr id="4" name="Picture 3">
            <a:extLst>
              <a:ext uri="{FF2B5EF4-FFF2-40B4-BE49-F238E27FC236}">
                <a16:creationId xmlns:a16="http://schemas.microsoft.com/office/drawing/2014/main" id="{2B7829FC-3D49-12AC-202A-48B5CC8030D3}"/>
              </a:ext>
            </a:extLst>
          </p:cNvPr>
          <p:cNvPicPr>
            <a:picLocks noChangeAspect="1"/>
          </p:cNvPicPr>
          <p:nvPr/>
        </p:nvPicPr>
        <p:blipFill>
          <a:blip r:embed="rId4"/>
          <a:stretch>
            <a:fillRect/>
          </a:stretch>
        </p:blipFill>
        <p:spPr>
          <a:xfrm rot="16200000">
            <a:off x="585762" y="3813516"/>
            <a:ext cx="2499041" cy="3325127"/>
          </a:xfrm>
          <a:prstGeom prst="rect">
            <a:avLst/>
          </a:prstGeom>
        </p:spPr>
      </p:pic>
    </p:spTree>
    <p:extLst>
      <p:ext uri="{BB962C8B-B14F-4D97-AF65-F5344CB8AC3E}">
        <p14:creationId xmlns:p14="http://schemas.microsoft.com/office/powerpoint/2010/main" val="1820016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9335570F-4F8F-4E2B-AA0D-874BC3C3B7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6374" y="0"/>
            <a:ext cx="10287000" cy="6858000"/>
          </a:xfrm>
          <a:prstGeom prst="rect">
            <a:avLst/>
          </a:prstGeom>
        </p:spPr>
      </p:pic>
      <p:pic>
        <p:nvPicPr>
          <p:cNvPr id="3" name="Picture 2"/>
          <p:cNvPicPr>
            <a:picLocks noChangeAspect="1"/>
          </p:cNvPicPr>
          <p:nvPr/>
        </p:nvPicPr>
        <p:blipFill>
          <a:blip r:embed="rId3"/>
          <a:stretch>
            <a:fillRect/>
          </a:stretch>
        </p:blipFill>
        <p:spPr>
          <a:xfrm>
            <a:off x="79989" y="0"/>
            <a:ext cx="487722" cy="6919560"/>
          </a:xfrm>
          <a:prstGeom prst="rect">
            <a:avLst/>
          </a:prstGeom>
        </p:spPr>
      </p:pic>
    </p:spTree>
    <p:extLst>
      <p:ext uri="{BB962C8B-B14F-4D97-AF65-F5344CB8AC3E}">
        <p14:creationId xmlns:p14="http://schemas.microsoft.com/office/powerpoint/2010/main" val="1695122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FE696C1D-A668-4BB9-8246-86467306DC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989" r="10609"/>
          <a:stretch/>
        </p:blipFill>
        <p:spPr>
          <a:xfrm rot="16200000">
            <a:off x="2857399" y="254721"/>
            <a:ext cx="6798796" cy="6260278"/>
          </a:xfrm>
          <a:prstGeom prst="rect">
            <a:avLst/>
          </a:prstGeom>
        </p:spPr>
      </p:pic>
      <p:pic>
        <p:nvPicPr>
          <p:cNvPr id="3" name="Picture 2"/>
          <p:cNvPicPr>
            <a:picLocks noChangeAspect="1"/>
          </p:cNvPicPr>
          <p:nvPr/>
        </p:nvPicPr>
        <p:blipFill>
          <a:blip r:embed="rId3"/>
          <a:stretch>
            <a:fillRect/>
          </a:stretch>
        </p:blipFill>
        <p:spPr>
          <a:xfrm>
            <a:off x="118089" y="0"/>
            <a:ext cx="487722" cy="6919560"/>
          </a:xfrm>
          <a:prstGeom prst="rect">
            <a:avLst/>
          </a:prstGeom>
        </p:spPr>
      </p:pic>
    </p:spTree>
    <p:extLst>
      <p:ext uri="{BB962C8B-B14F-4D97-AF65-F5344CB8AC3E}">
        <p14:creationId xmlns:p14="http://schemas.microsoft.com/office/powerpoint/2010/main" val="3869322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E4D87-BB7A-49ED-BCA2-6E6EEF8A943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C15FEA7-303F-4CA3-909F-332BBFE28999}"/>
              </a:ext>
            </a:extLst>
          </p:cNvPr>
          <p:cNvSpPr>
            <a:spLocks noGrp="1"/>
          </p:cNvSpPr>
          <p:nvPr>
            <p:ph idx="1"/>
          </p:nvPr>
        </p:nvSpPr>
        <p:spPr/>
        <p:txBody>
          <a:bodyPr/>
          <a:lstStyle/>
          <a:p>
            <a:endParaRPr lang="en-GB"/>
          </a:p>
        </p:txBody>
      </p:sp>
      <p:pic>
        <p:nvPicPr>
          <p:cNvPr id="4" name="Picture 3" descr="Text&#10;&#10;Description automatically generated with low confidence">
            <a:extLst>
              <a:ext uri="{FF2B5EF4-FFF2-40B4-BE49-F238E27FC236}">
                <a16:creationId xmlns:a16="http://schemas.microsoft.com/office/drawing/2014/main" id="{2F0D0745-3A74-4D3B-89CD-3CF550C62D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pic>
        <p:nvPicPr>
          <p:cNvPr id="5" name="Picture 4"/>
          <p:cNvPicPr>
            <a:picLocks noChangeAspect="1"/>
          </p:cNvPicPr>
          <p:nvPr/>
        </p:nvPicPr>
        <p:blipFill>
          <a:blip r:embed="rId3"/>
          <a:stretch>
            <a:fillRect/>
          </a:stretch>
        </p:blipFill>
        <p:spPr>
          <a:xfrm>
            <a:off x="163767" y="0"/>
            <a:ext cx="487722" cy="6919560"/>
          </a:xfrm>
          <a:prstGeom prst="rect">
            <a:avLst/>
          </a:prstGeom>
        </p:spPr>
      </p:pic>
    </p:spTree>
    <p:extLst>
      <p:ext uri="{BB962C8B-B14F-4D97-AF65-F5344CB8AC3E}">
        <p14:creationId xmlns:p14="http://schemas.microsoft.com/office/powerpoint/2010/main" val="3615933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03A2C69C-DE4E-4EAD-BDD5-6D309C645B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3897" y="-5735"/>
            <a:ext cx="10295603" cy="6863735"/>
          </a:xfrm>
          <a:prstGeom prst="rect">
            <a:avLst/>
          </a:prstGeom>
        </p:spPr>
      </p:pic>
      <p:pic>
        <p:nvPicPr>
          <p:cNvPr id="3" name="Picture 2"/>
          <p:cNvPicPr>
            <a:picLocks noChangeAspect="1"/>
          </p:cNvPicPr>
          <p:nvPr/>
        </p:nvPicPr>
        <p:blipFill>
          <a:blip r:embed="rId3"/>
          <a:stretch>
            <a:fillRect/>
          </a:stretch>
        </p:blipFill>
        <p:spPr>
          <a:xfrm>
            <a:off x="0" y="0"/>
            <a:ext cx="487722" cy="6919560"/>
          </a:xfrm>
          <a:prstGeom prst="rect">
            <a:avLst/>
          </a:prstGeom>
        </p:spPr>
      </p:pic>
    </p:spTree>
    <p:extLst>
      <p:ext uri="{BB962C8B-B14F-4D97-AF65-F5344CB8AC3E}">
        <p14:creationId xmlns:p14="http://schemas.microsoft.com/office/powerpoint/2010/main" val="3072250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21275" y="1400837"/>
            <a:ext cx="3349449" cy="2308324"/>
          </a:xfrm>
          <a:prstGeom prst="rect">
            <a:avLst/>
          </a:prstGeom>
        </p:spPr>
      </p:pic>
      <p:pic>
        <p:nvPicPr>
          <p:cNvPr id="3" name="Picture 2"/>
          <p:cNvPicPr>
            <a:picLocks noChangeAspect="1"/>
          </p:cNvPicPr>
          <p:nvPr/>
        </p:nvPicPr>
        <p:blipFill>
          <a:blip r:embed="rId3"/>
          <a:stretch>
            <a:fillRect/>
          </a:stretch>
        </p:blipFill>
        <p:spPr>
          <a:xfrm>
            <a:off x="218667" y="4242225"/>
            <a:ext cx="3317014" cy="2276036"/>
          </a:xfrm>
          <a:prstGeom prst="rect">
            <a:avLst/>
          </a:prstGeom>
        </p:spPr>
      </p:pic>
      <p:pic>
        <p:nvPicPr>
          <p:cNvPr id="4" name="Picture 3"/>
          <p:cNvPicPr>
            <a:picLocks noChangeAspect="1"/>
          </p:cNvPicPr>
          <p:nvPr/>
        </p:nvPicPr>
        <p:blipFill>
          <a:blip r:embed="rId4"/>
          <a:stretch>
            <a:fillRect/>
          </a:stretch>
        </p:blipFill>
        <p:spPr>
          <a:xfrm>
            <a:off x="3809838" y="4242225"/>
            <a:ext cx="3432313" cy="2397751"/>
          </a:xfrm>
          <a:prstGeom prst="rect">
            <a:avLst/>
          </a:prstGeom>
        </p:spPr>
      </p:pic>
      <p:sp>
        <p:nvSpPr>
          <p:cNvPr id="5" name="TextBox 4"/>
          <p:cNvSpPr txBox="1"/>
          <p:nvPr/>
        </p:nvSpPr>
        <p:spPr>
          <a:xfrm>
            <a:off x="10833464" y="4374783"/>
            <a:ext cx="2516777" cy="2031325"/>
          </a:xfrm>
          <a:prstGeom prst="rect">
            <a:avLst/>
          </a:prstGeom>
          <a:noFill/>
        </p:spPr>
        <p:txBody>
          <a:bodyPr wrap="square" rtlCol="0">
            <a:spAutoFit/>
          </a:bodyPr>
          <a:lstStyle/>
          <a:p>
            <a:r>
              <a:rPr lang="en-GB" sz="1400" dirty="0"/>
              <a:t>Natural</a:t>
            </a:r>
          </a:p>
          <a:p>
            <a:r>
              <a:rPr lang="en-GB" sz="1400" dirty="0"/>
              <a:t>Staged</a:t>
            </a:r>
          </a:p>
          <a:p>
            <a:r>
              <a:rPr lang="en-GB" sz="1400" dirty="0"/>
              <a:t>Posed</a:t>
            </a:r>
          </a:p>
          <a:p>
            <a:r>
              <a:rPr lang="en-GB" sz="1400" dirty="0"/>
              <a:t>Black and white</a:t>
            </a:r>
          </a:p>
          <a:p>
            <a:r>
              <a:rPr lang="en-GB" sz="1400" dirty="0"/>
              <a:t>Colour</a:t>
            </a:r>
          </a:p>
          <a:p>
            <a:r>
              <a:rPr lang="en-GB" sz="1400" dirty="0"/>
              <a:t>Filtered</a:t>
            </a:r>
          </a:p>
          <a:p>
            <a:r>
              <a:rPr lang="en-GB" sz="1400" dirty="0"/>
              <a:t>Manipulated</a:t>
            </a:r>
          </a:p>
          <a:p>
            <a:r>
              <a:rPr lang="en-GB" sz="1400" dirty="0"/>
              <a:t>Repeated</a:t>
            </a:r>
          </a:p>
          <a:p>
            <a:endParaRPr lang="en-GB" sz="1400" dirty="0"/>
          </a:p>
        </p:txBody>
      </p:sp>
      <p:pic>
        <p:nvPicPr>
          <p:cNvPr id="8" name="Picture 7"/>
          <p:cNvPicPr>
            <a:picLocks noChangeAspect="1"/>
          </p:cNvPicPr>
          <p:nvPr/>
        </p:nvPicPr>
        <p:blipFill>
          <a:blip r:embed="rId5"/>
          <a:stretch>
            <a:fillRect/>
          </a:stretch>
        </p:blipFill>
        <p:spPr>
          <a:xfrm rot="16200000">
            <a:off x="8583319" y="663039"/>
            <a:ext cx="2959890" cy="3948273"/>
          </a:xfrm>
          <a:prstGeom prst="rect">
            <a:avLst/>
          </a:prstGeom>
        </p:spPr>
      </p:pic>
      <p:pic>
        <p:nvPicPr>
          <p:cNvPr id="9" name="Picture 8"/>
          <p:cNvPicPr>
            <a:picLocks noChangeAspect="1"/>
          </p:cNvPicPr>
          <p:nvPr/>
        </p:nvPicPr>
        <p:blipFill>
          <a:blip r:embed="rId6"/>
          <a:stretch>
            <a:fillRect/>
          </a:stretch>
        </p:blipFill>
        <p:spPr>
          <a:xfrm>
            <a:off x="7394133" y="4218430"/>
            <a:ext cx="3439331" cy="2445340"/>
          </a:xfrm>
          <a:prstGeom prst="rect">
            <a:avLst/>
          </a:prstGeom>
        </p:spPr>
      </p:pic>
      <p:sp>
        <p:nvSpPr>
          <p:cNvPr id="10" name="TextBox 9">
            <a:extLst>
              <a:ext uri="{FF2B5EF4-FFF2-40B4-BE49-F238E27FC236}">
                <a16:creationId xmlns:a16="http://schemas.microsoft.com/office/drawing/2014/main" id="{5B9EBD37-0A75-4661-9918-6D77C91A6449}"/>
              </a:ext>
            </a:extLst>
          </p:cNvPr>
          <p:cNvSpPr txBox="1"/>
          <p:nvPr/>
        </p:nvSpPr>
        <p:spPr>
          <a:xfrm>
            <a:off x="154599" y="740140"/>
            <a:ext cx="11777369" cy="3693319"/>
          </a:xfrm>
          <a:prstGeom prst="rect">
            <a:avLst/>
          </a:prstGeom>
          <a:noFill/>
        </p:spPr>
        <p:txBody>
          <a:bodyPr wrap="square">
            <a:spAutoFit/>
          </a:bodyPr>
          <a:lstStyle/>
          <a:p>
            <a:r>
              <a:rPr lang="en-GB" dirty="0"/>
              <a:t>Your Unit 2 starting point will heavily rely on </a:t>
            </a:r>
          </a:p>
          <a:p>
            <a:r>
              <a:rPr lang="en-GB" dirty="0"/>
              <a:t>a new set of ‘exceptional’ photographs.</a:t>
            </a:r>
          </a:p>
          <a:p>
            <a:r>
              <a:rPr lang="en-GB" dirty="0"/>
              <a:t>These will provide you with vital reference</a:t>
            </a:r>
          </a:p>
          <a:p>
            <a:r>
              <a:rPr lang="en-GB" dirty="0"/>
              <a:t>Materials for drawings and developments.</a:t>
            </a:r>
          </a:p>
          <a:p>
            <a:r>
              <a:rPr lang="en-GB" dirty="0"/>
              <a:t>Consider carefully how you wish to respond </a:t>
            </a:r>
          </a:p>
          <a:p>
            <a:r>
              <a:rPr lang="en-GB" dirty="0"/>
              <a:t>to the Unit 2 theme. </a:t>
            </a:r>
          </a:p>
          <a:p>
            <a:endParaRPr lang="en-GB" dirty="0"/>
          </a:p>
          <a:p>
            <a:pPr marL="285750" indent="-285750">
              <a:buFont typeface="Arial" panose="020B0604020202020204" pitchFamily="34" charset="0"/>
              <a:buChar char="•"/>
            </a:pPr>
            <a:r>
              <a:rPr lang="en-GB" dirty="0"/>
              <a:t>People - Portraits, the Human Form.</a:t>
            </a:r>
          </a:p>
          <a:p>
            <a:pPr marL="285750" indent="-285750">
              <a:buFont typeface="Arial" panose="020B0604020202020204" pitchFamily="34" charset="0"/>
              <a:buChar char="•"/>
            </a:pPr>
            <a:r>
              <a:rPr lang="en-GB" dirty="0"/>
              <a:t>Man Made – Objects, tools, machinery</a:t>
            </a:r>
          </a:p>
          <a:p>
            <a:pPr marL="285750" indent="-285750">
              <a:buFont typeface="Arial" panose="020B0604020202020204" pitchFamily="34" charset="0"/>
              <a:buChar char="•"/>
            </a:pPr>
            <a:r>
              <a:rPr lang="en-GB" dirty="0"/>
              <a:t>Environment – Architecture, landscapes</a:t>
            </a:r>
          </a:p>
          <a:p>
            <a:pPr marL="285750" indent="-285750">
              <a:buFont typeface="Arial" panose="020B0604020202020204" pitchFamily="34" charset="0"/>
              <a:buChar char="•"/>
            </a:pPr>
            <a:r>
              <a:rPr lang="en-GB" dirty="0"/>
              <a:t>Natural world – Organic forms</a:t>
            </a:r>
          </a:p>
          <a:p>
            <a:pPr marL="285750" indent="-285750">
              <a:buFont typeface="Arial" panose="020B0604020202020204" pitchFamily="34" charset="0"/>
              <a:buChar char="•"/>
            </a:pPr>
            <a:endParaRPr lang="en-GB" dirty="0"/>
          </a:p>
          <a:p>
            <a:endParaRPr lang="en-GB" dirty="0"/>
          </a:p>
        </p:txBody>
      </p:sp>
      <p:pic>
        <p:nvPicPr>
          <p:cNvPr id="11" name="Picture 10">
            <a:extLst>
              <a:ext uri="{FF2B5EF4-FFF2-40B4-BE49-F238E27FC236}">
                <a16:creationId xmlns:a16="http://schemas.microsoft.com/office/drawing/2014/main" id="{D67F4A6C-F9E9-70F0-5FE9-C4E4A7DE225B}"/>
              </a:ext>
            </a:extLst>
          </p:cNvPr>
          <p:cNvPicPr>
            <a:picLocks noChangeAspect="1"/>
          </p:cNvPicPr>
          <p:nvPr/>
        </p:nvPicPr>
        <p:blipFill>
          <a:blip r:embed="rId7"/>
          <a:stretch>
            <a:fillRect/>
          </a:stretch>
        </p:blipFill>
        <p:spPr>
          <a:xfrm>
            <a:off x="47764" y="120043"/>
            <a:ext cx="7753350" cy="714375"/>
          </a:xfrm>
          <a:prstGeom prst="rect">
            <a:avLst/>
          </a:prstGeom>
        </p:spPr>
      </p:pic>
    </p:spTree>
    <p:extLst>
      <p:ext uri="{BB962C8B-B14F-4D97-AF65-F5344CB8AC3E}">
        <p14:creationId xmlns:p14="http://schemas.microsoft.com/office/powerpoint/2010/main" val="2668288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461213" y="4150852"/>
            <a:ext cx="1931127" cy="2643050"/>
          </a:xfrm>
          <a:prstGeom prst="rect">
            <a:avLst/>
          </a:prstGeom>
        </p:spPr>
      </p:pic>
      <p:pic>
        <p:nvPicPr>
          <p:cNvPr id="3" name="Picture 2"/>
          <p:cNvPicPr>
            <a:picLocks noChangeAspect="1"/>
          </p:cNvPicPr>
          <p:nvPr/>
        </p:nvPicPr>
        <p:blipFill>
          <a:blip r:embed="rId3"/>
          <a:stretch>
            <a:fillRect/>
          </a:stretch>
        </p:blipFill>
        <p:spPr>
          <a:xfrm>
            <a:off x="1122318" y="113210"/>
            <a:ext cx="3953214" cy="3953214"/>
          </a:xfrm>
          <a:prstGeom prst="rect">
            <a:avLst/>
          </a:prstGeom>
        </p:spPr>
      </p:pic>
      <p:pic>
        <p:nvPicPr>
          <p:cNvPr id="4" name="Picture 3"/>
          <p:cNvPicPr>
            <a:picLocks noChangeAspect="1"/>
          </p:cNvPicPr>
          <p:nvPr/>
        </p:nvPicPr>
        <p:blipFill>
          <a:blip r:embed="rId4"/>
          <a:stretch>
            <a:fillRect/>
          </a:stretch>
        </p:blipFill>
        <p:spPr>
          <a:xfrm>
            <a:off x="8911100" y="174171"/>
            <a:ext cx="3058285" cy="3188425"/>
          </a:xfrm>
          <a:prstGeom prst="rect">
            <a:avLst/>
          </a:prstGeom>
        </p:spPr>
      </p:pic>
      <p:pic>
        <p:nvPicPr>
          <p:cNvPr id="6" name="Picture 5"/>
          <p:cNvPicPr>
            <a:picLocks noChangeAspect="1"/>
          </p:cNvPicPr>
          <p:nvPr/>
        </p:nvPicPr>
        <p:blipFill>
          <a:blip r:embed="rId5"/>
          <a:stretch>
            <a:fillRect/>
          </a:stretch>
        </p:blipFill>
        <p:spPr>
          <a:xfrm>
            <a:off x="5540757" y="113210"/>
            <a:ext cx="3142278" cy="6744789"/>
          </a:xfrm>
          <a:prstGeom prst="rect">
            <a:avLst/>
          </a:prstGeom>
        </p:spPr>
      </p:pic>
      <p:pic>
        <p:nvPicPr>
          <p:cNvPr id="8" name="Picture 7"/>
          <p:cNvPicPr>
            <a:picLocks noChangeAspect="1"/>
          </p:cNvPicPr>
          <p:nvPr/>
        </p:nvPicPr>
        <p:blipFill>
          <a:blip r:embed="rId6"/>
          <a:stretch>
            <a:fillRect/>
          </a:stretch>
        </p:blipFill>
        <p:spPr>
          <a:xfrm>
            <a:off x="1878529" y="3362596"/>
            <a:ext cx="2317118" cy="1637662"/>
          </a:xfrm>
          <a:prstGeom prst="rect">
            <a:avLst/>
          </a:prstGeom>
        </p:spPr>
      </p:pic>
      <p:pic>
        <p:nvPicPr>
          <p:cNvPr id="9" name="Picture 8"/>
          <p:cNvPicPr>
            <a:picLocks noChangeAspect="1"/>
          </p:cNvPicPr>
          <p:nvPr/>
        </p:nvPicPr>
        <p:blipFill>
          <a:blip r:embed="rId7"/>
          <a:stretch>
            <a:fillRect/>
          </a:stretch>
        </p:blipFill>
        <p:spPr>
          <a:xfrm>
            <a:off x="10260020" y="3469019"/>
            <a:ext cx="1781841" cy="3001328"/>
          </a:xfrm>
          <a:prstGeom prst="rect">
            <a:avLst/>
          </a:prstGeom>
        </p:spPr>
      </p:pic>
      <p:pic>
        <p:nvPicPr>
          <p:cNvPr id="5" name="Picture 4"/>
          <p:cNvPicPr>
            <a:picLocks noChangeAspect="1"/>
          </p:cNvPicPr>
          <p:nvPr/>
        </p:nvPicPr>
        <p:blipFill>
          <a:blip r:embed="rId8"/>
          <a:stretch>
            <a:fillRect/>
          </a:stretch>
        </p:blipFill>
        <p:spPr>
          <a:xfrm>
            <a:off x="8083951" y="3469019"/>
            <a:ext cx="2066849" cy="3001328"/>
          </a:xfrm>
          <a:prstGeom prst="rect">
            <a:avLst/>
          </a:prstGeom>
        </p:spPr>
      </p:pic>
      <p:pic>
        <p:nvPicPr>
          <p:cNvPr id="10" name="Picture 9"/>
          <p:cNvPicPr>
            <a:picLocks noChangeAspect="1"/>
          </p:cNvPicPr>
          <p:nvPr/>
        </p:nvPicPr>
        <p:blipFill>
          <a:blip r:embed="rId9"/>
          <a:stretch>
            <a:fillRect/>
          </a:stretch>
        </p:blipFill>
        <p:spPr>
          <a:xfrm rot="16200000">
            <a:off x="-684358" y="883691"/>
            <a:ext cx="2853977" cy="1160070"/>
          </a:xfrm>
          <a:prstGeom prst="rect">
            <a:avLst/>
          </a:prstGeom>
        </p:spPr>
      </p:pic>
      <p:pic>
        <p:nvPicPr>
          <p:cNvPr id="2" name="Picture 1"/>
          <p:cNvPicPr>
            <a:picLocks noChangeAspect="1"/>
          </p:cNvPicPr>
          <p:nvPr/>
        </p:nvPicPr>
        <p:blipFill>
          <a:blip r:embed="rId10"/>
          <a:stretch>
            <a:fillRect/>
          </a:stretch>
        </p:blipFill>
        <p:spPr>
          <a:xfrm>
            <a:off x="89811" y="3557588"/>
            <a:ext cx="2130510" cy="3300412"/>
          </a:xfrm>
          <a:prstGeom prst="rect">
            <a:avLst/>
          </a:prstGeom>
        </p:spPr>
      </p:pic>
      <p:pic>
        <p:nvPicPr>
          <p:cNvPr id="11" name="Picture 10"/>
          <p:cNvPicPr>
            <a:picLocks noChangeAspect="1"/>
          </p:cNvPicPr>
          <p:nvPr/>
        </p:nvPicPr>
        <p:blipFill>
          <a:blip r:embed="rId11"/>
          <a:stretch>
            <a:fillRect/>
          </a:stretch>
        </p:blipFill>
        <p:spPr>
          <a:xfrm>
            <a:off x="3963772" y="3362596"/>
            <a:ext cx="2652414" cy="3485148"/>
          </a:xfrm>
          <a:prstGeom prst="rect">
            <a:avLst/>
          </a:prstGeom>
        </p:spPr>
      </p:pic>
      <p:pic>
        <p:nvPicPr>
          <p:cNvPr id="12" name="Picture 11"/>
          <p:cNvPicPr>
            <a:picLocks noChangeAspect="1"/>
          </p:cNvPicPr>
          <p:nvPr/>
        </p:nvPicPr>
        <p:blipFill>
          <a:blip r:embed="rId12"/>
          <a:stretch>
            <a:fillRect/>
          </a:stretch>
        </p:blipFill>
        <p:spPr>
          <a:xfrm>
            <a:off x="7619827" y="147514"/>
            <a:ext cx="2820415" cy="3410073"/>
          </a:xfrm>
          <a:prstGeom prst="rect">
            <a:avLst/>
          </a:prstGeom>
        </p:spPr>
      </p:pic>
      <p:pic>
        <p:nvPicPr>
          <p:cNvPr id="13" name="Picture 12"/>
          <p:cNvPicPr>
            <a:picLocks noChangeAspect="1"/>
          </p:cNvPicPr>
          <p:nvPr/>
        </p:nvPicPr>
        <p:blipFill>
          <a:blip r:embed="rId13"/>
          <a:stretch>
            <a:fillRect/>
          </a:stretch>
        </p:blipFill>
        <p:spPr>
          <a:xfrm>
            <a:off x="3029418" y="140085"/>
            <a:ext cx="3023380" cy="3328934"/>
          </a:xfrm>
          <a:prstGeom prst="rect">
            <a:avLst/>
          </a:prstGeom>
        </p:spPr>
      </p:pic>
      <p:sp>
        <p:nvSpPr>
          <p:cNvPr id="14" name="TextBox 13"/>
          <p:cNvSpPr txBox="1"/>
          <p:nvPr/>
        </p:nvSpPr>
        <p:spPr>
          <a:xfrm>
            <a:off x="3548958" y="318367"/>
            <a:ext cx="4972594" cy="1077218"/>
          </a:xfrm>
          <a:prstGeom prst="rect">
            <a:avLst/>
          </a:prstGeom>
          <a:solidFill>
            <a:schemeClr val="bg1"/>
          </a:solidFill>
        </p:spPr>
        <p:txBody>
          <a:bodyPr wrap="square" rtlCol="0">
            <a:spAutoFit/>
          </a:bodyPr>
          <a:lstStyle/>
          <a:p>
            <a:pPr algn="ctr"/>
            <a:r>
              <a:rPr lang="en-GB" sz="3200" b="1" dirty="0"/>
              <a:t>What is ‘Exceptional’ Visual Recording?</a:t>
            </a:r>
            <a:endParaRPr lang="en-GB" b="1" dirty="0"/>
          </a:p>
        </p:txBody>
      </p:sp>
      <p:pic>
        <p:nvPicPr>
          <p:cNvPr id="15" name="Picture 14"/>
          <p:cNvPicPr>
            <a:picLocks noChangeAspect="1"/>
          </p:cNvPicPr>
          <p:nvPr/>
        </p:nvPicPr>
        <p:blipFill>
          <a:blip r:embed="rId14"/>
          <a:stretch>
            <a:fillRect/>
          </a:stretch>
        </p:blipFill>
        <p:spPr>
          <a:xfrm>
            <a:off x="9624385" y="1088427"/>
            <a:ext cx="1162050" cy="5705475"/>
          </a:xfrm>
          <a:prstGeom prst="rect">
            <a:avLst/>
          </a:prstGeom>
        </p:spPr>
      </p:pic>
    </p:spTree>
    <p:extLst>
      <p:ext uri="{BB962C8B-B14F-4D97-AF65-F5344CB8AC3E}">
        <p14:creationId xmlns:p14="http://schemas.microsoft.com/office/powerpoint/2010/main" val="4169887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580F9AFE6E4744AFB3735D8B54F9C4" ma:contentTypeVersion="11" ma:contentTypeDescription="Create a new document." ma:contentTypeScope="" ma:versionID="f7bdc6756d1af4940f3e57bc7747166e">
  <xsd:schema xmlns:xsd="http://www.w3.org/2001/XMLSchema" xmlns:xs="http://www.w3.org/2001/XMLSchema" xmlns:p="http://schemas.microsoft.com/office/2006/metadata/properties" xmlns:ns2="6b4f7525-9f77-4886-bc6b-5334eb9de438" xmlns:ns3="45a8a731-4fae-46a5-9e0f-0734b5cdb086" targetNamespace="http://schemas.microsoft.com/office/2006/metadata/properties" ma:root="true" ma:fieldsID="7534c6b12a0640aad7f8259ff14ca9cc" ns2:_="" ns3:_="">
    <xsd:import namespace="6b4f7525-9f77-4886-bc6b-5334eb9de438"/>
    <xsd:import namespace="45a8a731-4fae-46a5-9e0f-0734b5cdb08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4f7525-9f77-4886-bc6b-5334eb9de4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2c759e9e-bede-4528-92cc-6ba15c182e7f"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5a8a731-4fae-46a5-9e0f-0734b5cdb086"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cc8dcf64-c373-463c-9c3b-da7ef509b7bf}" ma:internalName="TaxCatchAll" ma:showField="CatchAllData" ma:web="45a8a731-4fae-46a5-9e0f-0734b5cdb0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b4f7525-9f77-4886-bc6b-5334eb9de438">
      <Terms xmlns="http://schemas.microsoft.com/office/infopath/2007/PartnerControls"/>
    </lcf76f155ced4ddcb4097134ff3c332f>
    <TaxCatchAll xmlns="45a8a731-4fae-46a5-9e0f-0734b5cdb08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67CCA7E-49EC-4929-8A61-7BB35D2C5215}"/>
</file>

<file path=customXml/itemProps2.xml><?xml version="1.0" encoding="utf-8"?>
<ds:datastoreItem xmlns:ds="http://schemas.openxmlformats.org/officeDocument/2006/customXml" ds:itemID="{8F66E939-7D92-4B7E-A934-AC04EF10B043}">
  <ds:schemaRefs>
    <ds:schemaRef ds:uri="http://schemas.microsoft.com/office/2006/metadata/properties"/>
    <ds:schemaRef ds:uri="http://schemas.microsoft.com/office/infopath/2007/PartnerControls"/>
    <ds:schemaRef ds:uri="40ff959c-d626-41cc-a332-fc585a447b2c"/>
  </ds:schemaRefs>
</ds:datastoreItem>
</file>

<file path=customXml/itemProps3.xml><?xml version="1.0" encoding="utf-8"?>
<ds:datastoreItem xmlns:ds="http://schemas.openxmlformats.org/officeDocument/2006/customXml" ds:itemID="{36C8CFD0-3833-4BFB-B730-C745B301F5A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TotalTime>
  <Words>1578</Words>
  <Application>Microsoft Office PowerPoint</Application>
  <PresentationFormat>Widescreen</PresentationFormat>
  <Paragraphs>188</Paragraphs>
  <Slides>26</Slides>
  <Notes>0</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Rule of Odds Having an odd number of objects to make the composition more visually dynamic.</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Eastern Learning Alliance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Kate Andrews</dc:creator>
  <cp:lastModifiedBy>Kate Andrews</cp:lastModifiedBy>
  <cp:revision>5</cp:revision>
  <dcterms:created xsi:type="dcterms:W3CDTF">2026-01-05T12:36:11Z</dcterms:created>
  <dcterms:modified xsi:type="dcterms:W3CDTF">2026-01-05T12:49:46Z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0x0101004E580F9AFE6E4744AFB3735D8B54F9C4</vt:lpwstr>
  </property>
  <property fmtid="{D5CDD505-2E9C-101B-9397-08002B2CF9AE}" pid="3" name="MediaServiceImageTags">
    <vt:lpwstr/>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ies>
</file>