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56" r:id="rId5"/>
    <p:sldId id="257" r:id="rId6"/>
    <p:sldId id="258" r:id="rId7"/>
    <p:sldId id="259" r:id="rId8"/>
    <p:sldId id="260" r:id="rId9"/>
    <p:sldId id="261" r:id="rId10"/>
    <p:sldId id="277"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9DF869E-6743-49C0-90DF-BB40A5707B8A}" v="9" dt="2026-01-06T09:13:40.1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9"/>
  </p:normalViewPr>
  <p:slideViewPr>
    <p:cSldViewPr snapToGrid="0">
      <p:cViewPr varScale="1">
        <p:scale>
          <a:sx n="112" d="100"/>
          <a:sy n="112" d="100"/>
        </p:scale>
        <p:origin x="6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Cowan" userId="S::jcowan@dma.tela.org.uk::0a247808-02d2-4018-b3f8-f48ce1e7ef65" providerId="AD" clId="Web-{69DF869E-6743-49C0-90DF-BB40A5707B8A}"/>
    <pc:docChg chg="modSld">
      <pc:chgData name="Julie Cowan" userId="S::jcowan@dma.tela.org.uk::0a247808-02d2-4018-b3f8-f48ce1e7ef65" providerId="AD" clId="Web-{69DF869E-6743-49C0-90DF-BB40A5707B8A}" dt="2026-01-06T09:13:40.171" v="8" actId="20577"/>
      <pc:docMkLst>
        <pc:docMk/>
      </pc:docMkLst>
      <pc:sldChg chg="modSp">
        <pc:chgData name="Julie Cowan" userId="S::jcowan@dma.tela.org.uk::0a247808-02d2-4018-b3f8-f48ce1e7ef65" providerId="AD" clId="Web-{69DF869E-6743-49C0-90DF-BB40A5707B8A}" dt="2026-01-06T09:13:40.171" v="8" actId="20577"/>
        <pc:sldMkLst>
          <pc:docMk/>
          <pc:sldMk cId="4083845197" sldId="256"/>
        </pc:sldMkLst>
        <pc:spChg chg="mod">
          <ac:chgData name="Julie Cowan" userId="S::jcowan@dma.tela.org.uk::0a247808-02d2-4018-b3f8-f48ce1e7ef65" providerId="AD" clId="Web-{69DF869E-6743-49C0-90DF-BB40A5707B8A}" dt="2026-01-06T09:13:40.171" v="8" actId="20577"/>
          <ac:spMkLst>
            <pc:docMk/>
            <pc:sldMk cId="4083845197" sldId="256"/>
            <ac:spMk id="3" creationId="{5DD8A0CD-5D69-79A7-8521-A0C8C425DF6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409BE2-9B3A-E3A8-C242-FD56CE72694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35DB171C-5AA2-E156-A786-432957D77F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D1947D07-32FB-0BE1-9963-8D979E088B04}"/>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4C6DE97C-A99A-C8C0-BFFD-B32CA2C02A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8D13BF-6B85-3979-6473-DFADAF1A8FA7}"/>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1919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0D9651-F2E4-6A4A-67AE-D940FAC6BC77}"/>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E294F9-B260-AE43-2396-8F8857B6043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D35E42-B0D1-F572-8224-A2610787CA36}"/>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5EFA938E-E8E0-BE85-FA0E-E0DE28154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71F37-2A57-7BAC-F42B-58D018DF63C8}"/>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269627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2703961-0882-1B5E-FAF2-87149AD7BC2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2EBECFD6-1B50-44CD-E03F-8CD5DD6F5CB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16BBD25-3377-2897-539D-EA32F5118D7F}"/>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62EC5D14-5AA3-396B-281B-8EF64CD076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E6270D-82D1-2BFA-5002-D41CBEFC5959}"/>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15683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7EDDF-2481-0473-1618-9C1F5BB2171D}"/>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DAEA7BAF-61D1-5B8F-F281-73E8C3FC68C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ED0F963-59EC-7368-CE07-E50F7BB874D4}"/>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EAC95ADC-32EB-E2D1-0D16-6A050B2FF2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4BF515-7078-0869-EB57-46A064F2E0CA}"/>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8020705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67536-D08F-84F4-EFD5-C6A79496A248}"/>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80E41094-4E7F-4318-033A-DBC0A1ECED4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6F8F6B65-2C45-C64F-FBE4-807988CFBF3A}"/>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B065CDB2-5C17-B17B-9094-59CF3C74B9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497CB7-68A4-B36C-E143-266E668942C1}"/>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76594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3E60-CA9E-0080-D27C-37D82F2BECA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AF4FA7A3-BD4C-63C4-0EDF-4D99EDF2792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72A40F63-3AF5-B640-E3C3-6955A5D5F78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7ABA20EA-0AA3-FC28-A7B5-66E20872DA52}"/>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6" name="Footer Placeholder 5">
            <a:extLst>
              <a:ext uri="{FF2B5EF4-FFF2-40B4-BE49-F238E27FC236}">
                <a16:creationId xmlns:a16="http://schemas.microsoft.com/office/drawing/2014/main" id="{7111AACB-8928-C9EA-AC22-66D374DFFA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BF5827D-75B8-93D3-7C06-9573CE384240}"/>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910962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7DD7-197F-26C9-9A6D-73F68A45BB0A}"/>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55ABD90-AD6C-37E1-D82D-826419D4D3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194673C7-C008-2A42-B6A9-4E45D897E6A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8795B82-2202-8AB3-224C-31E698A444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FF2C963-D6D4-B3D1-F627-A92558747FA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1D42A821-2FF5-4151-EE6E-B455351AD59E}"/>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8" name="Footer Placeholder 7">
            <a:extLst>
              <a:ext uri="{FF2B5EF4-FFF2-40B4-BE49-F238E27FC236}">
                <a16:creationId xmlns:a16="http://schemas.microsoft.com/office/drawing/2014/main" id="{5D7A139E-F89E-0674-7D5D-7837A07E9A9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4DEBF35-9597-3BC5-1E8E-54093FF27018}"/>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22604191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F332-C201-D321-1EB7-1E6E1530C3BE}"/>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FF8E8FCF-4451-899C-2FAF-1EF8E5B60314}"/>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4" name="Footer Placeholder 3">
            <a:extLst>
              <a:ext uri="{FF2B5EF4-FFF2-40B4-BE49-F238E27FC236}">
                <a16:creationId xmlns:a16="http://schemas.microsoft.com/office/drawing/2014/main" id="{2DEEBC34-C127-286B-B5B8-2E747C5517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F361183-0B20-EFD2-3839-0B0572667D28}"/>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124671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A4AA8F1-51E2-4586-1C49-1EBACB3A9027}"/>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3" name="Footer Placeholder 2">
            <a:extLst>
              <a:ext uri="{FF2B5EF4-FFF2-40B4-BE49-F238E27FC236}">
                <a16:creationId xmlns:a16="http://schemas.microsoft.com/office/drawing/2014/main" id="{7327AE3B-2DAF-71D3-0CB6-F48A88951F8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FCB5E4-2DEE-51DA-D8B4-149E74EEC2A3}"/>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83038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89630-A6E8-8AC1-E4D6-6D715A3CDDA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857A59C-DE5C-E636-1A93-44BBA4C72B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604A7AEE-1724-2596-1AFF-5DAB7811DE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DDD9716-FC94-0E0E-50F0-7041D926C281}"/>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6" name="Footer Placeholder 5">
            <a:extLst>
              <a:ext uri="{FF2B5EF4-FFF2-40B4-BE49-F238E27FC236}">
                <a16:creationId xmlns:a16="http://schemas.microsoft.com/office/drawing/2014/main" id="{86D00D16-15F0-D996-797C-D030144D8B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7A6EF5-E08F-9B5B-DE7C-1FA6698FBE0D}"/>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373761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32521-BE2F-02A5-688C-75F39253FEE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53D51F65-1FB0-E968-4AC2-F08693C2BF5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2247EB2-4A73-0AF0-A4DB-5EA87C8843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D852ECB-BCF8-A909-2700-3B8B758AB3FF}"/>
              </a:ext>
            </a:extLst>
          </p:cNvPr>
          <p:cNvSpPr>
            <a:spLocks noGrp="1"/>
          </p:cNvSpPr>
          <p:nvPr>
            <p:ph type="dt" sz="half" idx="10"/>
          </p:nvPr>
        </p:nvSpPr>
        <p:spPr/>
        <p:txBody>
          <a:bodyPr/>
          <a:lstStyle/>
          <a:p>
            <a:fld id="{C48E7155-7C6C-5147-BBA9-420D88A4B45D}" type="datetimeFigureOut">
              <a:rPr lang="en-US" smtClean="0"/>
              <a:t>1/6/2026</a:t>
            </a:fld>
            <a:endParaRPr lang="en-US"/>
          </a:p>
        </p:txBody>
      </p:sp>
      <p:sp>
        <p:nvSpPr>
          <p:cNvPr id="6" name="Footer Placeholder 5">
            <a:extLst>
              <a:ext uri="{FF2B5EF4-FFF2-40B4-BE49-F238E27FC236}">
                <a16:creationId xmlns:a16="http://schemas.microsoft.com/office/drawing/2014/main" id="{B9AE52F2-F953-F6FC-62CA-9218065F9B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CE70BE-B511-E5E8-1061-F44CB1746C6E}"/>
              </a:ext>
            </a:extLst>
          </p:cNvPr>
          <p:cNvSpPr>
            <a:spLocks noGrp="1"/>
          </p:cNvSpPr>
          <p:nvPr>
            <p:ph type="sldNum" sz="quarter" idx="12"/>
          </p:nvPr>
        </p:nvSpPr>
        <p:spPr/>
        <p:txBody>
          <a:bodyPr/>
          <a:lstStyle/>
          <a:p>
            <a:fld id="{2F9C6217-77CF-E843-8466-7085C2CD92E7}" type="slidenum">
              <a:rPr lang="en-US" smtClean="0"/>
              <a:t>‹#›</a:t>
            </a:fld>
            <a:endParaRPr lang="en-US"/>
          </a:p>
        </p:txBody>
      </p:sp>
    </p:spTree>
    <p:extLst>
      <p:ext uri="{BB962C8B-B14F-4D97-AF65-F5344CB8AC3E}">
        <p14:creationId xmlns:p14="http://schemas.microsoft.com/office/powerpoint/2010/main" val="1382195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734817-5CBF-5F01-321E-63AADF658F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1453521-93DD-3D80-F817-35DD2AA15B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D42FA62-0FA0-B78F-20A8-0A76BCAD72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48E7155-7C6C-5147-BBA9-420D88A4B45D}" type="datetimeFigureOut">
              <a:rPr lang="en-US" smtClean="0"/>
              <a:t>1/6/2026</a:t>
            </a:fld>
            <a:endParaRPr lang="en-US"/>
          </a:p>
        </p:txBody>
      </p:sp>
      <p:sp>
        <p:nvSpPr>
          <p:cNvPr id="5" name="Footer Placeholder 4">
            <a:extLst>
              <a:ext uri="{FF2B5EF4-FFF2-40B4-BE49-F238E27FC236}">
                <a16:creationId xmlns:a16="http://schemas.microsoft.com/office/drawing/2014/main" id="{456137B2-E23A-E9FB-73B4-C36FBB1300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E20E320-B4AC-A2D5-AFDC-E80287AF084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F9C6217-77CF-E843-8466-7085C2CD92E7}" type="slidenum">
              <a:rPr lang="en-US" smtClean="0"/>
              <a:t>‹#›</a:t>
            </a:fld>
            <a:endParaRPr lang="en-US"/>
          </a:p>
        </p:txBody>
      </p:sp>
    </p:spTree>
    <p:extLst>
      <p:ext uri="{BB962C8B-B14F-4D97-AF65-F5344CB8AC3E}">
        <p14:creationId xmlns:p14="http://schemas.microsoft.com/office/powerpoint/2010/main" val="5824776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B1823-4451-BB2D-0230-FC760AD1E5CA}"/>
              </a:ext>
            </a:extLst>
          </p:cNvPr>
          <p:cNvSpPr>
            <a:spLocks noGrp="1"/>
          </p:cNvSpPr>
          <p:nvPr>
            <p:ph type="ctrTitle"/>
          </p:nvPr>
        </p:nvSpPr>
        <p:spPr>
          <a:xfrm>
            <a:off x="0" y="1179513"/>
            <a:ext cx="9144000" cy="2387600"/>
          </a:xfrm>
        </p:spPr>
        <p:txBody>
          <a:bodyPr/>
          <a:lstStyle/>
          <a:p>
            <a:r>
              <a:rPr lang="en-US" dirty="0"/>
              <a:t>Year 11 Spanish. </a:t>
            </a:r>
            <a:br>
              <a:rPr lang="en-US" dirty="0"/>
            </a:br>
            <a:r>
              <a:rPr lang="en-US" dirty="0"/>
              <a:t>20 week count down.</a:t>
            </a:r>
          </a:p>
        </p:txBody>
      </p:sp>
      <p:sp>
        <p:nvSpPr>
          <p:cNvPr id="3" name="Subtitle 2">
            <a:extLst>
              <a:ext uri="{FF2B5EF4-FFF2-40B4-BE49-F238E27FC236}">
                <a16:creationId xmlns:a16="http://schemas.microsoft.com/office/drawing/2014/main" id="{5DD8A0CD-5D69-79A7-8521-A0C8C425DF66}"/>
              </a:ext>
            </a:extLst>
          </p:cNvPr>
          <p:cNvSpPr>
            <a:spLocks noGrp="1"/>
          </p:cNvSpPr>
          <p:nvPr>
            <p:ph type="subTitle" idx="1"/>
          </p:nvPr>
        </p:nvSpPr>
        <p:spPr>
          <a:xfrm>
            <a:off x="2598420" y="4058603"/>
            <a:ext cx="4282440" cy="1655762"/>
          </a:xfrm>
          <a:solidFill>
            <a:srgbClr val="FFFF00"/>
          </a:solidFill>
          <a:ln>
            <a:solidFill>
              <a:schemeClr val="tx1"/>
            </a:solidFill>
          </a:ln>
        </p:spPr>
        <p:txBody>
          <a:bodyPr vert="horz" lIns="91440" tIns="45720" rIns="91440" bIns="45720" rtlCol="0" anchor="t">
            <a:normAutofit fontScale="92500" lnSpcReduction="10000"/>
          </a:bodyPr>
          <a:lstStyle/>
          <a:p>
            <a:r>
              <a:rPr lang="en-US" b="1" dirty="0"/>
              <a:t>Exams date:</a:t>
            </a:r>
          </a:p>
          <a:p>
            <a:r>
              <a:rPr lang="en-US" dirty="0"/>
              <a:t>Speaking – 13</a:t>
            </a:r>
            <a:r>
              <a:rPr lang="en-US" baseline="30000" dirty="0"/>
              <a:t>th</a:t>
            </a:r>
            <a:r>
              <a:rPr lang="en-US" dirty="0"/>
              <a:t> to 24</a:t>
            </a:r>
            <a:r>
              <a:rPr lang="en-US" baseline="30000" dirty="0"/>
              <a:t>th</a:t>
            </a:r>
            <a:r>
              <a:rPr lang="en-US" dirty="0"/>
              <a:t> April </a:t>
            </a:r>
          </a:p>
          <a:p>
            <a:r>
              <a:rPr lang="en-US"/>
              <a:t>Listening &amp; Reading – 9th June</a:t>
            </a:r>
          </a:p>
          <a:p>
            <a:r>
              <a:rPr lang="en-US" dirty="0"/>
              <a:t>Writing – 16</a:t>
            </a:r>
            <a:r>
              <a:rPr lang="en-US" baseline="30000" dirty="0"/>
              <a:t>th</a:t>
            </a:r>
            <a:r>
              <a:rPr lang="en-US"/>
              <a:t> June </a:t>
            </a:r>
          </a:p>
        </p:txBody>
      </p:sp>
      <p:pic>
        <p:nvPicPr>
          <p:cNvPr id="1026" name="Picture 2" descr="Downham Market Academy (@DownhamMarketAcademy) • Facebook">
            <a:extLst>
              <a:ext uri="{FF2B5EF4-FFF2-40B4-BE49-F238E27FC236}">
                <a16:creationId xmlns:a16="http://schemas.microsoft.com/office/drawing/2014/main" id="{2E2C483E-F690-D1FB-099E-D88898EB19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48077" y="1075214"/>
            <a:ext cx="2834933" cy="39539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845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9F1FA-BD90-0C42-C7B5-DA15288828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E05461-8D40-C6CD-84CB-6AD26271998D}"/>
              </a:ext>
            </a:extLst>
          </p:cNvPr>
          <p:cNvSpPr>
            <a:spLocks noGrp="1"/>
          </p:cNvSpPr>
          <p:nvPr>
            <p:ph type="title"/>
          </p:nvPr>
        </p:nvSpPr>
        <p:spPr/>
        <p:txBody>
          <a:bodyPr/>
          <a:lstStyle/>
          <a:p>
            <a:r>
              <a:rPr lang="en-US" dirty="0"/>
              <a:t>Week 9 – 9/03/26 </a:t>
            </a:r>
          </a:p>
        </p:txBody>
      </p:sp>
      <p:sp>
        <p:nvSpPr>
          <p:cNvPr id="3" name="TextBox 2">
            <a:extLst>
              <a:ext uri="{FF2B5EF4-FFF2-40B4-BE49-F238E27FC236}">
                <a16:creationId xmlns:a16="http://schemas.microsoft.com/office/drawing/2014/main" id="{5B022C3E-B262-96D4-4226-3AD5DF801F04}"/>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Module 8, Unit 2 + Unit 3</a:t>
            </a:r>
          </a:p>
          <a:p>
            <a:endParaRPr lang="en-US" b="1" dirty="0"/>
          </a:p>
          <a:p>
            <a:r>
              <a:rPr lang="en-US" b="1" dirty="0"/>
              <a:t>Homework – </a:t>
            </a:r>
            <a:r>
              <a:rPr lang="en-US" dirty="0"/>
              <a:t>1- Learn vocabulary: ¡</a:t>
            </a:r>
            <a:r>
              <a:rPr lang="en-US" dirty="0" err="1"/>
              <a:t>Actúa</a:t>
            </a:r>
            <a:r>
              <a:rPr lang="en-US" dirty="0"/>
              <a:t> </a:t>
            </a:r>
            <a:r>
              <a:rPr lang="en-US" dirty="0" err="1"/>
              <a:t>ya</a:t>
            </a:r>
            <a:r>
              <a:rPr lang="en-US" dirty="0"/>
              <a:t>!  2- Complete all language nut activities.  3- Written task: Create a 50 word paragraph saying what things you did in the past to help the environment, what do you do now and what will you do in the future.</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err="1"/>
              <a:t>Cuando</a:t>
            </a:r>
            <a:r>
              <a:rPr lang="en-GB" dirty="0"/>
              <a:t> era </a:t>
            </a:r>
            <a:r>
              <a:rPr lang="en-GB" dirty="0" err="1"/>
              <a:t>muy</a:t>
            </a:r>
            <a:r>
              <a:rPr lang="en-GB" dirty="0"/>
              <a:t> </a:t>
            </a:r>
            <a:r>
              <a:rPr lang="en-GB" dirty="0" err="1"/>
              <a:t>joven</a:t>
            </a:r>
            <a:r>
              <a:rPr lang="en-GB" dirty="0"/>
              <a:t>, </a:t>
            </a:r>
            <a:r>
              <a:rPr lang="en-GB" dirty="0" err="1"/>
              <a:t>tenía</a:t>
            </a:r>
            <a:r>
              <a:rPr lang="en-GB" dirty="0"/>
              <a:t> </a:t>
            </a:r>
            <a:r>
              <a:rPr lang="en-GB" dirty="0" err="1"/>
              <a:t>muchos</a:t>
            </a:r>
            <a:r>
              <a:rPr lang="en-GB" dirty="0"/>
              <a:t> amigos y </a:t>
            </a:r>
            <a:r>
              <a:rPr lang="en-GB" dirty="0" err="1"/>
              <a:t>hacía</a:t>
            </a:r>
            <a:r>
              <a:rPr lang="en-GB" dirty="0"/>
              <a:t> </a:t>
            </a:r>
            <a:r>
              <a:rPr lang="en-GB" dirty="0" err="1"/>
              <a:t>muchas</a:t>
            </a:r>
            <a:r>
              <a:rPr lang="en-GB" dirty="0"/>
              <a:t> </a:t>
            </a:r>
            <a:r>
              <a:rPr lang="en-GB" dirty="0" err="1"/>
              <a:t>actividades</a:t>
            </a:r>
            <a:r>
              <a:rPr lang="en-GB" dirty="0"/>
              <a:t>. </a:t>
            </a:r>
            <a:r>
              <a:rPr lang="en-GB" dirty="0" err="1"/>
              <a:t>Ahora</a:t>
            </a:r>
            <a:r>
              <a:rPr lang="en-GB" dirty="0"/>
              <a:t> </a:t>
            </a:r>
            <a:r>
              <a:rPr lang="en-GB" dirty="0" err="1"/>
              <a:t>tengo</a:t>
            </a:r>
            <a:r>
              <a:rPr lang="en-GB" dirty="0"/>
              <a:t> tan poco </a:t>
            </a:r>
            <a:r>
              <a:rPr lang="en-GB" dirty="0" err="1"/>
              <a:t>tiempo</a:t>
            </a:r>
            <a:r>
              <a:rPr lang="en-GB" dirty="0"/>
              <a:t>. Es </a:t>
            </a:r>
            <a:r>
              <a:rPr lang="en-GB" dirty="0" err="1"/>
              <a:t>bastante</a:t>
            </a:r>
            <a:r>
              <a:rPr lang="en-GB" dirty="0"/>
              <a:t> </a:t>
            </a:r>
            <a:r>
              <a:rPr lang="en-GB" dirty="0" err="1"/>
              <a:t>difícil</a:t>
            </a:r>
            <a:r>
              <a:rPr lang="en-GB" dirty="0"/>
              <a:t> </a:t>
            </a:r>
            <a:r>
              <a:rPr lang="en-GB" dirty="0" err="1"/>
              <a:t>salir</a:t>
            </a:r>
            <a:r>
              <a:rPr lang="en-GB" dirty="0"/>
              <a:t> </a:t>
            </a:r>
            <a:r>
              <a:rPr lang="en-GB" dirty="0" err="1"/>
              <a:t>los</a:t>
            </a:r>
            <a:r>
              <a:rPr lang="en-GB" dirty="0"/>
              <a:t> fines de </a:t>
            </a:r>
            <a:r>
              <a:rPr lang="en-GB" dirty="0" err="1"/>
              <a:t>semana</a:t>
            </a:r>
            <a:r>
              <a:rPr lang="en-GB" dirty="0"/>
              <a:t> </a:t>
            </a:r>
            <a:r>
              <a:rPr lang="en-GB" dirty="0" err="1"/>
              <a:t>porque</a:t>
            </a:r>
            <a:r>
              <a:rPr lang="en-GB" dirty="0"/>
              <a:t> </a:t>
            </a:r>
            <a:r>
              <a:rPr lang="en-GB" dirty="0" err="1"/>
              <a:t>tengo</a:t>
            </a:r>
            <a:r>
              <a:rPr lang="en-GB" dirty="0"/>
              <a:t> </a:t>
            </a:r>
            <a:r>
              <a:rPr lang="en-GB" dirty="0" err="1"/>
              <a:t>que</a:t>
            </a:r>
            <a:r>
              <a:rPr lang="en-GB" dirty="0"/>
              <a:t> </a:t>
            </a:r>
            <a:r>
              <a:rPr lang="en-GB" dirty="0" err="1"/>
              <a:t>estudiar</a:t>
            </a:r>
            <a:r>
              <a:rPr lang="en-GB" dirty="0"/>
              <a:t> </a:t>
            </a:r>
            <a:r>
              <a:rPr lang="en-GB" dirty="0" err="1"/>
              <a:t>demasiado</a:t>
            </a:r>
            <a:r>
              <a:rPr lang="en-GB" dirty="0"/>
              <a:t>. Pero </a:t>
            </a:r>
            <a:r>
              <a:rPr lang="en-GB" dirty="0" err="1"/>
              <a:t>el</a:t>
            </a:r>
            <a:r>
              <a:rPr lang="en-GB" dirty="0"/>
              <a:t> </a:t>
            </a:r>
            <a:r>
              <a:rPr lang="en-GB" dirty="0" err="1"/>
              <a:t>sábado</a:t>
            </a:r>
            <a:r>
              <a:rPr lang="en-GB" dirty="0"/>
              <a:t> </a:t>
            </a:r>
            <a:r>
              <a:rPr lang="en-GB" dirty="0" err="1"/>
              <a:t>pasado</a:t>
            </a:r>
            <a:r>
              <a:rPr lang="en-GB" dirty="0"/>
              <a:t> </a:t>
            </a:r>
            <a:r>
              <a:rPr lang="en-GB" dirty="0" err="1"/>
              <a:t>fui</a:t>
            </a:r>
            <a:r>
              <a:rPr lang="en-GB" dirty="0"/>
              <a:t> al </a:t>
            </a:r>
            <a:r>
              <a:rPr lang="en-GB" dirty="0" err="1"/>
              <a:t>parque</a:t>
            </a:r>
            <a:r>
              <a:rPr lang="en-GB" dirty="0"/>
              <a:t> de </a:t>
            </a:r>
            <a:r>
              <a:rPr lang="en-GB" dirty="0" err="1"/>
              <a:t>atracciones</a:t>
            </a:r>
            <a:r>
              <a:rPr lang="en-GB" dirty="0"/>
              <a:t> con mi amiga Ana. ¡</a:t>
            </a:r>
            <a:r>
              <a:rPr lang="en-GB" dirty="0" err="1"/>
              <a:t>Había</a:t>
            </a:r>
            <a:r>
              <a:rPr lang="en-GB" dirty="0"/>
              <a:t> </a:t>
            </a:r>
            <a:r>
              <a:rPr lang="en-GB" dirty="0" err="1"/>
              <a:t>tantas</a:t>
            </a:r>
            <a:r>
              <a:rPr lang="en-GB" dirty="0"/>
              <a:t> </a:t>
            </a:r>
            <a:r>
              <a:rPr lang="en-GB" dirty="0" err="1"/>
              <a:t>cosas</a:t>
            </a:r>
            <a:r>
              <a:rPr lang="en-GB" dirty="0"/>
              <a:t> </a:t>
            </a:r>
            <a:r>
              <a:rPr lang="en-GB" dirty="0" err="1"/>
              <a:t>que</a:t>
            </a:r>
            <a:r>
              <a:rPr lang="en-GB" dirty="0"/>
              <a:t> </a:t>
            </a:r>
            <a:r>
              <a:rPr lang="en-GB" dirty="0" err="1"/>
              <a:t>hacer</a:t>
            </a:r>
            <a:r>
              <a:rPr lang="en-GB" dirty="0"/>
              <a:t> </a:t>
            </a:r>
            <a:r>
              <a:rPr lang="en-GB" dirty="0" err="1"/>
              <a:t>allí</a:t>
            </a:r>
            <a:r>
              <a:rPr lang="en-GB" dirty="0"/>
              <a:t>! ¡Fue </a:t>
            </a:r>
            <a:r>
              <a:rPr lang="en-GB" dirty="0" err="1"/>
              <a:t>fantástico</a:t>
            </a:r>
            <a:r>
              <a:rPr lang="en-GB" dirty="0"/>
              <a:t>!</a:t>
            </a:r>
          </a:p>
          <a:p>
            <a:endParaRPr lang="en-US" b="1" dirty="0"/>
          </a:p>
        </p:txBody>
      </p:sp>
      <p:sp>
        <p:nvSpPr>
          <p:cNvPr id="4" name="Rounded Rectangle 3">
            <a:extLst>
              <a:ext uri="{FF2B5EF4-FFF2-40B4-BE49-F238E27FC236}">
                <a16:creationId xmlns:a16="http://schemas.microsoft.com/office/drawing/2014/main" id="{1578B819-9010-1E3A-96DC-4B15DF753122}"/>
              </a:ext>
            </a:extLst>
          </p:cNvPr>
          <p:cNvSpPr/>
          <p:nvPr/>
        </p:nvSpPr>
        <p:spPr>
          <a:xfrm>
            <a:off x="838200" y="5944235"/>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does he do normally at the weekends? </a:t>
            </a:r>
          </a:p>
        </p:txBody>
      </p:sp>
    </p:spTree>
    <p:extLst>
      <p:ext uri="{BB962C8B-B14F-4D97-AF65-F5344CB8AC3E}">
        <p14:creationId xmlns:p14="http://schemas.microsoft.com/office/powerpoint/2010/main" val="2127797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45DB9A-8D53-1633-3CC1-F2CCB713E4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EDADB-CEF5-0105-8ACD-6B8C8C1FEA3D}"/>
              </a:ext>
            </a:extLst>
          </p:cNvPr>
          <p:cNvSpPr>
            <a:spLocks noGrp="1"/>
          </p:cNvSpPr>
          <p:nvPr>
            <p:ph type="title"/>
          </p:nvPr>
        </p:nvSpPr>
        <p:spPr/>
        <p:txBody>
          <a:bodyPr/>
          <a:lstStyle/>
          <a:p>
            <a:r>
              <a:rPr lang="en-US" dirty="0"/>
              <a:t>Week 10 – 16/03/26 </a:t>
            </a:r>
          </a:p>
        </p:txBody>
      </p:sp>
      <p:sp>
        <p:nvSpPr>
          <p:cNvPr id="3" name="TextBox 2">
            <a:extLst>
              <a:ext uri="{FF2B5EF4-FFF2-40B4-BE49-F238E27FC236}">
                <a16:creationId xmlns:a16="http://schemas.microsoft.com/office/drawing/2014/main" id="{A0FCD2AE-038A-8C84-0661-D680E92D59A9}"/>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Module 8, Unit 4 + Unit 5</a:t>
            </a:r>
          </a:p>
          <a:p>
            <a:endParaRPr lang="en-US" b="1" dirty="0"/>
          </a:p>
          <a:p>
            <a:r>
              <a:rPr lang="en-US" b="1" dirty="0"/>
              <a:t>Homework – </a:t>
            </a:r>
            <a:r>
              <a:rPr lang="en-US" dirty="0"/>
              <a:t>1- Learn vocabulary: ¡A </a:t>
            </a:r>
            <a:r>
              <a:rPr lang="en-US" dirty="0" err="1"/>
              <a:t>trabajar</a:t>
            </a:r>
            <a:r>
              <a:rPr lang="en-US" dirty="0"/>
              <a:t>!  2- Complete all language nut activities.  3- Written task: Create a 90 word paragraph including, what do you do to earn money, what job did you wanted to do when you where little and why, what job would you like to do in the future and why. Use past, present and future. Use the avocado sheet.</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US" dirty="0"/>
          </a:p>
          <a:p>
            <a:r>
              <a:rPr lang="en-US" dirty="0"/>
              <a:t>Los </a:t>
            </a:r>
            <a:r>
              <a:rPr lang="en-US" dirty="0" err="1"/>
              <a:t>sábados</a:t>
            </a:r>
            <a:r>
              <a:rPr lang="en-US" dirty="0"/>
              <a:t> </a:t>
            </a:r>
            <a:r>
              <a:rPr lang="en-US" dirty="0" err="1"/>
              <a:t>normalmente</a:t>
            </a:r>
            <a:r>
              <a:rPr lang="en-US" dirty="0"/>
              <a:t> </a:t>
            </a:r>
            <a:r>
              <a:rPr lang="en-US" dirty="0" err="1"/>
              <a:t>hago</a:t>
            </a:r>
            <a:r>
              <a:rPr lang="en-US" dirty="0"/>
              <a:t> de </a:t>
            </a:r>
            <a:r>
              <a:rPr lang="en-US" dirty="0" err="1"/>
              <a:t>canguro</a:t>
            </a:r>
            <a:r>
              <a:rPr lang="en-US" dirty="0"/>
              <a:t> para </a:t>
            </a:r>
            <a:r>
              <a:rPr lang="en-US" dirty="0" err="1"/>
              <a:t>los</a:t>
            </a:r>
            <a:r>
              <a:rPr lang="en-US" dirty="0"/>
              <a:t> </a:t>
            </a:r>
            <a:r>
              <a:rPr lang="en-US" dirty="0" err="1"/>
              <a:t>niños</a:t>
            </a:r>
            <a:r>
              <a:rPr lang="en-US" dirty="0"/>
              <a:t> de mis </a:t>
            </a:r>
            <a:r>
              <a:rPr lang="en-US" dirty="0" err="1"/>
              <a:t>vecinos</a:t>
            </a:r>
            <a:r>
              <a:rPr lang="en-US" dirty="0"/>
              <a:t>. </a:t>
            </a:r>
            <a:r>
              <a:rPr lang="en-US" dirty="0" err="1"/>
              <a:t>Generalmente</a:t>
            </a:r>
            <a:r>
              <a:rPr lang="en-US" dirty="0"/>
              <a:t>, se </a:t>
            </a:r>
            <a:r>
              <a:rPr lang="en-US" dirty="0" err="1"/>
              <a:t>comportan</a:t>
            </a:r>
            <a:r>
              <a:rPr lang="en-US" dirty="0"/>
              <a:t> bien </a:t>
            </a:r>
            <a:r>
              <a:rPr lang="en-US" dirty="0" err="1"/>
              <a:t>pero</a:t>
            </a:r>
            <a:r>
              <a:rPr lang="en-US" dirty="0"/>
              <a:t> a </a:t>
            </a:r>
            <a:r>
              <a:rPr lang="en-US" dirty="0" err="1"/>
              <a:t>veces</a:t>
            </a:r>
            <a:r>
              <a:rPr lang="en-US" dirty="0"/>
              <a:t> </a:t>
            </a:r>
            <a:r>
              <a:rPr lang="en-US" dirty="0" err="1"/>
              <a:t>juegan</a:t>
            </a:r>
            <a:r>
              <a:rPr lang="en-US" dirty="0"/>
              <a:t> </a:t>
            </a:r>
            <a:r>
              <a:rPr lang="en-US" dirty="0" err="1"/>
              <a:t>muy</a:t>
            </a:r>
            <a:r>
              <a:rPr lang="en-US" dirty="0"/>
              <a:t> </a:t>
            </a:r>
            <a:r>
              <a:rPr lang="en-US" dirty="0" err="1"/>
              <a:t>ruidosamente</a:t>
            </a:r>
            <a:r>
              <a:rPr lang="en-US" dirty="0"/>
              <a:t>. </a:t>
            </a:r>
            <a:r>
              <a:rPr lang="en-US" dirty="0" err="1"/>
              <a:t>Afortunadamente</a:t>
            </a:r>
            <a:r>
              <a:rPr lang="en-US" dirty="0"/>
              <a:t>, les </a:t>
            </a:r>
            <a:r>
              <a:rPr lang="en-US" dirty="0" err="1"/>
              <a:t>encantan</a:t>
            </a:r>
            <a:r>
              <a:rPr lang="en-US" dirty="0"/>
              <a:t> </a:t>
            </a:r>
            <a:r>
              <a:rPr lang="en-US" dirty="0" err="1"/>
              <a:t>los</a:t>
            </a:r>
            <a:r>
              <a:rPr lang="en-US" dirty="0"/>
              <a:t> </a:t>
            </a:r>
            <a:r>
              <a:rPr lang="en-US" dirty="0" err="1"/>
              <a:t>libros</a:t>
            </a:r>
            <a:r>
              <a:rPr lang="en-US" dirty="0"/>
              <a:t> </a:t>
            </a:r>
            <a:r>
              <a:rPr lang="en-US" dirty="0" err="1"/>
              <a:t>así</a:t>
            </a:r>
            <a:r>
              <a:rPr lang="en-US" dirty="0"/>
              <a:t> </a:t>
            </a:r>
            <a:r>
              <a:rPr lang="en-US" dirty="0" err="1"/>
              <a:t>que</a:t>
            </a:r>
            <a:r>
              <a:rPr lang="en-US" dirty="0"/>
              <a:t> </a:t>
            </a:r>
            <a:r>
              <a:rPr lang="en-US" dirty="0" err="1"/>
              <a:t>leo</a:t>
            </a:r>
            <a:r>
              <a:rPr lang="en-US" dirty="0"/>
              <a:t> cuentos </a:t>
            </a:r>
            <a:r>
              <a:rPr lang="en-US" dirty="0" err="1"/>
              <a:t>tranquilamente</a:t>
            </a:r>
            <a:r>
              <a:rPr lang="en-US" dirty="0"/>
              <a:t> y </a:t>
            </a:r>
            <a:r>
              <a:rPr lang="en-US" dirty="0" err="1"/>
              <a:t>finalmente</a:t>
            </a:r>
            <a:r>
              <a:rPr lang="en-US" dirty="0"/>
              <a:t> se </a:t>
            </a:r>
            <a:r>
              <a:rPr lang="en-US" dirty="0" err="1"/>
              <a:t>duermen</a:t>
            </a:r>
            <a:r>
              <a:rPr lang="en-US" dirty="0"/>
              <a:t>. ¡</a:t>
            </a:r>
            <a:r>
              <a:rPr lang="en-US" dirty="0" err="1"/>
              <a:t>Personalmente</a:t>
            </a:r>
            <a:r>
              <a:rPr lang="en-US" dirty="0"/>
              <a:t>, </a:t>
            </a:r>
            <a:r>
              <a:rPr lang="en-US" dirty="0" err="1"/>
              <a:t>preferiría</a:t>
            </a:r>
            <a:r>
              <a:rPr lang="en-US" dirty="0"/>
              <a:t> </a:t>
            </a:r>
            <a:r>
              <a:rPr lang="en-US" dirty="0" err="1"/>
              <a:t>trabajar</a:t>
            </a:r>
            <a:r>
              <a:rPr lang="en-US" dirty="0"/>
              <a:t> </a:t>
            </a:r>
            <a:r>
              <a:rPr lang="en-US" dirty="0" err="1"/>
              <a:t>en</a:t>
            </a:r>
            <a:r>
              <a:rPr lang="en-US" dirty="0"/>
              <a:t> </a:t>
            </a:r>
            <a:r>
              <a:rPr lang="en-US" dirty="0" err="1"/>
              <a:t>una</a:t>
            </a:r>
            <a:r>
              <a:rPr lang="en-US" dirty="0"/>
              <a:t> tienda!</a:t>
            </a:r>
            <a:endParaRPr lang="en-US" b="1" dirty="0"/>
          </a:p>
        </p:txBody>
      </p:sp>
      <p:sp>
        <p:nvSpPr>
          <p:cNvPr id="4" name="Rounded Rectangle 3">
            <a:extLst>
              <a:ext uri="{FF2B5EF4-FFF2-40B4-BE49-F238E27FC236}">
                <a16:creationId xmlns:a16="http://schemas.microsoft.com/office/drawing/2014/main" id="{2DCBD486-B532-A296-73EA-E3F0140FAC7F}"/>
              </a:ext>
            </a:extLst>
          </p:cNvPr>
          <p:cNvSpPr/>
          <p:nvPr/>
        </p:nvSpPr>
        <p:spPr>
          <a:xfrm>
            <a:off x="838200" y="609725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does this person do to put the children to sleep? </a:t>
            </a:r>
          </a:p>
        </p:txBody>
      </p:sp>
    </p:spTree>
    <p:extLst>
      <p:ext uri="{BB962C8B-B14F-4D97-AF65-F5344CB8AC3E}">
        <p14:creationId xmlns:p14="http://schemas.microsoft.com/office/powerpoint/2010/main" val="38898441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B13CFD-2D5B-559C-7DE0-0C36EB3296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298060F-7473-9714-AD37-923E238014AA}"/>
              </a:ext>
            </a:extLst>
          </p:cNvPr>
          <p:cNvSpPr>
            <a:spLocks noGrp="1"/>
          </p:cNvSpPr>
          <p:nvPr>
            <p:ph type="title"/>
          </p:nvPr>
        </p:nvSpPr>
        <p:spPr/>
        <p:txBody>
          <a:bodyPr/>
          <a:lstStyle/>
          <a:p>
            <a:r>
              <a:rPr lang="en-US" dirty="0"/>
              <a:t>Week 11 – 23/03/26 </a:t>
            </a:r>
          </a:p>
        </p:txBody>
      </p:sp>
      <p:sp>
        <p:nvSpPr>
          <p:cNvPr id="3" name="TextBox 2">
            <a:extLst>
              <a:ext uri="{FF2B5EF4-FFF2-40B4-BE49-F238E27FC236}">
                <a16:creationId xmlns:a16="http://schemas.microsoft.com/office/drawing/2014/main" id="{0BF083B9-9B97-BA23-5C7F-90F583E9F9B1}"/>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Module 8, Unit 6 + Revision Reading + Listening</a:t>
            </a:r>
          </a:p>
          <a:p>
            <a:endParaRPr lang="en-US" b="1" dirty="0"/>
          </a:p>
          <a:p>
            <a:r>
              <a:rPr lang="en-US" b="1" dirty="0"/>
              <a:t>Homework – </a:t>
            </a:r>
            <a:r>
              <a:rPr lang="en-US" dirty="0"/>
              <a:t>1- Learn vocabulary: El </a:t>
            </a:r>
            <a:r>
              <a:rPr lang="en-US" dirty="0" err="1"/>
              <a:t>futuro</a:t>
            </a:r>
            <a:r>
              <a:rPr lang="en-US" dirty="0"/>
              <a:t> sin </a:t>
            </a:r>
            <a:r>
              <a:rPr lang="en-US" dirty="0" err="1"/>
              <a:t>limites</a:t>
            </a:r>
            <a:r>
              <a:rPr lang="en-US" dirty="0"/>
              <a:t>.  2- Complete all language nut activities.  3- Written task: Create a 150 word paragraph talking about the positive and negative aspects of going to university, and your ambitions for the future.</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¡Feliz Año Nuevo! Este </a:t>
            </a:r>
            <a:r>
              <a:rPr lang="en-GB" dirty="0" err="1"/>
              <a:t>año</a:t>
            </a:r>
            <a:r>
              <a:rPr lang="en-GB" dirty="0"/>
              <a:t> </a:t>
            </a:r>
            <a:r>
              <a:rPr lang="en-GB" dirty="0" err="1"/>
              <a:t>voy</a:t>
            </a:r>
            <a:r>
              <a:rPr lang="en-GB" dirty="0"/>
              <a:t> a ser </a:t>
            </a:r>
            <a:r>
              <a:rPr lang="en-GB" dirty="0" err="1"/>
              <a:t>mejor</a:t>
            </a:r>
            <a:r>
              <a:rPr lang="en-GB" dirty="0"/>
              <a:t>. No </a:t>
            </a:r>
            <a:r>
              <a:rPr lang="en-GB" dirty="0" err="1"/>
              <a:t>voy</a:t>
            </a:r>
            <a:r>
              <a:rPr lang="en-GB" dirty="0"/>
              <a:t> a </a:t>
            </a:r>
            <a:r>
              <a:rPr lang="en-GB" dirty="0" err="1"/>
              <a:t>navegar</a:t>
            </a:r>
            <a:r>
              <a:rPr lang="en-GB" dirty="0"/>
              <a:t> </a:t>
            </a:r>
            <a:r>
              <a:rPr lang="en-GB" dirty="0" err="1"/>
              <a:t>por</a:t>
            </a:r>
            <a:r>
              <a:rPr lang="en-GB" dirty="0"/>
              <a:t> Internet </a:t>
            </a:r>
            <a:r>
              <a:rPr lang="en-GB" dirty="0" err="1"/>
              <a:t>todos</a:t>
            </a:r>
            <a:r>
              <a:rPr lang="en-GB" dirty="0"/>
              <a:t> </a:t>
            </a:r>
            <a:r>
              <a:rPr lang="en-GB" dirty="0" err="1"/>
              <a:t>los</a:t>
            </a:r>
            <a:r>
              <a:rPr lang="en-GB" dirty="0"/>
              <a:t> días y mi amigo y </a:t>
            </a:r>
            <a:r>
              <a:rPr lang="en-GB" dirty="0" err="1"/>
              <a:t>yo</a:t>
            </a:r>
            <a:r>
              <a:rPr lang="en-GB" dirty="0"/>
              <a:t> </a:t>
            </a:r>
            <a:r>
              <a:rPr lang="en-GB" dirty="0" err="1"/>
              <a:t>vamos</a:t>
            </a:r>
            <a:r>
              <a:rPr lang="en-GB" dirty="0"/>
              <a:t> a </a:t>
            </a:r>
            <a:r>
              <a:rPr lang="en-GB" dirty="0" err="1"/>
              <a:t>jugar</a:t>
            </a:r>
            <a:r>
              <a:rPr lang="en-GB" dirty="0"/>
              <a:t> al </a:t>
            </a:r>
            <a:r>
              <a:rPr lang="en-GB" dirty="0" err="1"/>
              <a:t>tenis</a:t>
            </a:r>
            <a:r>
              <a:rPr lang="en-GB" dirty="0"/>
              <a:t> dos </a:t>
            </a:r>
            <a:r>
              <a:rPr lang="en-GB" dirty="0" err="1"/>
              <a:t>veces</a:t>
            </a:r>
            <a:r>
              <a:rPr lang="en-GB" dirty="0"/>
              <a:t> a la </a:t>
            </a:r>
            <a:r>
              <a:rPr lang="en-GB" dirty="0" err="1"/>
              <a:t>semana</a:t>
            </a:r>
            <a:r>
              <a:rPr lang="en-GB" dirty="0"/>
              <a:t>. El </a:t>
            </a:r>
            <a:r>
              <a:rPr lang="en-GB" dirty="0" err="1"/>
              <a:t>año</a:t>
            </a:r>
            <a:r>
              <a:rPr lang="en-GB" dirty="0"/>
              <a:t> </a:t>
            </a:r>
            <a:r>
              <a:rPr lang="en-GB" dirty="0" err="1"/>
              <a:t>pasado</a:t>
            </a:r>
            <a:r>
              <a:rPr lang="en-GB" dirty="0"/>
              <a:t> no </a:t>
            </a:r>
            <a:r>
              <a:rPr lang="en-GB" dirty="0" err="1"/>
              <a:t>siempre</a:t>
            </a:r>
            <a:r>
              <a:rPr lang="en-GB" dirty="0"/>
              <a:t> </a:t>
            </a:r>
            <a:r>
              <a:rPr lang="en-GB" dirty="0" err="1"/>
              <a:t>hacía</a:t>
            </a:r>
            <a:r>
              <a:rPr lang="en-GB" dirty="0"/>
              <a:t> </a:t>
            </a:r>
            <a:r>
              <a:rPr lang="en-GB" dirty="0" err="1"/>
              <a:t>los</a:t>
            </a:r>
            <a:r>
              <a:rPr lang="en-GB" dirty="0"/>
              <a:t> </a:t>
            </a:r>
            <a:r>
              <a:rPr lang="en-GB" dirty="0" err="1"/>
              <a:t>deberes</a:t>
            </a:r>
            <a:r>
              <a:rPr lang="en-GB" dirty="0"/>
              <a:t> </a:t>
            </a:r>
            <a:r>
              <a:rPr lang="en-GB" dirty="0" err="1"/>
              <a:t>muy</a:t>
            </a:r>
            <a:r>
              <a:rPr lang="en-GB" dirty="0"/>
              <a:t> bien, </a:t>
            </a:r>
            <a:r>
              <a:rPr lang="en-GB" dirty="0" err="1"/>
              <a:t>pero</a:t>
            </a:r>
            <a:r>
              <a:rPr lang="en-GB" dirty="0"/>
              <a:t> </a:t>
            </a:r>
            <a:r>
              <a:rPr lang="en-GB" dirty="0" err="1"/>
              <a:t>desde</a:t>
            </a:r>
            <a:r>
              <a:rPr lang="en-GB" dirty="0"/>
              <a:t> </a:t>
            </a:r>
            <a:r>
              <a:rPr lang="en-GB" dirty="0" err="1"/>
              <a:t>ahora</a:t>
            </a:r>
            <a:r>
              <a:rPr lang="en-GB" dirty="0"/>
              <a:t> </a:t>
            </a:r>
            <a:r>
              <a:rPr lang="en-GB" dirty="0" err="1"/>
              <a:t>voy</a:t>
            </a:r>
            <a:r>
              <a:rPr lang="en-GB" dirty="0"/>
              <a:t> a </a:t>
            </a:r>
            <a:r>
              <a:rPr lang="en-GB" dirty="0" err="1"/>
              <a:t>estudiar</a:t>
            </a:r>
            <a:r>
              <a:rPr lang="en-GB" dirty="0"/>
              <a:t> </a:t>
            </a:r>
            <a:r>
              <a:rPr lang="en-GB" dirty="0" err="1"/>
              <a:t>mucho</a:t>
            </a:r>
            <a:r>
              <a:rPr lang="en-GB" dirty="0"/>
              <a:t>. Tengo </a:t>
            </a:r>
            <a:r>
              <a:rPr lang="en-GB" dirty="0" err="1"/>
              <a:t>que</a:t>
            </a:r>
            <a:r>
              <a:rPr lang="en-GB" dirty="0"/>
              <a:t> </a:t>
            </a:r>
            <a:r>
              <a:rPr lang="en-GB" dirty="0" err="1"/>
              <a:t>acostarme</a:t>
            </a:r>
            <a:r>
              <a:rPr lang="en-GB" dirty="0"/>
              <a:t> </a:t>
            </a:r>
            <a:r>
              <a:rPr lang="en-GB" dirty="0" err="1"/>
              <a:t>temprano</a:t>
            </a:r>
            <a:r>
              <a:rPr lang="en-GB" dirty="0"/>
              <a:t> </a:t>
            </a:r>
            <a:r>
              <a:rPr lang="en-GB" dirty="0" err="1"/>
              <a:t>cada</a:t>
            </a:r>
            <a:r>
              <a:rPr lang="en-GB" dirty="0"/>
              <a:t> </a:t>
            </a:r>
            <a:r>
              <a:rPr lang="en-GB" dirty="0" err="1"/>
              <a:t>noche</a:t>
            </a:r>
            <a:r>
              <a:rPr lang="en-GB" dirty="0"/>
              <a:t> y </a:t>
            </a:r>
            <a:r>
              <a:rPr lang="en-GB" dirty="0" err="1"/>
              <a:t>ver</a:t>
            </a:r>
            <a:r>
              <a:rPr lang="en-GB" dirty="0"/>
              <a:t> la tele solo/</a:t>
            </a:r>
            <a:r>
              <a:rPr lang="en-GB" dirty="0" err="1"/>
              <a:t>solamente</a:t>
            </a:r>
            <a:r>
              <a:rPr lang="en-GB" dirty="0"/>
              <a:t> de </a:t>
            </a:r>
            <a:r>
              <a:rPr lang="en-GB" dirty="0" err="1"/>
              <a:t>vez</a:t>
            </a:r>
            <a:r>
              <a:rPr lang="en-GB" dirty="0"/>
              <a:t> </a:t>
            </a:r>
            <a:r>
              <a:rPr lang="en-GB" dirty="0" err="1"/>
              <a:t>en</a:t>
            </a:r>
            <a:r>
              <a:rPr lang="en-GB" dirty="0"/>
              <a:t> </a:t>
            </a:r>
            <a:r>
              <a:rPr lang="en-GB" dirty="0" err="1"/>
              <a:t>cuando</a:t>
            </a:r>
            <a:r>
              <a:rPr lang="en-GB" dirty="0"/>
              <a:t>.</a:t>
            </a:r>
          </a:p>
          <a:p>
            <a:endParaRPr lang="en-US" b="1" dirty="0"/>
          </a:p>
        </p:txBody>
      </p:sp>
      <p:sp>
        <p:nvSpPr>
          <p:cNvPr id="4" name="Rounded Rectangle 3">
            <a:extLst>
              <a:ext uri="{FF2B5EF4-FFF2-40B4-BE49-F238E27FC236}">
                <a16:creationId xmlns:a16="http://schemas.microsoft.com/office/drawing/2014/main" id="{2F2814EC-DC58-B2F2-576D-DDC82D572319}"/>
              </a:ext>
            </a:extLst>
          </p:cNvPr>
          <p:cNvSpPr/>
          <p:nvPr/>
        </p:nvSpPr>
        <p:spPr>
          <a:xfrm>
            <a:off x="838200" y="5944235"/>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are the new year resolutions for this person? </a:t>
            </a:r>
          </a:p>
        </p:txBody>
      </p:sp>
    </p:spTree>
    <p:extLst>
      <p:ext uri="{BB962C8B-B14F-4D97-AF65-F5344CB8AC3E}">
        <p14:creationId xmlns:p14="http://schemas.microsoft.com/office/powerpoint/2010/main" val="3288722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8161BD-D034-1E60-7EA4-E9D5E0EFFC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0B564D-0D7A-E940-A80C-6E6D3EA3CA83}"/>
              </a:ext>
            </a:extLst>
          </p:cNvPr>
          <p:cNvSpPr>
            <a:spLocks noGrp="1"/>
          </p:cNvSpPr>
          <p:nvPr>
            <p:ph type="title"/>
          </p:nvPr>
        </p:nvSpPr>
        <p:spPr/>
        <p:txBody>
          <a:bodyPr/>
          <a:lstStyle/>
          <a:p>
            <a:r>
              <a:rPr lang="en-US" dirty="0"/>
              <a:t>Week 12 – 30/03/26 </a:t>
            </a:r>
          </a:p>
        </p:txBody>
      </p:sp>
      <p:sp>
        <p:nvSpPr>
          <p:cNvPr id="3" name="TextBox 2">
            <a:extLst>
              <a:ext uri="{FF2B5EF4-FFF2-40B4-BE49-F238E27FC236}">
                <a16:creationId xmlns:a16="http://schemas.microsoft.com/office/drawing/2014/main" id="{512EE463-A919-059A-7079-44FCCA8BEAAD}"/>
              </a:ext>
            </a:extLst>
          </p:cNvPr>
          <p:cNvSpPr txBox="1"/>
          <p:nvPr/>
        </p:nvSpPr>
        <p:spPr>
          <a:xfrm>
            <a:off x="697230" y="1908810"/>
            <a:ext cx="10515600" cy="3416320"/>
          </a:xfrm>
          <a:prstGeom prst="rect">
            <a:avLst/>
          </a:prstGeom>
          <a:noFill/>
        </p:spPr>
        <p:txBody>
          <a:bodyPr wrap="square" rtlCol="0">
            <a:spAutoFit/>
          </a:bodyPr>
          <a:lstStyle/>
          <a:p>
            <a:r>
              <a:rPr lang="en-US" b="1" dirty="0"/>
              <a:t>Content in Lessons </a:t>
            </a:r>
            <a:r>
              <a:rPr lang="en-US" dirty="0"/>
              <a:t>– Easter Break</a:t>
            </a:r>
          </a:p>
          <a:p>
            <a:endParaRPr lang="en-US" b="1" dirty="0"/>
          </a:p>
          <a:p>
            <a:r>
              <a:rPr lang="en-US" b="1" dirty="0"/>
              <a:t>Homework – </a:t>
            </a:r>
            <a:r>
              <a:rPr lang="en-US" dirty="0"/>
              <a:t>Complete Speaking booklet.</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US" u="sng" dirty="0"/>
          </a:p>
          <a:p>
            <a:r>
              <a:rPr lang="en-GB" dirty="0"/>
              <a:t>¿</a:t>
            </a:r>
            <a:r>
              <a:rPr lang="en-GB" dirty="0" err="1"/>
              <a:t>Qué</a:t>
            </a:r>
            <a:r>
              <a:rPr lang="en-GB" dirty="0"/>
              <a:t> </a:t>
            </a:r>
            <a:r>
              <a:rPr lang="en-GB" dirty="0" err="1"/>
              <a:t>tal</a:t>
            </a:r>
            <a:r>
              <a:rPr lang="en-GB" dirty="0"/>
              <a:t>? ¿</a:t>
            </a:r>
            <a:r>
              <a:rPr lang="en-GB" dirty="0" err="1"/>
              <a:t>Cómo</a:t>
            </a:r>
            <a:r>
              <a:rPr lang="en-GB" dirty="0"/>
              <a:t> </a:t>
            </a:r>
            <a:r>
              <a:rPr lang="en-GB" dirty="0" err="1"/>
              <a:t>estás</a:t>
            </a:r>
            <a:r>
              <a:rPr lang="en-GB" dirty="0"/>
              <a:t>, Luna? ¿Vas a </a:t>
            </a:r>
            <a:r>
              <a:rPr lang="en-GB" dirty="0" err="1"/>
              <a:t>ir</a:t>
            </a:r>
            <a:r>
              <a:rPr lang="en-GB" dirty="0"/>
              <a:t> a casa de Gael </a:t>
            </a:r>
            <a:r>
              <a:rPr lang="en-GB" dirty="0" err="1"/>
              <a:t>el</a:t>
            </a:r>
            <a:r>
              <a:rPr lang="en-GB" dirty="0"/>
              <a:t> </a:t>
            </a:r>
            <a:r>
              <a:rPr lang="en-GB" dirty="0" err="1"/>
              <a:t>viernes</a:t>
            </a:r>
            <a:r>
              <a:rPr lang="en-GB" dirty="0"/>
              <a:t>? ¿Por </a:t>
            </a:r>
            <a:r>
              <a:rPr lang="en-GB" dirty="0" err="1"/>
              <a:t>qué</a:t>
            </a:r>
            <a:r>
              <a:rPr lang="en-GB" dirty="0"/>
              <a:t> no </a:t>
            </a:r>
            <a:r>
              <a:rPr lang="en-GB" dirty="0" err="1"/>
              <a:t>va</a:t>
            </a:r>
            <a:r>
              <a:rPr lang="en-GB" dirty="0"/>
              <a:t> a </a:t>
            </a:r>
            <a:r>
              <a:rPr lang="en-GB" dirty="0" err="1"/>
              <a:t>venir</a:t>
            </a:r>
            <a:r>
              <a:rPr lang="en-GB" dirty="0"/>
              <a:t> </a:t>
            </a:r>
            <a:r>
              <a:rPr lang="en-GB" dirty="0" err="1"/>
              <a:t>tu</a:t>
            </a:r>
            <a:r>
              <a:rPr lang="en-GB" dirty="0"/>
              <a:t> novio? ¿A </a:t>
            </a:r>
            <a:r>
              <a:rPr lang="en-GB" dirty="0" err="1"/>
              <a:t>qué</a:t>
            </a:r>
            <a:r>
              <a:rPr lang="en-GB" dirty="0"/>
              <a:t> hora </a:t>
            </a:r>
            <a:r>
              <a:rPr lang="en-GB" dirty="0" err="1"/>
              <a:t>empieza</a:t>
            </a:r>
            <a:r>
              <a:rPr lang="en-GB" dirty="0"/>
              <a:t> la fiesta? ¿</a:t>
            </a:r>
            <a:r>
              <a:rPr lang="en-GB" dirty="0" err="1"/>
              <a:t>Qué</a:t>
            </a:r>
            <a:r>
              <a:rPr lang="en-GB" dirty="0"/>
              <a:t> vas a </a:t>
            </a:r>
            <a:r>
              <a:rPr lang="en-GB" dirty="0" err="1"/>
              <a:t>traer</a:t>
            </a:r>
            <a:r>
              <a:rPr lang="en-GB" dirty="0"/>
              <a:t>? ¿</a:t>
            </a:r>
            <a:r>
              <a:rPr lang="en-GB" dirty="0" err="1"/>
              <a:t>Compraste</a:t>
            </a:r>
            <a:r>
              <a:rPr lang="en-GB" dirty="0"/>
              <a:t> (</a:t>
            </a:r>
            <a:r>
              <a:rPr lang="en-GB" dirty="0" err="1"/>
              <a:t>unos</a:t>
            </a:r>
            <a:r>
              <a:rPr lang="en-GB" dirty="0"/>
              <a:t>) </a:t>
            </a:r>
            <a:r>
              <a:rPr lang="en-GB" dirty="0" err="1"/>
              <a:t>pasteles</a:t>
            </a:r>
            <a:r>
              <a:rPr lang="en-GB" dirty="0"/>
              <a:t>? ¿</a:t>
            </a:r>
            <a:r>
              <a:rPr lang="en-GB" dirty="0" err="1"/>
              <a:t>Cuántos</a:t>
            </a:r>
            <a:r>
              <a:rPr lang="en-GB" dirty="0"/>
              <a:t> </a:t>
            </a:r>
            <a:r>
              <a:rPr lang="en-GB" dirty="0" err="1"/>
              <a:t>pasteles</a:t>
            </a:r>
            <a:r>
              <a:rPr lang="en-GB" dirty="0"/>
              <a:t>? ¿</a:t>
            </a:r>
            <a:r>
              <a:rPr lang="en-GB" dirty="0" err="1"/>
              <a:t>Dónde</a:t>
            </a:r>
            <a:r>
              <a:rPr lang="en-GB" dirty="0"/>
              <a:t> </a:t>
            </a:r>
            <a:r>
              <a:rPr lang="en-GB" dirty="0" err="1"/>
              <a:t>los</a:t>
            </a:r>
            <a:r>
              <a:rPr lang="en-GB" dirty="0"/>
              <a:t> </a:t>
            </a:r>
            <a:r>
              <a:rPr lang="en-GB" dirty="0" err="1"/>
              <a:t>compraste</a:t>
            </a:r>
            <a:r>
              <a:rPr lang="en-GB" dirty="0"/>
              <a:t>? ¡Hasta luego!</a:t>
            </a:r>
          </a:p>
          <a:p>
            <a:endParaRPr lang="en-US" b="1" dirty="0"/>
          </a:p>
        </p:txBody>
      </p:sp>
      <p:sp>
        <p:nvSpPr>
          <p:cNvPr id="4" name="Rounded Rectangle 3">
            <a:extLst>
              <a:ext uri="{FF2B5EF4-FFF2-40B4-BE49-F238E27FC236}">
                <a16:creationId xmlns:a16="http://schemas.microsoft.com/office/drawing/2014/main" id="{53EAC2AB-E995-4152-F4CD-2E33454826C9}"/>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is happening on Friday? </a:t>
            </a:r>
          </a:p>
        </p:txBody>
      </p:sp>
    </p:spTree>
    <p:extLst>
      <p:ext uri="{BB962C8B-B14F-4D97-AF65-F5344CB8AC3E}">
        <p14:creationId xmlns:p14="http://schemas.microsoft.com/office/powerpoint/2010/main" val="1083245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F60AB-5A80-F6D3-0E4B-4E65F6EA50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01F5C-2B99-8678-23E7-4784DD37C08E}"/>
              </a:ext>
            </a:extLst>
          </p:cNvPr>
          <p:cNvSpPr>
            <a:spLocks noGrp="1"/>
          </p:cNvSpPr>
          <p:nvPr>
            <p:ph type="title"/>
          </p:nvPr>
        </p:nvSpPr>
        <p:spPr/>
        <p:txBody>
          <a:bodyPr/>
          <a:lstStyle/>
          <a:p>
            <a:r>
              <a:rPr lang="en-US" dirty="0"/>
              <a:t>Week 13 – 6/04/26 </a:t>
            </a:r>
          </a:p>
        </p:txBody>
      </p:sp>
      <p:sp>
        <p:nvSpPr>
          <p:cNvPr id="3" name="TextBox 2">
            <a:extLst>
              <a:ext uri="{FF2B5EF4-FFF2-40B4-BE49-F238E27FC236}">
                <a16:creationId xmlns:a16="http://schemas.microsoft.com/office/drawing/2014/main" id="{ED087786-1363-067C-8997-DE6B058AF3F2}"/>
              </a:ext>
            </a:extLst>
          </p:cNvPr>
          <p:cNvSpPr txBox="1"/>
          <p:nvPr/>
        </p:nvSpPr>
        <p:spPr>
          <a:xfrm>
            <a:off x="697230" y="1908810"/>
            <a:ext cx="10515600" cy="3416320"/>
          </a:xfrm>
          <a:prstGeom prst="rect">
            <a:avLst/>
          </a:prstGeom>
          <a:noFill/>
        </p:spPr>
        <p:txBody>
          <a:bodyPr wrap="square" rtlCol="0">
            <a:spAutoFit/>
          </a:bodyPr>
          <a:lstStyle/>
          <a:p>
            <a:r>
              <a:rPr lang="en-US" b="1" dirty="0"/>
              <a:t>Content in Lessons </a:t>
            </a:r>
            <a:r>
              <a:rPr lang="en-US" dirty="0"/>
              <a:t>– Easter Break</a:t>
            </a:r>
          </a:p>
          <a:p>
            <a:endParaRPr lang="en-US" b="1" dirty="0"/>
          </a:p>
          <a:p>
            <a:r>
              <a:rPr lang="en-US" b="1" dirty="0"/>
              <a:t>Homework – </a:t>
            </a:r>
            <a:r>
              <a:rPr lang="en-US" dirty="0"/>
              <a:t>Complete Speaking Booklet.</a:t>
            </a:r>
          </a:p>
          <a:p>
            <a:endParaRPr lang="en-US"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¡Va a ser </a:t>
            </a:r>
            <a:r>
              <a:rPr lang="en-GB" dirty="0" err="1"/>
              <a:t>muy</a:t>
            </a:r>
            <a:r>
              <a:rPr lang="en-GB" dirty="0"/>
              <a:t> </a:t>
            </a:r>
            <a:r>
              <a:rPr lang="en-GB" dirty="0" err="1"/>
              <a:t>emocionante</a:t>
            </a:r>
            <a:r>
              <a:rPr lang="en-GB" dirty="0"/>
              <a:t> </a:t>
            </a:r>
            <a:r>
              <a:rPr lang="en-GB" dirty="0" err="1"/>
              <a:t>el</a:t>
            </a:r>
            <a:r>
              <a:rPr lang="en-GB" dirty="0"/>
              <a:t> </a:t>
            </a:r>
            <a:r>
              <a:rPr lang="en-GB" dirty="0" err="1"/>
              <a:t>sábado</a:t>
            </a:r>
            <a:r>
              <a:rPr lang="en-GB" dirty="0"/>
              <a:t>! Voy a </a:t>
            </a:r>
            <a:r>
              <a:rPr lang="en-GB" dirty="0" err="1"/>
              <a:t>traer</a:t>
            </a:r>
            <a:r>
              <a:rPr lang="en-GB" dirty="0"/>
              <a:t> un pastel para </a:t>
            </a:r>
            <a:r>
              <a:rPr lang="en-GB" dirty="0" err="1"/>
              <a:t>celebrar</a:t>
            </a:r>
            <a:r>
              <a:rPr lang="en-GB" dirty="0"/>
              <a:t> </a:t>
            </a:r>
            <a:r>
              <a:rPr lang="en-GB" dirty="0" err="1"/>
              <a:t>tu</a:t>
            </a:r>
            <a:r>
              <a:rPr lang="en-GB" dirty="0"/>
              <a:t> </a:t>
            </a:r>
            <a:r>
              <a:rPr lang="en-GB" dirty="0" err="1"/>
              <a:t>cumpleaños</a:t>
            </a:r>
            <a:r>
              <a:rPr lang="en-GB" dirty="0"/>
              <a:t>. ¿</a:t>
            </a:r>
            <a:r>
              <a:rPr lang="en-GB" dirty="0" err="1"/>
              <a:t>Cuál</a:t>
            </a:r>
            <a:r>
              <a:rPr lang="en-GB" dirty="0"/>
              <a:t> </a:t>
            </a:r>
            <a:r>
              <a:rPr lang="en-GB" dirty="0" err="1"/>
              <a:t>te</a:t>
            </a:r>
            <a:r>
              <a:rPr lang="en-GB" dirty="0"/>
              <a:t> </a:t>
            </a:r>
            <a:r>
              <a:rPr lang="en-GB" dirty="0" err="1"/>
              <a:t>gustaría</a:t>
            </a:r>
            <a:r>
              <a:rPr lang="en-GB" dirty="0"/>
              <a:t> – un pastel de </a:t>
            </a:r>
            <a:r>
              <a:rPr lang="en-GB" dirty="0" err="1"/>
              <a:t>fresa</a:t>
            </a:r>
            <a:r>
              <a:rPr lang="en-GB" dirty="0"/>
              <a:t> o un pastel de chocolate? ¿Y </a:t>
            </a:r>
            <a:r>
              <a:rPr lang="en-GB" dirty="0" err="1"/>
              <a:t>unas</a:t>
            </a:r>
            <a:r>
              <a:rPr lang="en-GB" dirty="0"/>
              <a:t> </a:t>
            </a:r>
            <a:r>
              <a:rPr lang="en-GB" dirty="0" err="1"/>
              <a:t>bebidas</a:t>
            </a:r>
            <a:r>
              <a:rPr lang="en-GB" dirty="0"/>
              <a:t>? ¿</a:t>
            </a:r>
            <a:r>
              <a:rPr lang="en-GB" dirty="0" err="1"/>
              <a:t>Cuáles</a:t>
            </a:r>
            <a:r>
              <a:rPr lang="en-GB" dirty="0"/>
              <a:t> </a:t>
            </a:r>
            <a:r>
              <a:rPr lang="en-GB" dirty="0" err="1"/>
              <a:t>prefieres</a:t>
            </a:r>
            <a:r>
              <a:rPr lang="en-GB" dirty="0"/>
              <a:t>? ¿</a:t>
            </a:r>
            <a:r>
              <a:rPr lang="en-GB" dirty="0" err="1"/>
              <a:t>Quién</a:t>
            </a:r>
            <a:r>
              <a:rPr lang="en-GB" dirty="0"/>
              <a:t> </a:t>
            </a:r>
            <a:r>
              <a:rPr lang="en-GB" dirty="0" err="1"/>
              <a:t>va</a:t>
            </a:r>
            <a:r>
              <a:rPr lang="en-GB" dirty="0"/>
              <a:t> a </a:t>
            </a:r>
            <a:r>
              <a:rPr lang="en-GB" dirty="0" err="1"/>
              <a:t>venir</a:t>
            </a:r>
            <a:r>
              <a:rPr lang="en-GB" dirty="0"/>
              <a:t>? ¿</a:t>
            </a:r>
            <a:r>
              <a:rPr lang="en-GB" dirty="0" err="1"/>
              <a:t>Qué</a:t>
            </a:r>
            <a:r>
              <a:rPr lang="en-GB" dirty="0"/>
              <a:t> </a:t>
            </a:r>
            <a:r>
              <a:rPr lang="en-GB" dirty="0" err="1"/>
              <a:t>vamos</a:t>
            </a:r>
            <a:r>
              <a:rPr lang="en-GB" dirty="0"/>
              <a:t> a </a:t>
            </a:r>
            <a:r>
              <a:rPr lang="en-GB" dirty="0" err="1"/>
              <a:t>hacer</a:t>
            </a:r>
            <a:r>
              <a:rPr lang="en-GB" dirty="0"/>
              <a:t> </a:t>
            </a:r>
            <a:r>
              <a:rPr lang="en-GB" dirty="0" err="1"/>
              <a:t>en</a:t>
            </a:r>
            <a:r>
              <a:rPr lang="en-GB" dirty="0"/>
              <a:t> la playa? ¿Vamos a </a:t>
            </a:r>
            <a:r>
              <a:rPr lang="en-GB" dirty="0" err="1"/>
              <a:t>hacer</a:t>
            </a:r>
            <a:r>
              <a:rPr lang="en-GB" dirty="0"/>
              <a:t> </a:t>
            </a:r>
            <a:r>
              <a:rPr lang="en-GB" dirty="0" err="1"/>
              <a:t>deportes</a:t>
            </a:r>
            <a:r>
              <a:rPr lang="en-GB" dirty="0"/>
              <a:t> </a:t>
            </a:r>
            <a:r>
              <a:rPr lang="en-GB" dirty="0" err="1"/>
              <a:t>acuáticos</a:t>
            </a:r>
            <a:r>
              <a:rPr lang="en-GB" dirty="0"/>
              <a:t>? ¿</a:t>
            </a:r>
            <a:r>
              <a:rPr lang="en-GB" dirty="0" err="1"/>
              <a:t>Cuáles</a:t>
            </a:r>
            <a:r>
              <a:rPr lang="en-GB" dirty="0"/>
              <a:t>?</a:t>
            </a:r>
          </a:p>
          <a:p>
            <a:endParaRPr lang="en-US" b="1" dirty="0"/>
          </a:p>
        </p:txBody>
      </p:sp>
      <p:sp>
        <p:nvSpPr>
          <p:cNvPr id="4" name="Rounded Rectangle 3">
            <a:extLst>
              <a:ext uri="{FF2B5EF4-FFF2-40B4-BE49-F238E27FC236}">
                <a16:creationId xmlns:a16="http://schemas.microsoft.com/office/drawing/2014/main" id="{EAB8F133-84DA-9B98-6E81-8BCFA1EEAEF8}"/>
              </a:ext>
            </a:extLst>
          </p:cNvPr>
          <p:cNvSpPr/>
          <p:nvPr/>
        </p:nvSpPr>
        <p:spPr>
          <a:xfrm>
            <a:off x="838200" y="5760720"/>
            <a:ext cx="10515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Why are they going to the beach and what are they going to do?  </a:t>
            </a:r>
          </a:p>
        </p:txBody>
      </p:sp>
    </p:spTree>
    <p:extLst>
      <p:ext uri="{BB962C8B-B14F-4D97-AF65-F5344CB8AC3E}">
        <p14:creationId xmlns:p14="http://schemas.microsoft.com/office/powerpoint/2010/main" val="20277259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B474B2-37FE-23EE-A31B-0F05928960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B81EB8-E783-C381-D0E6-953984CBBC14}"/>
              </a:ext>
            </a:extLst>
          </p:cNvPr>
          <p:cNvSpPr>
            <a:spLocks noGrp="1"/>
          </p:cNvSpPr>
          <p:nvPr>
            <p:ph type="title"/>
          </p:nvPr>
        </p:nvSpPr>
        <p:spPr/>
        <p:txBody>
          <a:bodyPr/>
          <a:lstStyle/>
          <a:p>
            <a:r>
              <a:rPr lang="en-US" dirty="0"/>
              <a:t>Week 14 – 13/04/26 </a:t>
            </a:r>
          </a:p>
        </p:txBody>
      </p:sp>
      <p:sp>
        <p:nvSpPr>
          <p:cNvPr id="3" name="TextBox 2">
            <a:extLst>
              <a:ext uri="{FF2B5EF4-FFF2-40B4-BE49-F238E27FC236}">
                <a16:creationId xmlns:a16="http://schemas.microsoft.com/office/drawing/2014/main" id="{5A7C350B-6984-5D7E-76B6-95D53C2BDE4F}"/>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Speaking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Soy </a:t>
            </a:r>
            <a:r>
              <a:rPr lang="en-GB" dirty="0" err="1"/>
              <a:t>periodista</a:t>
            </a:r>
            <a:r>
              <a:rPr lang="en-GB" dirty="0"/>
              <a:t>. Me </a:t>
            </a:r>
            <a:r>
              <a:rPr lang="en-GB" dirty="0" err="1"/>
              <a:t>encanta</a:t>
            </a:r>
            <a:r>
              <a:rPr lang="en-GB" dirty="0"/>
              <a:t> mi </a:t>
            </a:r>
            <a:r>
              <a:rPr lang="en-GB" dirty="0" err="1"/>
              <a:t>trabajo</a:t>
            </a:r>
            <a:r>
              <a:rPr lang="en-GB" dirty="0"/>
              <a:t>. Lo </a:t>
            </a:r>
            <a:r>
              <a:rPr lang="en-GB" dirty="0" err="1"/>
              <a:t>mejor</a:t>
            </a:r>
            <a:r>
              <a:rPr lang="en-GB" dirty="0"/>
              <a:t> es </a:t>
            </a:r>
            <a:r>
              <a:rPr lang="en-GB" dirty="0" err="1"/>
              <a:t>que</a:t>
            </a:r>
            <a:r>
              <a:rPr lang="en-GB" dirty="0"/>
              <a:t> </a:t>
            </a:r>
            <a:r>
              <a:rPr lang="en-GB" dirty="0" err="1"/>
              <a:t>siempre</a:t>
            </a:r>
            <a:r>
              <a:rPr lang="en-GB" dirty="0"/>
              <a:t> hay algo </a:t>
            </a:r>
            <a:r>
              <a:rPr lang="en-GB" dirty="0" err="1"/>
              <a:t>que</a:t>
            </a:r>
            <a:r>
              <a:rPr lang="en-GB" dirty="0"/>
              <a:t> </a:t>
            </a:r>
            <a:r>
              <a:rPr lang="en-GB" dirty="0" err="1"/>
              <a:t>hacer</a:t>
            </a:r>
            <a:r>
              <a:rPr lang="en-GB" dirty="0"/>
              <a:t>. </a:t>
            </a:r>
            <a:r>
              <a:rPr lang="en-GB" dirty="0" err="1"/>
              <a:t>Escribo</a:t>
            </a:r>
            <a:r>
              <a:rPr lang="en-GB" dirty="0"/>
              <a:t> para </a:t>
            </a:r>
            <a:r>
              <a:rPr lang="en-GB" dirty="0" err="1"/>
              <a:t>muchas</a:t>
            </a:r>
            <a:r>
              <a:rPr lang="en-GB" dirty="0"/>
              <a:t> </a:t>
            </a:r>
            <a:r>
              <a:rPr lang="en-GB" dirty="0" err="1"/>
              <a:t>revistas</a:t>
            </a:r>
            <a:r>
              <a:rPr lang="en-GB" dirty="0"/>
              <a:t>. ¡No hay </a:t>
            </a:r>
            <a:r>
              <a:rPr lang="en-GB" dirty="0" err="1"/>
              <a:t>nadie</a:t>
            </a:r>
            <a:r>
              <a:rPr lang="en-GB" dirty="0"/>
              <a:t> tan </a:t>
            </a:r>
            <a:r>
              <a:rPr lang="en-GB" dirty="0" err="1"/>
              <a:t>trabajador</a:t>
            </a:r>
            <a:r>
              <a:rPr lang="en-GB" dirty="0"/>
              <a:t> </a:t>
            </a:r>
            <a:r>
              <a:rPr lang="en-GB" dirty="0" err="1"/>
              <a:t>como</a:t>
            </a:r>
            <a:r>
              <a:rPr lang="en-GB" dirty="0"/>
              <a:t> </a:t>
            </a:r>
            <a:r>
              <a:rPr lang="en-GB" dirty="0" err="1"/>
              <a:t>yo</a:t>
            </a:r>
            <a:r>
              <a:rPr lang="en-GB" dirty="0"/>
              <a:t>! Si no </a:t>
            </a:r>
            <a:r>
              <a:rPr lang="en-GB" dirty="0" err="1"/>
              <a:t>tengo</a:t>
            </a:r>
            <a:r>
              <a:rPr lang="en-GB" dirty="0"/>
              <a:t> nada </a:t>
            </a:r>
            <a:r>
              <a:rPr lang="en-GB" dirty="0" err="1"/>
              <a:t>que</a:t>
            </a:r>
            <a:r>
              <a:rPr lang="en-GB" dirty="0"/>
              <a:t> </a:t>
            </a:r>
            <a:r>
              <a:rPr lang="en-GB" dirty="0" err="1"/>
              <a:t>organizar</a:t>
            </a:r>
            <a:r>
              <a:rPr lang="en-GB" dirty="0"/>
              <a:t> </a:t>
            </a:r>
            <a:r>
              <a:rPr lang="en-GB" dirty="0" err="1"/>
              <a:t>en</a:t>
            </a:r>
            <a:r>
              <a:rPr lang="en-GB" dirty="0"/>
              <a:t> la </a:t>
            </a:r>
            <a:r>
              <a:rPr lang="en-GB" dirty="0" err="1"/>
              <a:t>oficina</a:t>
            </a:r>
            <a:r>
              <a:rPr lang="en-GB" dirty="0"/>
              <a:t>, </a:t>
            </a:r>
            <a:r>
              <a:rPr lang="en-GB" dirty="0" err="1"/>
              <a:t>entrevisto</a:t>
            </a:r>
            <a:r>
              <a:rPr lang="en-GB" dirty="0"/>
              <a:t> a la </a:t>
            </a:r>
            <a:r>
              <a:rPr lang="en-GB" dirty="0" err="1"/>
              <a:t>gente</a:t>
            </a:r>
            <a:r>
              <a:rPr lang="en-GB" dirty="0"/>
              <a:t> </a:t>
            </a:r>
            <a:r>
              <a:rPr lang="en-GB" dirty="0" err="1"/>
              <a:t>en</a:t>
            </a:r>
            <a:r>
              <a:rPr lang="en-GB" dirty="0"/>
              <a:t> </a:t>
            </a:r>
            <a:r>
              <a:rPr lang="en-GB" dirty="0" err="1"/>
              <a:t>su</a:t>
            </a:r>
            <a:r>
              <a:rPr lang="en-GB" dirty="0"/>
              <a:t> casa. Un </a:t>
            </a:r>
            <a:r>
              <a:rPr lang="en-GB" dirty="0" err="1"/>
              <a:t>buen</a:t>
            </a:r>
            <a:r>
              <a:rPr lang="en-GB" dirty="0"/>
              <a:t> </a:t>
            </a:r>
            <a:r>
              <a:rPr lang="en-GB" dirty="0" err="1"/>
              <a:t>periodista</a:t>
            </a:r>
            <a:r>
              <a:rPr lang="en-GB" dirty="0"/>
              <a:t> es </a:t>
            </a:r>
            <a:r>
              <a:rPr lang="en-GB" dirty="0" err="1"/>
              <a:t>alguien</a:t>
            </a:r>
            <a:r>
              <a:rPr lang="en-GB" dirty="0"/>
              <a:t> </a:t>
            </a:r>
            <a:r>
              <a:rPr lang="en-GB" dirty="0" err="1"/>
              <a:t>que</a:t>
            </a:r>
            <a:r>
              <a:rPr lang="en-GB" dirty="0"/>
              <a:t> es curioso y </a:t>
            </a:r>
            <a:r>
              <a:rPr lang="en-GB" dirty="0" err="1"/>
              <a:t>responsable</a:t>
            </a:r>
            <a:r>
              <a:rPr lang="en-GB" dirty="0"/>
              <a:t>.</a:t>
            </a:r>
          </a:p>
          <a:p>
            <a:endParaRPr lang="en-US" b="1" dirty="0"/>
          </a:p>
        </p:txBody>
      </p:sp>
      <p:sp>
        <p:nvSpPr>
          <p:cNvPr id="4" name="Subtitle 2">
            <a:extLst>
              <a:ext uri="{FF2B5EF4-FFF2-40B4-BE49-F238E27FC236}">
                <a16:creationId xmlns:a16="http://schemas.microsoft.com/office/drawing/2014/main" id="{01B9803F-FEAE-51A5-CFF3-66035D281A35}"/>
              </a:ext>
            </a:extLst>
          </p:cNvPr>
          <p:cNvSpPr txBox="1">
            <a:spLocks/>
          </p:cNvSpPr>
          <p:nvPr/>
        </p:nvSpPr>
        <p:spPr>
          <a:xfrm>
            <a:off x="7330440" y="365125"/>
            <a:ext cx="4648200" cy="115347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r>
              <a:rPr lang="en-US" dirty="0"/>
              <a:t>Speaking – 13</a:t>
            </a:r>
            <a:r>
              <a:rPr lang="en-US" baseline="30000" dirty="0"/>
              <a:t>th</a:t>
            </a:r>
            <a:r>
              <a:rPr lang="en-US" dirty="0"/>
              <a:t> to 24</a:t>
            </a:r>
            <a:r>
              <a:rPr lang="en-US" baseline="30000" dirty="0"/>
              <a:t>th</a:t>
            </a:r>
            <a:r>
              <a:rPr lang="en-US" dirty="0"/>
              <a:t> April </a:t>
            </a:r>
          </a:p>
        </p:txBody>
      </p:sp>
      <p:sp>
        <p:nvSpPr>
          <p:cNvPr id="5" name="Rounded Rectangle 4">
            <a:extLst>
              <a:ext uri="{FF2B5EF4-FFF2-40B4-BE49-F238E27FC236}">
                <a16:creationId xmlns:a16="http://schemas.microsoft.com/office/drawing/2014/main" id="{677A7AD8-8317-1890-8959-570183DF91D6}"/>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is their job and their opinion on their job? </a:t>
            </a:r>
          </a:p>
        </p:txBody>
      </p:sp>
    </p:spTree>
    <p:extLst>
      <p:ext uri="{BB962C8B-B14F-4D97-AF65-F5344CB8AC3E}">
        <p14:creationId xmlns:p14="http://schemas.microsoft.com/office/powerpoint/2010/main" val="614982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54D45-F747-212B-438A-2991B0D715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985A82-7496-2C6B-28CC-55E523F55834}"/>
              </a:ext>
            </a:extLst>
          </p:cNvPr>
          <p:cNvSpPr>
            <a:spLocks noGrp="1"/>
          </p:cNvSpPr>
          <p:nvPr>
            <p:ph type="title"/>
          </p:nvPr>
        </p:nvSpPr>
        <p:spPr/>
        <p:txBody>
          <a:bodyPr/>
          <a:lstStyle/>
          <a:p>
            <a:r>
              <a:rPr lang="en-US" dirty="0"/>
              <a:t>Week 15 -20/04/26 </a:t>
            </a:r>
          </a:p>
        </p:txBody>
      </p:sp>
      <p:sp>
        <p:nvSpPr>
          <p:cNvPr id="4" name="TextBox 3">
            <a:extLst>
              <a:ext uri="{FF2B5EF4-FFF2-40B4-BE49-F238E27FC236}">
                <a16:creationId xmlns:a16="http://schemas.microsoft.com/office/drawing/2014/main" id="{912327F7-59B3-500E-A591-272A46E08B72}"/>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Speaking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Los fines de </a:t>
            </a:r>
            <a:r>
              <a:rPr lang="en-GB" dirty="0" err="1"/>
              <a:t>semana</a:t>
            </a:r>
            <a:r>
              <a:rPr lang="en-GB" dirty="0"/>
              <a:t> </a:t>
            </a:r>
            <a:r>
              <a:rPr lang="en-GB" dirty="0" err="1"/>
              <a:t>trabajo</a:t>
            </a:r>
            <a:r>
              <a:rPr lang="en-GB" dirty="0"/>
              <a:t> </a:t>
            </a:r>
            <a:r>
              <a:rPr lang="en-GB" dirty="0" err="1"/>
              <a:t>en</a:t>
            </a:r>
            <a:r>
              <a:rPr lang="en-GB" dirty="0"/>
              <a:t> </a:t>
            </a:r>
            <a:r>
              <a:rPr lang="en-GB" dirty="0" err="1"/>
              <a:t>una</a:t>
            </a:r>
            <a:r>
              <a:rPr lang="en-GB" dirty="0"/>
              <a:t> </a:t>
            </a:r>
            <a:r>
              <a:rPr lang="en-GB" dirty="0" err="1"/>
              <a:t>librería</a:t>
            </a:r>
            <a:r>
              <a:rPr lang="en-GB" dirty="0"/>
              <a:t> con </a:t>
            </a:r>
            <a:r>
              <a:rPr lang="en-GB" dirty="0" err="1"/>
              <a:t>cafetería</a:t>
            </a:r>
            <a:r>
              <a:rPr lang="en-GB" dirty="0"/>
              <a:t>. Todos </a:t>
            </a:r>
            <a:r>
              <a:rPr lang="en-GB" dirty="0" err="1"/>
              <a:t>los</a:t>
            </a:r>
            <a:r>
              <a:rPr lang="en-GB" dirty="0"/>
              <a:t> </a:t>
            </a:r>
            <a:r>
              <a:rPr lang="en-GB" dirty="0" err="1"/>
              <a:t>dependientes</a:t>
            </a:r>
            <a:r>
              <a:rPr lang="en-GB" dirty="0"/>
              <a:t> </a:t>
            </a:r>
            <a:r>
              <a:rPr lang="en-GB" dirty="0" err="1"/>
              <a:t>hablan</a:t>
            </a:r>
            <a:r>
              <a:rPr lang="en-GB" dirty="0"/>
              <a:t> </a:t>
            </a:r>
            <a:r>
              <a:rPr lang="en-GB" dirty="0" err="1"/>
              <a:t>muchos</a:t>
            </a:r>
            <a:r>
              <a:rPr lang="en-GB" dirty="0"/>
              <a:t> </a:t>
            </a:r>
            <a:r>
              <a:rPr lang="en-GB" dirty="0" err="1"/>
              <a:t>idiomas</a:t>
            </a:r>
            <a:r>
              <a:rPr lang="en-GB" dirty="0"/>
              <a:t>. </a:t>
            </a:r>
            <a:r>
              <a:rPr lang="en-GB" dirty="0" err="1"/>
              <a:t>Vendemos</a:t>
            </a:r>
            <a:r>
              <a:rPr lang="en-GB" dirty="0"/>
              <a:t> </a:t>
            </a:r>
            <a:r>
              <a:rPr lang="en-GB" dirty="0" err="1"/>
              <a:t>libros</a:t>
            </a:r>
            <a:r>
              <a:rPr lang="en-GB" dirty="0"/>
              <a:t> y también </a:t>
            </a:r>
            <a:r>
              <a:rPr lang="en-GB" dirty="0" err="1"/>
              <a:t>ayudamos</a:t>
            </a:r>
            <a:r>
              <a:rPr lang="en-GB" dirty="0"/>
              <a:t> a </a:t>
            </a:r>
            <a:r>
              <a:rPr lang="en-GB" dirty="0" err="1"/>
              <a:t>los</a:t>
            </a:r>
            <a:r>
              <a:rPr lang="en-GB" dirty="0"/>
              <a:t> </a:t>
            </a:r>
            <a:r>
              <a:rPr lang="en-GB" dirty="0" err="1"/>
              <a:t>clientes</a:t>
            </a:r>
            <a:r>
              <a:rPr lang="en-GB" dirty="0"/>
              <a:t>. Mi jefe </a:t>
            </a:r>
            <a:r>
              <a:rPr lang="en-GB" dirty="0" err="1"/>
              <a:t>busca</a:t>
            </a:r>
            <a:r>
              <a:rPr lang="en-GB" dirty="0"/>
              <a:t> y </a:t>
            </a:r>
            <a:r>
              <a:rPr lang="en-GB" dirty="0" err="1"/>
              <a:t>encarga</a:t>
            </a:r>
            <a:r>
              <a:rPr lang="en-GB" dirty="0"/>
              <a:t> </a:t>
            </a:r>
            <a:r>
              <a:rPr lang="en-GB" dirty="0" err="1"/>
              <a:t>los</a:t>
            </a:r>
            <a:r>
              <a:rPr lang="en-GB" dirty="0"/>
              <a:t> </a:t>
            </a:r>
            <a:r>
              <a:rPr lang="en-GB" dirty="0" err="1"/>
              <a:t>libros</a:t>
            </a:r>
            <a:r>
              <a:rPr lang="en-GB" dirty="0"/>
              <a:t> </a:t>
            </a:r>
            <a:r>
              <a:rPr lang="en-GB" dirty="0" err="1"/>
              <a:t>por</a:t>
            </a:r>
            <a:r>
              <a:rPr lang="en-GB" dirty="0"/>
              <a:t> Internet. Por la </a:t>
            </a:r>
            <a:r>
              <a:rPr lang="en-GB" dirty="0" err="1"/>
              <a:t>tarde</a:t>
            </a:r>
            <a:r>
              <a:rPr lang="en-GB" dirty="0"/>
              <a:t> </a:t>
            </a:r>
            <a:r>
              <a:rPr lang="en-GB" dirty="0" err="1"/>
              <a:t>preparo</a:t>
            </a:r>
            <a:r>
              <a:rPr lang="en-GB" dirty="0"/>
              <a:t> </a:t>
            </a:r>
            <a:r>
              <a:rPr lang="en-GB" dirty="0" err="1"/>
              <a:t>bebidas</a:t>
            </a:r>
            <a:r>
              <a:rPr lang="en-GB" dirty="0"/>
              <a:t> </a:t>
            </a:r>
            <a:r>
              <a:rPr lang="en-GB" dirty="0" err="1"/>
              <a:t>en</a:t>
            </a:r>
            <a:r>
              <a:rPr lang="en-GB" dirty="0"/>
              <a:t> la </a:t>
            </a:r>
            <a:r>
              <a:rPr lang="en-GB" dirty="0" err="1"/>
              <a:t>cafetería</a:t>
            </a:r>
            <a:r>
              <a:rPr lang="en-GB" dirty="0"/>
              <a:t>. ¿</a:t>
            </a:r>
            <a:r>
              <a:rPr lang="en-GB" dirty="0" err="1"/>
              <a:t>Dónde</a:t>
            </a:r>
            <a:r>
              <a:rPr lang="en-GB" dirty="0"/>
              <a:t> </a:t>
            </a:r>
            <a:r>
              <a:rPr lang="en-GB" dirty="0" err="1"/>
              <a:t>trabajas</a:t>
            </a:r>
            <a:r>
              <a:rPr lang="en-GB" dirty="0"/>
              <a:t>? ¿Tú y </a:t>
            </a:r>
            <a:r>
              <a:rPr lang="en-GB" dirty="0" err="1"/>
              <a:t>tus</a:t>
            </a:r>
            <a:r>
              <a:rPr lang="en-GB" dirty="0"/>
              <a:t> amigos, </a:t>
            </a:r>
            <a:r>
              <a:rPr lang="en-GB" dirty="0" err="1"/>
              <a:t>ganáis</a:t>
            </a:r>
            <a:r>
              <a:rPr lang="en-GB" dirty="0"/>
              <a:t> </a:t>
            </a:r>
            <a:r>
              <a:rPr lang="en-GB" dirty="0" err="1"/>
              <a:t>mucho</a:t>
            </a:r>
            <a:r>
              <a:rPr lang="en-GB" dirty="0"/>
              <a:t> dinero?</a:t>
            </a:r>
          </a:p>
          <a:p>
            <a:endParaRPr lang="en-US" b="1" dirty="0"/>
          </a:p>
        </p:txBody>
      </p:sp>
      <p:sp>
        <p:nvSpPr>
          <p:cNvPr id="5" name="Subtitle 2">
            <a:extLst>
              <a:ext uri="{FF2B5EF4-FFF2-40B4-BE49-F238E27FC236}">
                <a16:creationId xmlns:a16="http://schemas.microsoft.com/office/drawing/2014/main" id="{2BFBA173-69AC-F802-9736-3E4822FCE024}"/>
              </a:ext>
            </a:extLst>
          </p:cNvPr>
          <p:cNvSpPr txBox="1">
            <a:spLocks/>
          </p:cNvSpPr>
          <p:nvPr/>
        </p:nvSpPr>
        <p:spPr>
          <a:xfrm>
            <a:off x="7330440" y="365125"/>
            <a:ext cx="4648200" cy="115347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r>
              <a:rPr lang="en-US" dirty="0"/>
              <a:t>Speaking – 13</a:t>
            </a:r>
            <a:r>
              <a:rPr lang="en-US" baseline="30000" dirty="0"/>
              <a:t>th</a:t>
            </a:r>
            <a:r>
              <a:rPr lang="en-US" dirty="0"/>
              <a:t> to 24</a:t>
            </a:r>
            <a:r>
              <a:rPr lang="en-US" baseline="30000" dirty="0"/>
              <a:t>th</a:t>
            </a:r>
            <a:r>
              <a:rPr lang="en-US" dirty="0"/>
              <a:t> April </a:t>
            </a:r>
          </a:p>
        </p:txBody>
      </p:sp>
      <p:sp>
        <p:nvSpPr>
          <p:cNvPr id="6" name="Rounded Rectangle 5">
            <a:extLst>
              <a:ext uri="{FF2B5EF4-FFF2-40B4-BE49-F238E27FC236}">
                <a16:creationId xmlns:a16="http://schemas.microsoft.com/office/drawing/2014/main" id="{38A35B04-E2CB-1576-AB1F-64C5CDB4D80C}"/>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tasks does this person have to do in their job?</a:t>
            </a:r>
          </a:p>
        </p:txBody>
      </p:sp>
    </p:spTree>
    <p:extLst>
      <p:ext uri="{BB962C8B-B14F-4D97-AF65-F5344CB8AC3E}">
        <p14:creationId xmlns:p14="http://schemas.microsoft.com/office/powerpoint/2010/main" val="7849074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4B4432-F4EE-FDDB-6560-599B031DF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48BF7E7-380A-3A0A-21F6-818237BFDF41}"/>
              </a:ext>
            </a:extLst>
          </p:cNvPr>
          <p:cNvSpPr>
            <a:spLocks noGrp="1"/>
          </p:cNvSpPr>
          <p:nvPr>
            <p:ph type="title"/>
          </p:nvPr>
        </p:nvSpPr>
        <p:spPr/>
        <p:txBody>
          <a:bodyPr/>
          <a:lstStyle/>
          <a:p>
            <a:r>
              <a:rPr lang="en-US" dirty="0"/>
              <a:t>Week 16 – 27/04/26 </a:t>
            </a:r>
          </a:p>
        </p:txBody>
      </p:sp>
      <p:sp>
        <p:nvSpPr>
          <p:cNvPr id="4" name="TextBox 3">
            <a:extLst>
              <a:ext uri="{FF2B5EF4-FFF2-40B4-BE49-F238E27FC236}">
                <a16:creationId xmlns:a16="http://schemas.microsoft.com/office/drawing/2014/main" id="{0375A1A7-64DB-4019-CBA6-6A5C1ADD05E9}"/>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Listening &amp; Reading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Mi amigo Greig es </a:t>
            </a:r>
            <a:r>
              <a:rPr lang="en-GB" dirty="0" err="1"/>
              <a:t>escocés</a:t>
            </a:r>
            <a:r>
              <a:rPr lang="en-GB" dirty="0"/>
              <a:t>. Tiene </a:t>
            </a:r>
            <a:r>
              <a:rPr lang="en-GB" dirty="0" err="1"/>
              <a:t>una</a:t>
            </a:r>
            <a:r>
              <a:rPr lang="en-GB" dirty="0"/>
              <a:t> </a:t>
            </a:r>
            <a:r>
              <a:rPr lang="en-GB" dirty="0" err="1"/>
              <a:t>hermana</a:t>
            </a:r>
            <a:r>
              <a:rPr lang="en-GB" dirty="0"/>
              <a:t> y dos </a:t>
            </a:r>
            <a:r>
              <a:rPr lang="en-GB" dirty="0" err="1"/>
              <a:t>hermanos</a:t>
            </a:r>
            <a:r>
              <a:rPr lang="en-GB" dirty="0"/>
              <a:t>. Va a mi </a:t>
            </a:r>
            <a:r>
              <a:rPr lang="en-GB" dirty="0" err="1"/>
              <a:t>insti</a:t>
            </a:r>
            <a:r>
              <a:rPr lang="en-GB" dirty="0"/>
              <a:t> </a:t>
            </a:r>
            <a:r>
              <a:rPr lang="en-GB" dirty="0" err="1"/>
              <a:t>pero</a:t>
            </a:r>
            <a:r>
              <a:rPr lang="en-GB" dirty="0"/>
              <a:t> </a:t>
            </a:r>
            <a:r>
              <a:rPr lang="en-GB" dirty="0" err="1"/>
              <a:t>su</a:t>
            </a:r>
            <a:r>
              <a:rPr lang="en-GB" dirty="0"/>
              <a:t> </a:t>
            </a:r>
            <a:r>
              <a:rPr lang="en-GB" dirty="0" err="1"/>
              <a:t>piso</a:t>
            </a:r>
            <a:r>
              <a:rPr lang="en-GB" dirty="0"/>
              <a:t> </a:t>
            </a:r>
            <a:r>
              <a:rPr lang="en-GB" dirty="0" err="1"/>
              <a:t>está</a:t>
            </a:r>
            <a:r>
              <a:rPr lang="en-GB" dirty="0"/>
              <a:t> </a:t>
            </a:r>
            <a:r>
              <a:rPr lang="en-GB" dirty="0" err="1"/>
              <a:t>lejos</a:t>
            </a:r>
            <a:r>
              <a:rPr lang="en-GB" dirty="0"/>
              <a:t>. ¡Es </a:t>
            </a:r>
            <a:r>
              <a:rPr lang="en-GB" dirty="0" err="1"/>
              <a:t>muy</a:t>
            </a:r>
            <a:r>
              <a:rPr lang="en-GB" dirty="0"/>
              <a:t> </a:t>
            </a:r>
            <a:r>
              <a:rPr lang="en-GB" dirty="0" err="1"/>
              <a:t>guay</a:t>
            </a:r>
            <a:r>
              <a:rPr lang="en-GB" dirty="0"/>
              <a:t>! </a:t>
            </a:r>
            <a:r>
              <a:rPr lang="en-GB" dirty="0" err="1"/>
              <a:t>Conozco</a:t>
            </a:r>
            <a:r>
              <a:rPr lang="en-GB" dirty="0"/>
              <a:t> a sus </a:t>
            </a:r>
            <a:r>
              <a:rPr lang="en-GB" dirty="0" err="1"/>
              <a:t>hermanos</a:t>
            </a:r>
            <a:r>
              <a:rPr lang="en-GB" dirty="0"/>
              <a:t>. Me </a:t>
            </a:r>
            <a:r>
              <a:rPr lang="en-GB" dirty="0" err="1"/>
              <a:t>gustan</a:t>
            </a:r>
            <a:r>
              <a:rPr lang="en-GB" dirty="0"/>
              <a:t> </a:t>
            </a:r>
            <a:r>
              <a:rPr lang="en-GB" dirty="0" err="1"/>
              <a:t>porque</a:t>
            </a:r>
            <a:r>
              <a:rPr lang="en-GB" dirty="0"/>
              <a:t> son </a:t>
            </a:r>
            <a:r>
              <a:rPr lang="en-GB" dirty="0" err="1"/>
              <a:t>muy</a:t>
            </a:r>
            <a:r>
              <a:rPr lang="en-GB" dirty="0"/>
              <a:t> </a:t>
            </a:r>
            <a:r>
              <a:rPr lang="en-GB" dirty="0" err="1"/>
              <a:t>divertidos</a:t>
            </a:r>
            <a:r>
              <a:rPr lang="en-GB" dirty="0"/>
              <a:t> </a:t>
            </a:r>
            <a:r>
              <a:rPr lang="en-GB" dirty="0" err="1"/>
              <a:t>pero</a:t>
            </a:r>
            <a:r>
              <a:rPr lang="en-GB" dirty="0"/>
              <a:t> </a:t>
            </a:r>
            <a:r>
              <a:rPr lang="en-GB" dirty="0" err="1"/>
              <a:t>sé</a:t>
            </a:r>
            <a:r>
              <a:rPr lang="en-GB" dirty="0"/>
              <a:t> </a:t>
            </a:r>
            <a:r>
              <a:rPr lang="en-GB" dirty="0" err="1"/>
              <a:t>que</a:t>
            </a:r>
            <a:r>
              <a:rPr lang="en-GB" dirty="0"/>
              <a:t> a </a:t>
            </a:r>
            <a:r>
              <a:rPr lang="en-GB" dirty="0" err="1"/>
              <a:t>veces</a:t>
            </a:r>
            <a:r>
              <a:rPr lang="en-GB" dirty="0"/>
              <a:t> son </a:t>
            </a:r>
            <a:r>
              <a:rPr lang="en-GB" dirty="0" err="1"/>
              <a:t>tontos</a:t>
            </a:r>
            <a:r>
              <a:rPr lang="en-GB" dirty="0"/>
              <a:t> también. </a:t>
            </a:r>
            <a:r>
              <a:rPr lang="en-GB" dirty="0" err="1"/>
              <a:t>Normalmente</a:t>
            </a:r>
            <a:r>
              <a:rPr lang="en-GB" dirty="0"/>
              <a:t> Greig y </a:t>
            </a:r>
            <a:r>
              <a:rPr lang="en-GB" dirty="0" err="1"/>
              <a:t>yo</a:t>
            </a:r>
            <a:r>
              <a:rPr lang="en-GB" dirty="0"/>
              <a:t> </a:t>
            </a:r>
            <a:r>
              <a:rPr lang="en-GB" dirty="0" err="1"/>
              <a:t>estamos</a:t>
            </a:r>
            <a:r>
              <a:rPr lang="en-GB" dirty="0"/>
              <a:t> </a:t>
            </a:r>
            <a:r>
              <a:rPr lang="en-GB" dirty="0" err="1"/>
              <a:t>demasiado</a:t>
            </a:r>
            <a:r>
              <a:rPr lang="en-GB" dirty="0"/>
              <a:t> </a:t>
            </a:r>
            <a:r>
              <a:rPr lang="en-GB" dirty="0" err="1"/>
              <a:t>cansados</a:t>
            </a:r>
            <a:r>
              <a:rPr lang="en-GB" dirty="0"/>
              <a:t> para </a:t>
            </a:r>
            <a:r>
              <a:rPr lang="en-GB" dirty="0" err="1"/>
              <a:t>jugar</a:t>
            </a:r>
            <a:r>
              <a:rPr lang="en-GB" dirty="0"/>
              <a:t> con </a:t>
            </a:r>
            <a:r>
              <a:rPr lang="en-GB" dirty="0" err="1"/>
              <a:t>ellos</a:t>
            </a:r>
            <a:r>
              <a:rPr lang="en-GB" dirty="0"/>
              <a:t>. ¿</a:t>
            </a:r>
            <a:r>
              <a:rPr lang="en-GB" dirty="0" err="1"/>
              <a:t>Cómo</a:t>
            </a:r>
            <a:r>
              <a:rPr lang="en-GB" dirty="0"/>
              <a:t> son </a:t>
            </a:r>
            <a:r>
              <a:rPr lang="en-GB" dirty="0" err="1"/>
              <a:t>tus</a:t>
            </a:r>
            <a:r>
              <a:rPr lang="en-GB" dirty="0"/>
              <a:t> amigos?</a:t>
            </a:r>
          </a:p>
          <a:p>
            <a:endParaRPr lang="en-US" b="1" dirty="0"/>
          </a:p>
        </p:txBody>
      </p:sp>
      <p:sp>
        <p:nvSpPr>
          <p:cNvPr id="5" name="Subtitle 2">
            <a:extLst>
              <a:ext uri="{FF2B5EF4-FFF2-40B4-BE49-F238E27FC236}">
                <a16:creationId xmlns:a16="http://schemas.microsoft.com/office/drawing/2014/main" id="{CEA25E28-E3FC-F829-CFF4-E55FFA0EA9CC}"/>
              </a:ext>
            </a:extLst>
          </p:cNvPr>
          <p:cNvSpPr txBox="1">
            <a:spLocks/>
          </p:cNvSpPr>
          <p:nvPr/>
        </p:nvSpPr>
        <p:spPr>
          <a:xfrm>
            <a:off x="7113270" y="252413"/>
            <a:ext cx="4876800" cy="109632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pPr marL="0" indent="0">
              <a:buNone/>
            </a:pPr>
            <a:r>
              <a:rPr lang="en-US" dirty="0"/>
              <a:t>Listening &amp; Reading – 20</a:t>
            </a:r>
            <a:r>
              <a:rPr lang="en-US" baseline="30000" dirty="0"/>
              <a:t>th</a:t>
            </a:r>
            <a:r>
              <a:rPr lang="en-US" dirty="0"/>
              <a:t> May</a:t>
            </a:r>
          </a:p>
        </p:txBody>
      </p:sp>
      <p:sp>
        <p:nvSpPr>
          <p:cNvPr id="6" name="Rounded Rectangle 5">
            <a:extLst>
              <a:ext uri="{FF2B5EF4-FFF2-40B4-BE49-F238E27FC236}">
                <a16:creationId xmlns:a16="http://schemas.microsoft.com/office/drawing/2014/main" id="{1CEC474F-7377-FEAC-7D80-454DD689AD3D}"/>
              </a:ext>
            </a:extLst>
          </p:cNvPr>
          <p:cNvSpPr/>
          <p:nvPr/>
        </p:nvSpPr>
        <p:spPr>
          <a:xfrm>
            <a:off x="838200" y="5944235"/>
            <a:ext cx="1037463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a:t>
            </a:r>
            <a:r>
              <a:rPr lang="en-GB" dirty="0"/>
              <a:t>With whom does this person not play, and for what reason?</a:t>
            </a:r>
            <a:endParaRPr lang="en-US" dirty="0"/>
          </a:p>
        </p:txBody>
      </p:sp>
    </p:spTree>
    <p:extLst>
      <p:ext uri="{BB962C8B-B14F-4D97-AF65-F5344CB8AC3E}">
        <p14:creationId xmlns:p14="http://schemas.microsoft.com/office/powerpoint/2010/main" val="68799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3C33A-7014-E4AD-B9F0-0D121EC34F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21EBAC-4480-7D42-25DD-26E296FD71CA}"/>
              </a:ext>
            </a:extLst>
          </p:cNvPr>
          <p:cNvSpPr>
            <a:spLocks noGrp="1"/>
          </p:cNvSpPr>
          <p:nvPr>
            <p:ph type="title"/>
          </p:nvPr>
        </p:nvSpPr>
        <p:spPr/>
        <p:txBody>
          <a:bodyPr/>
          <a:lstStyle/>
          <a:p>
            <a:r>
              <a:rPr lang="en-US" dirty="0"/>
              <a:t>Week 17 – 4/05/26 </a:t>
            </a:r>
          </a:p>
        </p:txBody>
      </p:sp>
      <p:sp>
        <p:nvSpPr>
          <p:cNvPr id="4" name="TextBox 3">
            <a:extLst>
              <a:ext uri="{FF2B5EF4-FFF2-40B4-BE49-F238E27FC236}">
                <a16:creationId xmlns:a16="http://schemas.microsoft.com/office/drawing/2014/main" id="{9E870E02-7817-10C7-705B-E4006EF286C5}"/>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Writing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Mis amigos </a:t>
            </a:r>
            <a:r>
              <a:rPr lang="en-GB" dirty="0" err="1"/>
              <a:t>suelen</a:t>
            </a:r>
            <a:r>
              <a:rPr lang="en-GB" dirty="0"/>
              <a:t> </a:t>
            </a:r>
            <a:r>
              <a:rPr lang="en-GB" dirty="0" err="1"/>
              <a:t>ir</a:t>
            </a:r>
            <a:r>
              <a:rPr lang="en-GB" dirty="0"/>
              <a:t> de </a:t>
            </a:r>
            <a:r>
              <a:rPr lang="en-GB" dirty="0" err="1"/>
              <a:t>vacaciones</a:t>
            </a:r>
            <a:r>
              <a:rPr lang="en-GB" dirty="0"/>
              <a:t> a Francia </a:t>
            </a:r>
            <a:r>
              <a:rPr lang="en-GB" dirty="0" err="1"/>
              <a:t>pero</a:t>
            </a:r>
            <a:r>
              <a:rPr lang="en-GB" dirty="0"/>
              <a:t> mi familia y </a:t>
            </a:r>
            <a:r>
              <a:rPr lang="en-GB" dirty="0" err="1"/>
              <a:t>yo</a:t>
            </a:r>
            <a:r>
              <a:rPr lang="en-GB" dirty="0"/>
              <a:t> </a:t>
            </a:r>
            <a:r>
              <a:rPr lang="en-GB" dirty="0" err="1"/>
              <a:t>preferimos</a:t>
            </a:r>
            <a:r>
              <a:rPr lang="en-GB" dirty="0"/>
              <a:t> España. Mi Hermano </a:t>
            </a:r>
            <a:r>
              <a:rPr lang="en-GB" dirty="0" err="1"/>
              <a:t>siempre</a:t>
            </a:r>
            <a:r>
              <a:rPr lang="en-GB" dirty="0"/>
              <a:t> </a:t>
            </a:r>
            <a:r>
              <a:rPr lang="en-GB" dirty="0" err="1"/>
              <a:t>quiere</a:t>
            </a:r>
            <a:r>
              <a:rPr lang="en-GB" dirty="0"/>
              <a:t> </a:t>
            </a:r>
            <a:r>
              <a:rPr lang="en-GB" dirty="0" err="1"/>
              <a:t>hacer</a:t>
            </a:r>
            <a:r>
              <a:rPr lang="en-GB" dirty="0"/>
              <a:t> </a:t>
            </a:r>
            <a:r>
              <a:rPr lang="en-GB" dirty="0" err="1"/>
              <a:t>deportes</a:t>
            </a:r>
            <a:r>
              <a:rPr lang="en-GB" dirty="0"/>
              <a:t> </a:t>
            </a:r>
            <a:r>
              <a:rPr lang="en-GB" dirty="0" err="1"/>
              <a:t>acuáticos</a:t>
            </a:r>
            <a:r>
              <a:rPr lang="en-GB" dirty="0"/>
              <a:t> y hay </a:t>
            </a:r>
            <a:r>
              <a:rPr lang="en-GB" dirty="0" err="1"/>
              <a:t>muchas</a:t>
            </a:r>
            <a:r>
              <a:rPr lang="en-GB" dirty="0"/>
              <a:t> </a:t>
            </a:r>
            <a:r>
              <a:rPr lang="en-GB" dirty="0" err="1"/>
              <a:t>actividades</a:t>
            </a:r>
            <a:r>
              <a:rPr lang="en-GB" dirty="0"/>
              <a:t> </a:t>
            </a:r>
            <a:r>
              <a:rPr lang="en-GB" dirty="0" err="1"/>
              <a:t>diferentes</a:t>
            </a:r>
            <a:r>
              <a:rPr lang="en-GB" dirty="0"/>
              <a:t>. Lo </a:t>
            </a:r>
            <a:r>
              <a:rPr lang="en-GB" dirty="0" err="1"/>
              <a:t>malo</a:t>
            </a:r>
            <a:r>
              <a:rPr lang="en-GB" dirty="0"/>
              <a:t> es </a:t>
            </a:r>
            <a:r>
              <a:rPr lang="en-GB" dirty="0" err="1"/>
              <a:t>que</a:t>
            </a:r>
            <a:r>
              <a:rPr lang="en-GB" dirty="0"/>
              <a:t> </a:t>
            </a:r>
            <a:r>
              <a:rPr lang="en-GB" dirty="0" err="1"/>
              <a:t>suelo</a:t>
            </a:r>
            <a:r>
              <a:rPr lang="en-GB" dirty="0"/>
              <a:t> </a:t>
            </a:r>
            <a:r>
              <a:rPr lang="en-GB" dirty="0" err="1"/>
              <a:t>beber</a:t>
            </a:r>
            <a:r>
              <a:rPr lang="en-GB" dirty="0"/>
              <a:t> </a:t>
            </a:r>
            <a:r>
              <a:rPr lang="en-GB" dirty="0" err="1"/>
              <a:t>demasiada</a:t>
            </a:r>
            <a:r>
              <a:rPr lang="en-GB" dirty="0"/>
              <a:t> cola y a menudo me </a:t>
            </a:r>
            <a:r>
              <a:rPr lang="en-GB" dirty="0" err="1"/>
              <a:t>duele</a:t>
            </a:r>
            <a:r>
              <a:rPr lang="en-GB" dirty="0"/>
              <a:t> </a:t>
            </a:r>
            <a:r>
              <a:rPr lang="en-GB" dirty="0" err="1"/>
              <a:t>el</a:t>
            </a:r>
            <a:r>
              <a:rPr lang="en-GB" dirty="0"/>
              <a:t> </a:t>
            </a:r>
            <a:r>
              <a:rPr lang="en-GB" dirty="0" err="1"/>
              <a:t>estómago</a:t>
            </a:r>
            <a:r>
              <a:rPr lang="en-GB" dirty="0"/>
              <a:t>. No </a:t>
            </a:r>
            <a:r>
              <a:rPr lang="en-GB" dirty="0" err="1"/>
              <a:t>puedo</a:t>
            </a:r>
            <a:r>
              <a:rPr lang="en-GB" dirty="0"/>
              <a:t> </a:t>
            </a:r>
            <a:r>
              <a:rPr lang="en-GB" dirty="0" err="1"/>
              <a:t>beber</a:t>
            </a:r>
            <a:r>
              <a:rPr lang="en-GB" dirty="0"/>
              <a:t> </a:t>
            </a:r>
            <a:r>
              <a:rPr lang="en-GB" dirty="0" err="1"/>
              <a:t>agua</a:t>
            </a:r>
            <a:r>
              <a:rPr lang="en-GB" dirty="0"/>
              <a:t> </a:t>
            </a:r>
            <a:r>
              <a:rPr lang="en-GB" dirty="0" err="1"/>
              <a:t>porque</a:t>
            </a:r>
            <a:r>
              <a:rPr lang="en-GB" dirty="0"/>
              <a:t> es horrible.</a:t>
            </a:r>
          </a:p>
          <a:p>
            <a:endParaRPr lang="en-US" b="1" dirty="0"/>
          </a:p>
        </p:txBody>
      </p:sp>
      <p:sp>
        <p:nvSpPr>
          <p:cNvPr id="5" name="Subtitle 2">
            <a:extLst>
              <a:ext uri="{FF2B5EF4-FFF2-40B4-BE49-F238E27FC236}">
                <a16:creationId xmlns:a16="http://schemas.microsoft.com/office/drawing/2014/main" id="{F907D03D-FC6E-AE66-48B4-86367EDE36D8}"/>
              </a:ext>
            </a:extLst>
          </p:cNvPr>
          <p:cNvSpPr txBox="1">
            <a:spLocks/>
          </p:cNvSpPr>
          <p:nvPr/>
        </p:nvSpPr>
        <p:spPr>
          <a:xfrm>
            <a:off x="7113270" y="252413"/>
            <a:ext cx="4876800" cy="109632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pPr marL="0" indent="0">
              <a:buNone/>
            </a:pPr>
            <a:r>
              <a:rPr lang="en-US" dirty="0"/>
              <a:t>Listening &amp; Reading – 20</a:t>
            </a:r>
            <a:r>
              <a:rPr lang="en-US" baseline="30000" dirty="0"/>
              <a:t>th</a:t>
            </a:r>
            <a:r>
              <a:rPr lang="en-US" dirty="0"/>
              <a:t> May</a:t>
            </a:r>
          </a:p>
        </p:txBody>
      </p:sp>
      <p:sp>
        <p:nvSpPr>
          <p:cNvPr id="6" name="Rounded Rectangle 5">
            <a:extLst>
              <a:ext uri="{FF2B5EF4-FFF2-40B4-BE49-F238E27FC236}">
                <a16:creationId xmlns:a16="http://schemas.microsoft.com/office/drawing/2014/main" id="{9AFBF84C-2893-2C9A-7564-04555DF29288}"/>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health issues does this person have and why? </a:t>
            </a:r>
          </a:p>
        </p:txBody>
      </p:sp>
    </p:spTree>
    <p:extLst>
      <p:ext uri="{BB962C8B-B14F-4D97-AF65-F5344CB8AC3E}">
        <p14:creationId xmlns:p14="http://schemas.microsoft.com/office/powerpoint/2010/main" val="42854348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8E87AB-1B52-C8D0-D4A0-074EF59DF44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0BC019-909F-E11C-C1DC-E4CA70E9A55A}"/>
              </a:ext>
            </a:extLst>
          </p:cNvPr>
          <p:cNvSpPr>
            <a:spLocks noGrp="1"/>
          </p:cNvSpPr>
          <p:nvPr>
            <p:ph type="title"/>
          </p:nvPr>
        </p:nvSpPr>
        <p:spPr/>
        <p:txBody>
          <a:bodyPr/>
          <a:lstStyle/>
          <a:p>
            <a:r>
              <a:rPr lang="en-US" dirty="0"/>
              <a:t>Week 18 – 11/05/26 </a:t>
            </a:r>
          </a:p>
        </p:txBody>
      </p:sp>
      <p:sp>
        <p:nvSpPr>
          <p:cNvPr id="4" name="TextBox 3">
            <a:extLst>
              <a:ext uri="{FF2B5EF4-FFF2-40B4-BE49-F238E27FC236}">
                <a16:creationId xmlns:a16="http://schemas.microsoft.com/office/drawing/2014/main" id="{51206DF6-B3B3-B33E-CC16-5F12C0F7A6E9}"/>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Listening &amp; Reading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Mi </a:t>
            </a:r>
            <a:r>
              <a:rPr lang="en-GB" dirty="0" err="1"/>
              <a:t>hermano</a:t>
            </a:r>
            <a:r>
              <a:rPr lang="en-GB" dirty="0"/>
              <a:t> es </a:t>
            </a:r>
            <a:r>
              <a:rPr lang="en-GB" dirty="0" err="1"/>
              <a:t>bastante</a:t>
            </a:r>
            <a:r>
              <a:rPr lang="en-GB" dirty="0"/>
              <a:t> alto y </a:t>
            </a:r>
            <a:r>
              <a:rPr lang="en-GB" dirty="0" err="1"/>
              <a:t>delgado</a:t>
            </a:r>
            <a:r>
              <a:rPr lang="en-GB" dirty="0"/>
              <a:t> y </a:t>
            </a:r>
            <a:r>
              <a:rPr lang="en-GB" dirty="0" err="1"/>
              <a:t>siempre</a:t>
            </a:r>
            <a:r>
              <a:rPr lang="en-GB" dirty="0"/>
              <a:t> </a:t>
            </a:r>
            <a:r>
              <a:rPr lang="en-GB" dirty="0" err="1"/>
              <a:t>está</a:t>
            </a:r>
            <a:r>
              <a:rPr lang="en-GB" dirty="0"/>
              <a:t> </a:t>
            </a:r>
            <a:r>
              <a:rPr lang="en-GB" dirty="0" err="1"/>
              <a:t>cansado</a:t>
            </a:r>
            <a:r>
              <a:rPr lang="en-GB" dirty="0"/>
              <a:t>. Es </a:t>
            </a:r>
            <a:r>
              <a:rPr lang="en-GB" dirty="0" err="1"/>
              <a:t>porque</a:t>
            </a:r>
            <a:r>
              <a:rPr lang="en-GB" dirty="0"/>
              <a:t> </a:t>
            </a:r>
            <a:r>
              <a:rPr lang="en-GB" dirty="0" err="1"/>
              <a:t>trabaja</a:t>
            </a:r>
            <a:r>
              <a:rPr lang="en-GB" dirty="0"/>
              <a:t> </a:t>
            </a:r>
            <a:r>
              <a:rPr lang="en-GB" dirty="0" err="1"/>
              <a:t>mucho</a:t>
            </a:r>
            <a:r>
              <a:rPr lang="en-GB" dirty="0"/>
              <a:t> </a:t>
            </a:r>
            <a:r>
              <a:rPr lang="en-GB" dirty="0" err="1"/>
              <a:t>en</a:t>
            </a:r>
            <a:r>
              <a:rPr lang="en-GB" dirty="0"/>
              <a:t> </a:t>
            </a:r>
            <a:r>
              <a:rPr lang="en-GB" dirty="0" err="1"/>
              <a:t>el</a:t>
            </a:r>
            <a:r>
              <a:rPr lang="en-GB" dirty="0"/>
              <a:t> colegio y </a:t>
            </a:r>
            <a:r>
              <a:rPr lang="en-GB" dirty="0" err="1"/>
              <a:t>dedica</a:t>
            </a:r>
            <a:r>
              <a:rPr lang="en-GB" dirty="0"/>
              <a:t> </a:t>
            </a:r>
            <a:r>
              <a:rPr lang="en-GB" dirty="0" err="1"/>
              <a:t>mucho</a:t>
            </a:r>
            <a:r>
              <a:rPr lang="en-GB" dirty="0"/>
              <a:t> </a:t>
            </a:r>
            <a:r>
              <a:rPr lang="en-GB" dirty="0" err="1"/>
              <a:t>tiempo</a:t>
            </a:r>
            <a:r>
              <a:rPr lang="en-GB" dirty="0"/>
              <a:t> a </a:t>
            </a:r>
            <a:r>
              <a:rPr lang="en-GB" dirty="0" err="1"/>
              <a:t>los</a:t>
            </a:r>
            <a:r>
              <a:rPr lang="en-GB" dirty="0"/>
              <a:t> </a:t>
            </a:r>
            <a:r>
              <a:rPr lang="en-GB" dirty="0" err="1"/>
              <a:t>deberes</a:t>
            </a:r>
            <a:r>
              <a:rPr lang="en-GB" dirty="0"/>
              <a:t>. Sin embargo, es </a:t>
            </a:r>
            <a:r>
              <a:rPr lang="en-GB" dirty="0" err="1"/>
              <a:t>muy</a:t>
            </a:r>
            <a:r>
              <a:rPr lang="en-GB" dirty="0"/>
              <a:t> </a:t>
            </a:r>
            <a:r>
              <a:rPr lang="en-GB" dirty="0" err="1"/>
              <a:t>amable</a:t>
            </a:r>
            <a:r>
              <a:rPr lang="en-GB" dirty="0"/>
              <a:t> y a </a:t>
            </a:r>
            <a:r>
              <a:rPr lang="en-GB" dirty="0" err="1"/>
              <a:t>veces</a:t>
            </a:r>
            <a:r>
              <a:rPr lang="en-GB" dirty="0"/>
              <a:t> </a:t>
            </a:r>
            <a:r>
              <a:rPr lang="en-GB" dirty="0" err="1"/>
              <a:t>hace</a:t>
            </a:r>
            <a:r>
              <a:rPr lang="en-GB" dirty="0"/>
              <a:t> mis </a:t>
            </a:r>
            <a:r>
              <a:rPr lang="en-GB" dirty="0" err="1"/>
              <a:t>deberes</a:t>
            </a:r>
            <a:r>
              <a:rPr lang="en-GB" dirty="0"/>
              <a:t> también. Soy un poco </a:t>
            </a:r>
            <a:r>
              <a:rPr lang="en-GB" dirty="0" err="1"/>
              <a:t>egoísta</a:t>
            </a:r>
            <a:r>
              <a:rPr lang="en-GB" dirty="0"/>
              <a:t> </a:t>
            </a:r>
            <a:r>
              <a:rPr lang="en-GB" dirty="0" err="1"/>
              <a:t>pero</a:t>
            </a:r>
            <a:r>
              <a:rPr lang="en-GB" dirty="0"/>
              <a:t> </a:t>
            </a:r>
            <a:r>
              <a:rPr lang="en-GB" dirty="0" err="1"/>
              <a:t>creo</a:t>
            </a:r>
            <a:r>
              <a:rPr lang="en-GB" dirty="0"/>
              <a:t> </a:t>
            </a:r>
            <a:r>
              <a:rPr lang="en-GB" dirty="0" err="1"/>
              <a:t>que</a:t>
            </a:r>
            <a:r>
              <a:rPr lang="en-GB" dirty="0"/>
              <a:t> es </a:t>
            </a:r>
            <a:r>
              <a:rPr lang="en-GB" dirty="0" err="1"/>
              <a:t>estupendo</a:t>
            </a:r>
            <a:r>
              <a:rPr lang="en-GB" dirty="0"/>
              <a:t>.</a:t>
            </a:r>
          </a:p>
          <a:p>
            <a:endParaRPr lang="en-US" b="1" dirty="0"/>
          </a:p>
        </p:txBody>
      </p:sp>
      <p:sp>
        <p:nvSpPr>
          <p:cNvPr id="5" name="Subtitle 2">
            <a:extLst>
              <a:ext uri="{FF2B5EF4-FFF2-40B4-BE49-F238E27FC236}">
                <a16:creationId xmlns:a16="http://schemas.microsoft.com/office/drawing/2014/main" id="{B64B2397-46E9-970F-EDB3-E6A065832A1D}"/>
              </a:ext>
            </a:extLst>
          </p:cNvPr>
          <p:cNvSpPr txBox="1">
            <a:spLocks/>
          </p:cNvSpPr>
          <p:nvPr/>
        </p:nvSpPr>
        <p:spPr>
          <a:xfrm>
            <a:off x="7113270" y="252413"/>
            <a:ext cx="4876800" cy="109632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pPr marL="0" indent="0">
              <a:buNone/>
            </a:pPr>
            <a:r>
              <a:rPr lang="en-US" dirty="0"/>
              <a:t>Listening &amp; Reading – 20</a:t>
            </a:r>
            <a:r>
              <a:rPr lang="en-US" baseline="30000" dirty="0"/>
              <a:t>th</a:t>
            </a:r>
            <a:r>
              <a:rPr lang="en-US" dirty="0"/>
              <a:t> May</a:t>
            </a:r>
          </a:p>
        </p:txBody>
      </p:sp>
      <p:sp>
        <p:nvSpPr>
          <p:cNvPr id="6" name="Rounded Rectangle 5">
            <a:extLst>
              <a:ext uri="{FF2B5EF4-FFF2-40B4-BE49-F238E27FC236}">
                <a16:creationId xmlns:a16="http://schemas.microsoft.com/office/drawing/2014/main" id="{032E23AB-552B-0C78-07EC-D49BA54C1D77}"/>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is the brother like and Why is he tired?</a:t>
            </a:r>
          </a:p>
        </p:txBody>
      </p:sp>
    </p:spTree>
    <p:extLst>
      <p:ext uri="{BB962C8B-B14F-4D97-AF65-F5344CB8AC3E}">
        <p14:creationId xmlns:p14="http://schemas.microsoft.com/office/powerpoint/2010/main" val="3368978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D5CC51-9FD3-A516-3764-516609B76086}"/>
              </a:ext>
            </a:extLst>
          </p:cNvPr>
          <p:cNvSpPr>
            <a:spLocks noGrp="1"/>
          </p:cNvSpPr>
          <p:nvPr>
            <p:ph type="title"/>
          </p:nvPr>
        </p:nvSpPr>
        <p:spPr/>
        <p:txBody>
          <a:bodyPr/>
          <a:lstStyle/>
          <a:p>
            <a:r>
              <a:rPr lang="en-US" dirty="0"/>
              <a:t>Week 1 – 12/01/26 </a:t>
            </a:r>
          </a:p>
        </p:txBody>
      </p:sp>
      <p:sp>
        <p:nvSpPr>
          <p:cNvPr id="3" name="TextBox 2">
            <a:extLst>
              <a:ext uri="{FF2B5EF4-FFF2-40B4-BE49-F238E27FC236}">
                <a16:creationId xmlns:a16="http://schemas.microsoft.com/office/drawing/2014/main" id="{CF4251DB-A18C-372A-5B61-DDF6D4AA0D4C}"/>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Module 6 unit 3+4</a:t>
            </a:r>
          </a:p>
          <a:p>
            <a:endParaRPr lang="en-US" b="1" dirty="0"/>
          </a:p>
          <a:p>
            <a:r>
              <a:rPr lang="en-US" b="1" dirty="0"/>
              <a:t>Homework –</a:t>
            </a:r>
            <a:r>
              <a:rPr lang="en-US" dirty="0"/>
              <a:t>  1- Learn vocabulary: Un </a:t>
            </a:r>
            <a:r>
              <a:rPr lang="en-US" dirty="0" err="1"/>
              <a:t>intercambio</a:t>
            </a:r>
            <a:r>
              <a:rPr lang="en-US" dirty="0"/>
              <a:t> cultural  2- Complete all language nut activities.  3- Written task: Create a 50 word paragraph saying what o you normally do in your city/town. What did you do yesterday/last week and what are your plans for next weekend. (Use the avocado sheet)</a:t>
            </a:r>
          </a:p>
          <a:p>
            <a:endParaRPr lang="en-US"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US" b="1" dirty="0"/>
          </a:p>
          <a:p>
            <a:r>
              <a:rPr lang="en-GB" dirty="0"/>
              <a:t>Mis amigos y </a:t>
            </a:r>
            <a:r>
              <a:rPr lang="en-GB" dirty="0" err="1"/>
              <a:t>yo</a:t>
            </a:r>
            <a:r>
              <a:rPr lang="en-GB" dirty="0"/>
              <a:t> </a:t>
            </a:r>
            <a:r>
              <a:rPr lang="en-GB" dirty="0" err="1"/>
              <a:t>vamos</a:t>
            </a:r>
            <a:r>
              <a:rPr lang="en-GB" dirty="0"/>
              <a:t> a pasar </a:t>
            </a:r>
            <a:r>
              <a:rPr lang="en-GB" dirty="0" err="1"/>
              <a:t>unos</a:t>
            </a:r>
            <a:r>
              <a:rPr lang="en-GB" dirty="0"/>
              <a:t> días </a:t>
            </a:r>
            <a:r>
              <a:rPr lang="en-GB" dirty="0" err="1"/>
              <a:t>en</a:t>
            </a:r>
            <a:r>
              <a:rPr lang="en-GB" dirty="0"/>
              <a:t> México. El </a:t>
            </a:r>
            <a:r>
              <a:rPr lang="en-GB" dirty="0" err="1"/>
              <a:t>clima</a:t>
            </a:r>
            <a:r>
              <a:rPr lang="en-GB" dirty="0"/>
              <a:t> es </a:t>
            </a:r>
            <a:r>
              <a:rPr lang="en-GB" dirty="0" err="1"/>
              <a:t>muy</a:t>
            </a:r>
            <a:r>
              <a:rPr lang="en-GB" dirty="0"/>
              <a:t> </a:t>
            </a:r>
            <a:r>
              <a:rPr lang="en-GB" dirty="0" err="1"/>
              <a:t>soleado</a:t>
            </a:r>
            <a:r>
              <a:rPr lang="en-GB" dirty="0"/>
              <a:t> </a:t>
            </a:r>
            <a:r>
              <a:rPr lang="en-GB" dirty="0" err="1"/>
              <a:t>allí</a:t>
            </a:r>
            <a:r>
              <a:rPr lang="en-GB" dirty="0"/>
              <a:t>. Voy a </a:t>
            </a:r>
            <a:r>
              <a:rPr lang="en-GB" dirty="0" err="1"/>
              <a:t>quedar</a:t>
            </a:r>
            <a:r>
              <a:rPr lang="en-GB" dirty="0"/>
              <a:t> con </a:t>
            </a:r>
            <a:r>
              <a:rPr lang="en-GB" dirty="0" err="1"/>
              <a:t>ellos</a:t>
            </a:r>
            <a:r>
              <a:rPr lang="en-GB" dirty="0"/>
              <a:t> </a:t>
            </a:r>
            <a:r>
              <a:rPr lang="en-GB" dirty="0" err="1"/>
              <a:t>en</a:t>
            </a:r>
            <a:r>
              <a:rPr lang="en-GB" dirty="0"/>
              <a:t> la </a:t>
            </a:r>
            <a:r>
              <a:rPr lang="en-GB" dirty="0" err="1"/>
              <a:t>estación</a:t>
            </a:r>
            <a:r>
              <a:rPr lang="en-GB" dirty="0"/>
              <a:t> de </a:t>
            </a:r>
            <a:r>
              <a:rPr lang="en-GB" dirty="0" err="1"/>
              <a:t>tren</a:t>
            </a:r>
            <a:r>
              <a:rPr lang="en-GB" dirty="0"/>
              <a:t> </a:t>
            </a:r>
            <a:r>
              <a:rPr lang="en-GB" dirty="0" err="1"/>
              <a:t>mañana</a:t>
            </a:r>
            <a:r>
              <a:rPr lang="en-GB" dirty="0"/>
              <a:t> a las </a:t>
            </a:r>
            <a:r>
              <a:rPr lang="en-GB" dirty="0" err="1"/>
              <a:t>diez</a:t>
            </a:r>
            <a:r>
              <a:rPr lang="en-GB" dirty="0"/>
              <a:t>. Ana </a:t>
            </a:r>
            <a:r>
              <a:rPr lang="en-GB" dirty="0" err="1"/>
              <a:t>trae</a:t>
            </a:r>
            <a:r>
              <a:rPr lang="en-GB" dirty="0"/>
              <a:t> un </a:t>
            </a:r>
            <a:r>
              <a:rPr lang="en-GB" dirty="0" err="1"/>
              <a:t>mapa</a:t>
            </a:r>
            <a:r>
              <a:rPr lang="en-GB" dirty="0"/>
              <a:t>. No </a:t>
            </a:r>
            <a:r>
              <a:rPr lang="en-GB" dirty="0" err="1"/>
              <a:t>debo</a:t>
            </a:r>
            <a:r>
              <a:rPr lang="en-GB" dirty="0"/>
              <a:t> </a:t>
            </a:r>
            <a:r>
              <a:rPr lang="en-GB" dirty="0" err="1"/>
              <a:t>olvidar</a:t>
            </a:r>
            <a:r>
              <a:rPr lang="en-GB" dirty="0"/>
              <a:t> mi </a:t>
            </a:r>
            <a:r>
              <a:rPr lang="en-GB" dirty="0" err="1"/>
              <a:t>móvil</a:t>
            </a:r>
            <a:r>
              <a:rPr lang="en-GB" dirty="0"/>
              <a:t> </a:t>
            </a:r>
            <a:r>
              <a:rPr lang="en-GB" dirty="0" err="1"/>
              <a:t>porque</a:t>
            </a:r>
            <a:r>
              <a:rPr lang="en-GB" dirty="0"/>
              <a:t> </a:t>
            </a:r>
            <a:r>
              <a:rPr lang="en-GB" dirty="0" err="1"/>
              <a:t>quiero</a:t>
            </a:r>
            <a:r>
              <a:rPr lang="en-GB" dirty="0"/>
              <a:t> </a:t>
            </a:r>
            <a:r>
              <a:rPr lang="en-GB" dirty="0" err="1"/>
              <a:t>escuchar</a:t>
            </a:r>
            <a:r>
              <a:rPr lang="en-GB" dirty="0"/>
              <a:t> </a:t>
            </a:r>
            <a:r>
              <a:rPr lang="en-GB" dirty="0" err="1"/>
              <a:t>unas</a:t>
            </a:r>
            <a:r>
              <a:rPr lang="en-GB" dirty="0"/>
              <a:t> canciones </a:t>
            </a:r>
            <a:r>
              <a:rPr lang="en-GB" dirty="0" err="1"/>
              <a:t>en</a:t>
            </a:r>
            <a:r>
              <a:rPr lang="en-GB" dirty="0"/>
              <a:t> </a:t>
            </a:r>
            <a:r>
              <a:rPr lang="en-GB" dirty="0" err="1"/>
              <a:t>el</a:t>
            </a:r>
            <a:r>
              <a:rPr lang="en-GB" dirty="0"/>
              <a:t> </a:t>
            </a:r>
            <a:r>
              <a:rPr lang="en-GB" dirty="0" err="1"/>
              <a:t>tren</a:t>
            </a:r>
            <a:r>
              <a:rPr lang="en-GB" dirty="0"/>
              <a:t>.</a:t>
            </a:r>
          </a:p>
          <a:p>
            <a:endParaRPr lang="en-US" b="1" dirty="0"/>
          </a:p>
        </p:txBody>
      </p:sp>
      <p:sp>
        <p:nvSpPr>
          <p:cNvPr id="4" name="Rounded Rectangle 3">
            <a:extLst>
              <a:ext uri="{FF2B5EF4-FFF2-40B4-BE49-F238E27FC236}">
                <a16:creationId xmlns:a16="http://schemas.microsoft.com/office/drawing/2014/main" id="{AE4C5508-0ABF-8A1C-4D12-7777686F5F80}"/>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who is he meeting and where are they meeting? </a:t>
            </a:r>
          </a:p>
        </p:txBody>
      </p:sp>
    </p:spTree>
    <p:extLst>
      <p:ext uri="{BB962C8B-B14F-4D97-AF65-F5344CB8AC3E}">
        <p14:creationId xmlns:p14="http://schemas.microsoft.com/office/powerpoint/2010/main" val="12129690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15067-76AD-3BF2-1CB0-2303AF4657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1E1BDF-2C5F-65AF-3DD0-10774388652A}"/>
              </a:ext>
            </a:extLst>
          </p:cNvPr>
          <p:cNvSpPr>
            <a:spLocks noGrp="1"/>
          </p:cNvSpPr>
          <p:nvPr>
            <p:ph type="title"/>
          </p:nvPr>
        </p:nvSpPr>
        <p:spPr/>
        <p:txBody>
          <a:bodyPr/>
          <a:lstStyle/>
          <a:p>
            <a:r>
              <a:rPr lang="en-US" dirty="0"/>
              <a:t>Week 19 – 18/05/26  </a:t>
            </a:r>
          </a:p>
        </p:txBody>
      </p:sp>
      <p:sp>
        <p:nvSpPr>
          <p:cNvPr id="4" name="TextBox 3">
            <a:extLst>
              <a:ext uri="{FF2B5EF4-FFF2-40B4-BE49-F238E27FC236}">
                <a16:creationId xmlns:a16="http://schemas.microsoft.com/office/drawing/2014/main" id="{C1F33053-582C-8DEF-69A8-647675B9029F}"/>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Writing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p>
          <a:p>
            <a:endParaRPr lang="en-GB" b="1" u="sng" dirty="0"/>
          </a:p>
          <a:p>
            <a:r>
              <a:rPr lang="en-GB" dirty="0"/>
              <a:t>Todos </a:t>
            </a:r>
            <a:r>
              <a:rPr lang="en-GB" dirty="0" err="1"/>
              <a:t>los</a:t>
            </a:r>
            <a:r>
              <a:rPr lang="en-GB" dirty="0"/>
              <a:t> días, antes de </a:t>
            </a:r>
            <a:r>
              <a:rPr lang="en-GB" dirty="0" err="1"/>
              <a:t>acostarme</a:t>
            </a:r>
            <a:r>
              <a:rPr lang="en-GB" dirty="0"/>
              <a:t>, </a:t>
            </a:r>
            <a:r>
              <a:rPr lang="en-GB" dirty="0" err="1"/>
              <a:t>leo</a:t>
            </a:r>
            <a:r>
              <a:rPr lang="en-GB" dirty="0"/>
              <a:t>. Me </a:t>
            </a:r>
            <a:r>
              <a:rPr lang="en-GB" dirty="0" err="1"/>
              <a:t>ayuda</a:t>
            </a:r>
            <a:r>
              <a:rPr lang="en-GB" dirty="0"/>
              <a:t> a </a:t>
            </a:r>
            <a:r>
              <a:rPr lang="en-GB" dirty="0" err="1"/>
              <a:t>dormir</a:t>
            </a:r>
            <a:r>
              <a:rPr lang="en-GB" dirty="0"/>
              <a:t> </a:t>
            </a:r>
            <a:r>
              <a:rPr lang="en-GB" dirty="0" err="1"/>
              <a:t>mejor</a:t>
            </a:r>
            <a:r>
              <a:rPr lang="en-GB" dirty="0"/>
              <a:t> y luego, </a:t>
            </a:r>
            <a:r>
              <a:rPr lang="en-GB" dirty="0" err="1"/>
              <a:t>cuando</a:t>
            </a:r>
            <a:r>
              <a:rPr lang="en-GB" dirty="0"/>
              <a:t> me </a:t>
            </a:r>
            <a:r>
              <a:rPr lang="en-GB" dirty="0" err="1"/>
              <a:t>levanto</a:t>
            </a:r>
            <a:r>
              <a:rPr lang="en-GB" dirty="0"/>
              <a:t> </a:t>
            </a:r>
            <a:r>
              <a:rPr lang="en-GB" dirty="0" err="1"/>
              <a:t>por</a:t>
            </a:r>
            <a:r>
              <a:rPr lang="en-GB" dirty="0"/>
              <a:t> la </a:t>
            </a:r>
            <a:r>
              <a:rPr lang="en-GB" dirty="0" err="1"/>
              <a:t>mañana</a:t>
            </a:r>
            <a:r>
              <a:rPr lang="en-GB" dirty="0"/>
              <a:t>, </a:t>
            </a:r>
            <a:r>
              <a:rPr lang="en-GB" dirty="0" err="1"/>
              <a:t>estoy</a:t>
            </a:r>
            <a:r>
              <a:rPr lang="en-GB" dirty="0"/>
              <a:t> </a:t>
            </a:r>
            <a:r>
              <a:rPr lang="en-GB" dirty="0" err="1"/>
              <a:t>contento</a:t>
            </a:r>
            <a:r>
              <a:rPr lang="en-GB" dirty="0"/>
              <a:t>/a y no </a:t>
            </a:r>
            <a:r>
              <a:rPr lang="en-GB" dirty="0" err="1"/>
              <a:t>discuto</a:t>
            </a:r>
            <a:r>
              <a:rPr lang="en-GB" dirty="0"/>
              <a:t> con mis padres. Sin embargo, mi </a:t>
            </a:r>
            <a:r>
              <a:rPr lang="en-GB" dirty="0" err="1"/>
              <a:t>hermana</a:t>
            </a:r>
            <a:r>
              <a:rPr lang="en-GB" dirty="0"/>
              <a:t> se </a:t>
            </a:r>
            <a:r>
              <a:rPr lang="en-GB" dirty="0" err="1"/>
              <a:t>acuesta</a:t>
            </a:r>
            <a:r>
              <a:rPr lang="en-GB" dirty="0"/>
              <a:t> </a:t>
            </a:r>
            <a:r>
              <a:rPr lang="en-GB" dirty="0" err="1"/>
              <a:t>tarde</a:t>
            </a:r>
            <a:r>
              <a:rPr lang="en-GB" dirty="0"/>
              <a:t> y se </a:t>
            </a:r>
            <a:r>
              <a:rPr lang="en-GB" dirty="0" err="1"/>
              <a:t>lleva</a:t>
            </a:r>
            <a:r>
              <a:rPr lang="en-GB" dirty="0"/>
              <a:t> mal con </a:t>
            </a:r>
            <a:r>
              <a:rPr lang="en-GB" dirty="0" err="1"/>
              <a:t>nuestro</a:t>
            </a:r>
            <a:r>
              <a:rPr lang="en-GB" dirty="0"/>
              <a:t> padre </a:t>
            </a:r>
            <a:r>
              <a:rPr lang="en-GB" dirty="0" err="1"/>
              <a:t>porque</a:t>
            </a:r>
            <a:r>
              <a:rPr lang="en-GB" dirty="0"/>
              <a:t> </a:t>
            </a:r>
            <a:r>
              <a:rPr lang="en-GB" dirty="0" err="1"/>
              <a:t>siempre</a:t>
            </a:r>
            <a:r>
              <a:rPr lang="en-GB" dirty="0"/>
              <a:t> </a:t>
            </a:r>
            <a:r>
              <a:rPr lang="en-GB" dirty="0" err="1"/>
              <a:t>está</a:t>
            </a:r>
            <a:r>
              <a:rPr lang="en-GB" dirty="0"/>
              <a:t> de mal </a:t>
            </a:r>
            <a:r>
              <a:rPr lang="en-GB" dirty="0" err="1"/>
              <a:t>humor</a:t>
            </a:r>
            <a:r>
              <a:rPr lang="en-GB" dirty="0"/>
              <a:t>.</a:t>
            </a:r>
          </a:p>
          <a:p>
            <a:endParaRPr lang="en-US" b="1" dirty="0"/>
          </a:p>
        </p:txBody>
      </p:sp>
      <p:sp>
        <p:nvSpPr>
          <p:cNvPr id="5" name="Subtitle 2">
            <a:extLst>
              <a:ext uri="{FF2B5EF4-FFF2-40B4-BE49-F238E27FC236}">
                <a16:creationId xmlns:a16="http://schemas.microsoft.com/office/drawing/2014/main" id="{47172578-92C1-846C-BB48-61CE13DA70D9}"/>
              </a:ext>
            </a:extLst>
          </p:cNvPr>
          <p:cNvSpPr txBox="1">
            <a:spLocks/>
          </p:cNvSpPr>
          <p:nvPr/>
        </p:nvSpPr>
        <p:spPr>
          <a:xfrm>
            <a:off x="7113270" y="252413"/>
            <a:ext cx="4876800" cy="109632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pPr marL="0" indent="0">
              <a:buNone/>
            </a:pPr>
            <a:r>
              <a:rPr lang="en-US" dirty="0"/>
              <a:t>Listening &amp; Reading – 20</a:t>
            </a:r>
            <a:r>
              <a:rPr lang="en-US" baseline="30000" dirty="0"/>
              <a:t>th</a:t>
            </a:r>
            <a:r>
              <a:rPr lang="en-US" dirty="0"/>
              <a:t> May</a:t>
            </a:r>
          </a:p>
        </p:txBody>
      </p:sp>
      <p:sp>
        <p:nvSpPr>
          <p:cNvPr id="6" name="Rounded Rectangle 5">
            <a:extLst>
              <a:ext uri="{FF2B5EF4-FFF2-40B4-BE49-F238E27FC236}">
                <a16:creationId xmlns:a16="http://schemas.microsoft.com/office/drawing/2014/main" id="{FB16FCF1-F68B-D1D8-1654-67E5F937F214}"/>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Who does not get on well with their parents and why? </a:t>
            </a:r>
          </a:p>
        </p:txBody>
      </p:sp>
    </p:spTree>
    <p:extLst>
      <p:ext uri="{BB962C8B-B14F-4D97-AF65-F5344CB8AC3E}">
        <p14:creationId xmlns:p14="http://schemas.microsoft.com/office/powerpoint/2010/main" val="12265180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3E36EF-3D63-5CC3-5AFF-081E726785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185A7E-B69E-66B3-B91D-2FC052A9862A}"/>
              </a:ext>
            </a:extLst>
          </p:cNvPr>
          <p:cNvSpPr>
            <a:spLocks noGrp="1"/>
          </p:cNvSpPr>
          <p:nvPr>
            <p:ph type="title"/>
          </p:nvPr>
        </p:nvSpPr>
        <p:spPr/>
        <p:txBody>
          <a:bodyPr/>
          <a:lstStyle/>
          <a:p>
            <a:r>
              <a:rPr lang="en-US" dirty="0"/>
              <a:t>Week 20 – 25/05/26 </a:t>
            </a:r>
          </a:p>
        </p:txBody>
      </p:sp>
      <p:sp>
        <p:nvSpPr>
          <p:cNvPr id="4" name="TextBox 3">
            <a:extLst>
              <a:ext uri="{FF2B5EF4-FFF2-40B4-BE49-F238E27FC236}">
                <a16:creationId xmlns:a16="http://schemas.microsoft.com/office/drawing/2014/main" id="{3867F71D-A90F-35C6-7E76-57FE8410ACD1}"/>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Writing Exam prep</a:t>
            </a:r>
          </a:p>
          <a:p>
            <a:endParaRPr lang="en-US" b="1" dirty="0"/>
          </a:p>
          <a:p>
            <a:r>
              <a:rPr lang="en-US" b="1" dirty="0"/>
              <a:t>Homework – </a:t>
            </a:r>
            <a:r>
              <a:rPr lang="en-US" dirty="0"/>
              <a:t>1- Learn vocabulary: Specific Modulo 1+2+3+4+5+6+7+8.   2- Complete all language nut activities.  3- Written task: Printed work sheet.</a:t>
            </a:r>
          </a:p>
          <a:p>
            <a:endParaRPr lang="en-US" dirty="0"/>
          </a:p>
          <a:p>
            <a:endParaRPr lang="en-US" b="1" dirty="0"/>
          </a:p>
          <a:p>
            <a:r>
              <a:rPr lang="en-US" b="1" u="sng" dirty="0"/>
              <a:t>Exam prep-</a:t>
            </a:r>
            <a:r>
              <a:rPr lang="en-GB" b="1" u="sng" dirty="0"/>
              <a:t>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Me </a:t>
            </a:r>
            <a:r>
              <a:rPr lang="en-GB" dirty="0" err="1"/>
              <a:t>chiflan</a:t>
            </a:r>
            <a:r>
              <a:rPr lang="en-GB" dirty="0"/>
              <a:t>/</a:t>
            </a:r>
            <a:r>
              <a:rPr lang="en-GB" dirty="0" err="1"/>
              <a:t>molan</a:t>
            </a:r>
            <a:r>
              <a:rPr lang="en-GB" dirty="0"/>
              <a:t> </a:t>
            </a:r>
            <a:r>
              <a:rPr lang="en-GB" dirty="0" err="1"/>
              <a:t>los</a:t>
            </a:r>
            <a:r>
              <a:rPr lang="en-GB" dirty="0"/>
              <a:t> </a:t>
            </a:r>
            <a:r>
              <a:rPr lang="en-GB" dirty="0" err="1"/>
              <a:t>libros</a:t>
            </a:r>
            <a:r>
              <a:rPr lang="en-GB" dirty="0"/>
              <a:t> </a:t>
            </a:r>
            <a:r>
              <a:rPr lang="en-GB" dirty="0" err="1"/>
              <a:t>porque</a:t>
            </a:r>
            <a:r>
              <a:rPr lang="en-GB" dirty="0"/>
              <a:t> son </a:t>
            </a:r>
            <a:r>
              <a:rPr lang="en-GB" dirty="0" err="1"/>
              <a:t>una</a:t>
            </a:r>
            <a:r>
              <a:rPr lang="en-GB" dirty="0"/>
              <a:t> </a:t>
            </a:r>
            <a:r>
              <a:rPr lang="en-GB" dirty="0" err="1"/>
              <a:t>puerta</a:t>
            </a:r>
            <a:r>
              <a:rPr lang="en-GB" dirty="0"/>
              <a:t> a </a:t>
            </a:r>
            <a:r>
              <a:rPr lang="en-GB" dirty="0" err="1"/>
              <a:t>otro</a:t>
            </a:r>
            <a:r>
              <a:rPr lang="en-GB" dirty="0"/>
              <a:t> </a:t>
            </a:r>
            <a:r>
              <a:rPr lang="en-GB" dirty="0" err="1"/>
              <a:t>mundo</a:t>
            </a:r>
            <a:r>
              <a:rPr lang="en-GB" dirty="0"/>
              <a:t> y me </a:t>
            </a:r>
            <a:r>
              <a:rPr lang="en-GB" dirty="0" err="1"/>
              <a:t>encanta</a:t>
            </a:r>
            <a:r>
              <a:rPr lang="en-GB" dirty="0"/>
              <a:t> usar mi </a:t>
            </a:r>
            <a:r>
              <a:rPr lang="en-GB" dirty="0" err="1"/>
              <a:t>imaginación</a:t>
            </a:r>
            <a:r>
              <a:rPr lang="en-GB" dirty="0"/>
              <a:t>. A mi amiga Paz le </a:t>
            </a:r>
            <a:r>
              <a:rPr lang="en-GB" dirty="0" err="1"/>
              <a:t>gustan</a:t>
            </a:r>
            <a:r>
              <a:rPr lang="en-GB" dirty="0"/>
              <a:t> </a:t>
            </a:r>
            <a:r>
              <a:rPr lang="en-GB" dirty="0" err="1"/>
              <a:t>mucho</a:t>
            </a:r>
            <a:r>
              <a:rPr lang="en-GB" dirty="0"/>
              <a:t>/</a:t>
            </a:r>
            <a:r>
              <a:rPr lang="en-GB" dirty="0" err="1"/>
              <a:t>chiflan</a:t>
            </a:r>
            <a:r>
              <a:rPr lang="en-GB" dirty="0"/>
              <a:t> las </a:t>
            </a:r>
            <a:r>
              <a:rPr lang="en-GB" dirty="0" err="1"/>
              <a:t>revistas</a:t>
            </a:r>
            <a:r>
              <a:rPr lang="en-GB" dirty="0"/>
              <a:t> </a:t>
            </a:r>
            <a:r>
              <a:rPr lang="en-GB" dirty="0" err="1"/>
              <a:t>pero</a:t>
            </a:r>
            <a:r>
              <a:rPr lang="en-GB" dirty="0"/>
              <a:t> a </a:t>
            </a:r>
            <a:r>
              <a:rPr lang="en-GB" dirty="0" err="1"/>
              <a:t>mí</a:t>
            </a:r>
            <a:r>
              <a:rPr lang="en-GB" dirty="0"/>
              <a:t> no me </a:t>
            </a:r>
            <a:r>
              <a:rPr lang="en-GB" dirty="0" err="1"/>
              <a:t>interesan</a:t>
            </a:r>
            <a:r>
              <a:rPr lang="en-GB" dirty="0"/>
              <a:t>. A </a:t>
            </a:r>
            <a:r>
              <a:rPr lang="en-GB" dirty="0" err="1"/>
              <a:t>los</a:t>
            </a:r>
            <a:r>
              <a:rPr lang="en-GB" dirty="0"/>
              <a:t> </a:t>
            </a:r>
            <a:r>
              <a:rPr lang="en-GB" dirty="0" err="1"/>
              <a:t>alumnos</a:t>
            </a:r>
            <a:r>
              <a:rPr lang="en-GB" dirty="0"/>
              <a:t> </a:t>
            </a:r>
            <a:r>
              <a:rPr lang="en-GB" dirty="0" err="1"/>
              <a:t>en</a:t>
            </a:r>
            <a:r>
              <a:rPr lang="en-GB" dirty="0"/>
              <a:t> mi </a:t>
            </a:r>
            <a:r>
              <a:rPr lang="en-GB" dirty="0" err="1"/>
              <a:t>insti</a:t>
            </a:r>
            <a:r>
              <a:rPr lang="en-GB" dirty="0"/>
              <a:t> les </a:t>
            </a:r>
            <a:r>
              <a:rPr lang="en-GB" dirty="0" err="1"/>
              <a:t>encanta</a:t>
            </a:r>
            <a:r>
              <a:rPr lang="en-GB" dirty="0"/>
              <a:t>/</a:t>
            </a:r>
            <a:r>
              <a:rPr lang="en-GB" dirty="0" err="1"/>
              <a:t>apasiona</a:t>
            </a:r>
            <a:r>
              <a:rPr lang="en-GB" dirty="0"/>
              <a:t> Internet </a:t>
            </a:r>
            <a:r>
              <a:rPr lang="en-GB" dirty="0" err="1"/>
              <a:t>pero</a:t>
            </a:r>
            <a:r>
              <a:rPr lang="en-GB" dirty="0"/>
              <a:t> a </a:t>
            </a:r>
            <a:r>
              <a:rPr lang="en-GB" dirty="0" err="1"/>
              <a:t>mí</a:t>
            </a:r>
            <a:r>
              <a:rPr lang="en-GB" dirty="0"/>
              <a:t> no me </a:t>
            </a:r>
            <a:r>
              <a:rPr lang="en-GB" dirty="0" err="1"/>
              <a:t>gusta</a:t>
            </a:r>
            <a:r>
              <a:rPr lang="en-GB" dirty="0"/>
              <a:t> nada. ¡</a:t>
            </a:r>
            <a:r>
              <a:rPr lang="en-GB" dirty="0" err="1"/>
              <a:t>Cuando</a:t>
            </a:r>
            <a:r>
              <a:rPr lang="en-GB" dirty="0"/>
              <a:t> </a:t>
            </a:r>
            <a:r>
              <a:rPr lang="en-GB" dirty="0" err="1"/>
              <a:t>navego</a:t>
            </a:r>
            <a:r>
              <a:rPr lang="en-GB" dirty="0"/>
              <a:t> </a:t>
            </a:r>
            <a:r>
              <a:rPr lang="en-GB" dirty="0" err="1"/>
              <a:t>por</a:t>
            </a:r>
            <a:r>
              <a:rPr lang="en-GB" dirty="0"/>
              <a:t> Internet, me </a:t>
            </a:r>
            <a:r>
              <a:rPr lang="en-GB" dirty="0" err="1"/>
              <a:t>duele</a:t>
            </a:r>
            <a:r>
              <a:rPr lang="en-GB" dirty="0"/>
              <a:t> la cabeza </a:t>
            </a:r>
            <a:r>
              <a:rPr lang="en-GB" dirty="0" err="1"/>
              <a:t>después</a:t>
            </a:r>
            <a:r>
              <a:rPr lang="en-GB" dirty="0"/>
              <a:t> de media hora!</a:t>
            </a:r>
          </a:p>
          <a:p>
            <a:endParaRPr lang="en-US" b="1" dirty="0"/>
          </a:p>
        </p:txBody>
      </p:sp>
      <p:sp>
        <p:nvSpPr>
          <p:cNvPr id="5" name="Subtitle 2">
            <a:extLst>
              <a:ext uri="{FF2B5EF4-FFF2-40B4-BE49-F238E27FC236}">
                <a16:creationId xmlns:a16="http://schemas.microsoft.com/office/drawing/2014/main" id="{EEC43081-C27C-B281-6755-74B5902D4133}"/>
              </a:ext>
            </a:extLst>
          </p:cNvPr>
          <p:cNvSpPr txBox="1">
            <a:spLocks/>
          </p:cNvSpPr>
          <p:nvPr/>
        </p:nvSpPr>
        <p:spPr>
          <a:xfrm>
            <a:off x="7391400" y="365125"/>
            <a:ext cx="3962400" cy="1084897"/>
          </a:xfrm>
          <a:prstGeom prst="rect">
            <a:avLst/>
          </a:prstGeom>
          <a:solidFill>
            <a:srgbClr val="FFFF00"/>
          </a:solidFill>
          <a:ln>
            <a:solidFill>
              <a:schemeClr val="tx1"/>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t>Exams date:</a:t>
            </a:r>
          </a:p>
          <a:p>
            <a:r>
              <a:rPr lang="en-US" dirty="0"/>
              <a:t>Writing – 4</a:t>
            </a:r>
            <a:r>
              <a:rPr lang="en-US" baseline="30000" dirty="0"/>
              <a:t>th</a:t>
            </a:r>
            <a:r>
              <a:rPr lang="en-US" dirty="0"/>
              <a:t> June (pm) </a:t>
            </a:r>
          </a:p>
        </p:txBody>
      </p:sp>
      <p:sp>
        <p:nvSpPr>
          <p:cNvPr id="6" name="Rounded Rectangle 5">
            <a:extLst>
              <a:ext uri="{FF2B5EF4-FFF2-40B4-BE49-F238E27FC236}">
                <a16:creationId xmlns:a16="http://schemas.microsoft.com/office/drawing/2014/main" id="{3D6F3A2D-AEB6-FC8E-0751-216B235FB1F5}"/>
              </a:ext>
            </a:extLst>
          </p:cNvPr>
          <p:cNvSpPr/>
          <p:nvPr/>
        </p:nvSpPr>
        <p:spPr>
          <a:xfrm>
            <a:off x="838200" y="5944235"/>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does this person thinks of Internet? </a:t>
            </a:r>
          </a:p>
        </p:txBody>
      </p:sp>
    </p:spTree>
    <p:extLst>
      <p:ext uri="{BB962C8B-B14F-4D97-AF65-F5344CB8AC3E}">
        <p14:creationId xmlns:p14="http://schemas.microsoft.com/office/powerpoint/2010/main" val="1197414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A6B78C-E0BE-D9D9-BED0-E2B6F4A27E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22095A-277E-2347-033F-A04FC72AA99A}"/>
              </a:ext>
            </a:extLst>
          </p:cNvPr>
          <p:cNvSpPr>
            <a:spLocks noGrp="1"/>
          </p:cNvSpPr>
          <p:nvPr>
            <p:ph type="title"/>
          </p:nvPr>
        </p:nvSpPr>
        <p:spPr/>
        <p:txBody>
          <a:bodyPr/>
          <a:lstStyle/>
          <a:p>
            <a:r>
              <a:rPr lang="en-US" dirty="0"/>
              <a:t>Week 2 – 19/01/26 </a:t>
            </a:r>
          </a:p>
        </p:txBody>
      </p:sp>
      <p:sp>
        <p:nvSpPr>
          <p:cNvPr id="3" name="TextBox 2">
            <a:extLst>
              <a:ext uri="{FF2B5EF4-FFF2-40B4-BE49-F238E27FC236}">
                <a16:creationId xmlns:a16="http://schemas.microsoft.com/office/drawing/2014/main" id="{7E093F1C-0753-C344-4C12-44E4A1D3086B}"/>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Module 6 unit 5 + Module 6 revision</a:t>
            </a:r>
          </a:p>
          <a:p>
            <a:endParaRPr lang="en-US" b="1" dirty="0"/>
          </a:p>
          <a:p>
            <a:r>
              <a:rPr lang="en-US" b="1" dirty="0"/>
              <a:t>Homework – </a:t>
            </a:r>
            <a:r>
              <a:rPr lang="en-US" dirty="0"/>
              <a:t>1- Learn vocabulary: Specific vocabulary form modulo 6.  2- Complete all language nut activities.  3- Written task: Create a 150 word paragraph mentioning: the positive aspects of your region and something you did recently in your local area.</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Me </a:t>
            </a:r>
            <a:r>
              <a:rPr lang="en-GB" dirty="0" err="1"/>
              <a:t>gusta</a:t>
            </a:r>
            <a:r>
              <a:rPr lang="en-GB" dirty="0"/>
              <a:t> </a:t>
            </a:r>
            <a:r>
              <a:rPr lang="en-GB" dirty="0" err="1"/>
              <a:t>mucho</a:t>
            </a:r>
            <a:r>
              <a:rPr lang="en-GB" dirty="0"/>
              <a:t> pasar las </a:t>
            </a:r>
            <a:r>
              <a:rPr lang="en-GB" dirty="0" err="1"/>
              <a:t>vacaciones</a:t>
            </a:r>
            <a:r>
              <a:rPr lang="en-GB" dirty="0"/>
              <a:t> de </a:t>
            </a:r>
            <a:r>
              <a:rPr lang="en-GB" dirty="0" err="1"/>
              <a:t>verano</a:t>
            </a:r>
            <a:r>
              <a:rPr lang="en-GB" dirty="0"/>
              <a:t> </a:t>
            </a:r>
            <a:r>
              <a:rPr lang="en-GB" dirty="0" err="1"/>
              <a:t>en</a:t>
            </a:r>
            <a:r>
              <a:rPr lang="en-GB" dirty="0"/>
              <a:t> España, </a:t>
            </a:r>
            <a:r>
              <a:rPr lang="en-GB" dirty="0" err="1"/>
              <a:t>pero</a:t>
            </a:r>
            <a:r>
              <a:rPr lang="en-GB" dirty="0"/>
              <a:t> no me </a:t>
            </a:r>
            <a:r>
              <a:rPr lang="en-GB" dirty="0" err="1"/>
              <a:t>gustan</a:t>
            </a:r>
            <a:r>
              <a:rPr lang="en-GB" dirty="0"/>
              <a:t> </a:t>
            </a:r>
            <a:r>
              <a:rPr lang="en-GB" dirty="0" err="1"/>
              <a:t>los</a:t>
            </a:r>
            <a:r>
              <a:rPr lang="en-GB" dirty="0"/>
              <a:t> </a:t>
            </a:r>
            <a:r>
              <a:rPr lang="en-GB" dirty="0" err="1"/>
              <a:t>hoteles</a:t>
            </a:r>
            <a:r>
              <a:rPr lang="en-GB" dirty="0"/>
              <a:t>. </a:t>
            </a:r>
            <a:r>
              <a:rPr lang="en-GB" dirty="0" err="1"/>
              <a:t>Prefiero</a:t>
            </a:r>
            <a:r>
              <a:rPr lang="en-GB" dirty="0"/>
              <a:t> </a:t>
            </a:r>
            <a:r>
              <a:rPr lang="en-GB" dirty="0" err="1"/>
              <a:t>alquilar</a:t>
            </a:r>
            <a:r>
              <a:rPr lang="en-GB" dirty="0"/>
              <a:t> un </a:t>
            </a:r>
            <a:r>
              <a:rPr lang="en-GB" dirty="0" err="1"/>
              <a:t>apartamento</a:t>
            </a:r>
            <a:r>
              <a:rPr lang="en-GB" dirty="0"/>
              <a:t> o </a:t>
            </a:r>
            <a:r>
              <a:rPr lang="en-GB" dirty="0" err="1"/>
              <a:t>una</a:t>
            </a:r>
            <a:r>
              <a:rPr lang="en-GB" dirty="0"/>
              <a:t> casa rural. </a:t>
            </a:r>
            <a:r>
              <a:rPr lang="en-GB" dirty="0" err="1"/>
              <a:t>Hace</a:t>
            </a:r>
            <a:r>
              <a:rPr lang="en-GB" dirty="0"/>
              <a:t> un </a:t>
            </a:r>
            <a:r>
              <a:rPr lang="en-GB" dirty="0" err="1"/>
              <a:t>año</a:t>
            </a:r>
            <a:r>
              <a:rPr lang="en-GB" dirty="0"/>
              <a:t> </a:t>
            </a:r>
            <a:r>
              <a:rPr lang="en-GB" dirty="0" err="1"/>
              <a:t>visité</a:t>
            </a:r>
            <a:r>
              <a:rPr lang="en-GB" dirty="0"/>
              <a:t> Sitges con un/a amigo/a. El </a:t>
            </a:r>
            <a:r>
              <a:rPr lang="en-GB" dirty="0" err="1"/>
              <a:t>sábado</a:t>
            </a:r>
            <a:r>
              <a:rPr lang="en-GB" dirty="0"/>
              <a:t> </a:t>
            </a:r>
            <a:r>
              <a:rPr lang="en-GB" dirty="0" err="1"/>
              <a:t>fuimos</a:t>
            </a:r>
            <a:r>
              <a:rPr lang="en-GB" dirty="0"/>
              <a:t> a la playa. </a:t>
            </a:r>
            <a:r>
              <a:rPr lang="en-GB" dirty="0" err="1"/>
              <a:t>Nadé</a:t>
            </a:r>
            <a:r>
              <a:rPr lang="en-GB" dirty="0"/>
              <a:t> </a:t>
            </a:r>
            <a:r>
              <a:rPr lang="en-GB" dirty="0" err="1"/>
              <a:t>en</a:t>
            </a:r>
            <a:r>
              <a:rPr lang="en-GB" dirty="0"/>
              <a:t> </a:t>
            </a:r>
            <a:r>
              <a:rPr lang="en-GB" dirty="0" err="1"/>
              <a:t>el</a:t>
            </a:r>
            <a:r>
              <a:rPr lang="en-GB" dirty="0"/>
              <a:t> mar, luego a las dos </a:t>
            </a:r>
            <a:r>
              <a:rPr lang="en-GB" dirty="0" err="1"/>
              <a:t>fuimos</a:t>
            </a:r>
            <a:r>
              <a:rPr lang="en-GB" dirty="0"/>
              <a:t> a un café. Lo </a:t>
            </a:r>
            <a:r>
              <a:rPr lang="en-GB" dirty="0" err="1"/>
              <a:t>mejor</a:t>
            </a:r>
            <a:r>
              <a:rPr lang="en-GB" dirty="0"/>
              <a:t> </a:t>
            </a:r>
            <a:r>
              <a:rPr lang="en-GB" dirty="0" err="1"/>
              <a:t>fueron</a:t>
            </a:r>
            <a:r>
              <a:rPr lang="en-GB" dirty="0"/>
              <a:t> </a:t>
            </a:r>
            <a:r>
              <a:rPr lang="en-GB" dirty="0" err="1"/>
              <a:t>los</a:t>
            </a:r>
            <a:r>
              <a:rPr lang="en-GB" dirty="0"/>
              <a:t> churros. ¡Estaban </a:t>
            </a:r>
            <a:r>
              <a:rPr lang="en-GB" dirty="0" err="1"/>
              <a:t>fantásticos</a:t>
            </a:r>
            <a:r>
              <a:rPr lang="en-GB" dirty="0"/>
              <a:t>!</a:t>
            </a:r>
          </a:p>
          <a:p>
            <a:endParaRPr lang="en-US" b="1" dirty="0"/>
          </a:p>
        </p:txBody>
      </p:sp>
      <p:sp>
        <p:nvSpPr>
          <p:cNvPr id="4" name="Rounded Rectangle 3">
            <a:extLst>
              <a:ext uri="{FF2B5EF4-FFF2-40B4-BE49-F238E27FC236}">
                <a16:creationId xmlns:a16="http://schemas.microsoft.com/office/drawing/2014/main" id="{FC0CB0C8-3021-54B5-5B4E-9033C2564ECC}"/>
              </a:ext>
            </a:extLst>
          </p:cNvPr>
          <p:cNvSpPr/>
          <p:nvPr/>
        </p:nvSpPr>
        <p:spPr>
          <a:xfrm>
            <a:off x="838200" y="5944235"/>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did he do at 2pm and what was the best thing? </a:t>
            </a:r>
          </a:p>
        </p:txBody>
      </p:sp>
    </p:spTree>
    <p:extLst>
      <p:ext uri="{BB962C8B-B14F-4D97-AF65-F5344CB8AC3E}">
        <p14:creationId xmlns:p14="http://schemas.microsoft.com/office/powerpoint/2010/main" val="170187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CE8CE6-8FD1-7728-F60B-692D864B08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5B6E47-3E57-4AF5-03A1-7A0B46D16733}"/>
              </a:ext>
            </a:extLst>
          </p:cNvPr>
          <p:cNvSpPr>
            <a:spLocks noGrp="1"/>
          </p:cNvSpPr>
          <p:nvPr>
            <p:ph type="title"/>
          </p:nvPr>
        </p:nvSpPr>
        <p:spPr/>
        <p:txBody>
          <a:bodyPr/>
          <a:lstStyle/>
          <a:p>
            <a:r>
              <a:rPr lang="en-US" dirty="0"/>
              <a:t>Week 3 – 26/01/26 </a:t>
            </a:r>
          </a:p>
        </p:txBody>
      </p:sp>
      <p:sp>
        <p:nvSpPr>
          <p:cNvPr id="4" name="TextBox 3">
            <a:extLst>
              <a:ext uri="{FF2B5EF4-FFF2-40B4-BE49-F238E27FC236}">
                <a16:creationId xmlns:a16="http://schemas.microsoft.com/office/drawing/2014/main" id="{25687D8D-AF90-242E-6131-FB4D02B64613}"/>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Module 7, Zona de </a:t>
            </a:r>
            <a:r>
              <a:rPr lang="en-US" dirty="0" err="1"/>
              <a:t>cultura</a:t>
            </a:r>
            <a:r>
              <a:rPr lang="en-US" dirty="0"/>
              <a:t> + Unit 1</a:t>
            </a:r>
          </a:p>
          <a:p>
            <a:endParaRPr lang="en-US" b="1" dirty="0"/>
          </a:p>
          <a:p>
            <a:r>
              <a:rPr lang="en-US" b="1" dirty="0"/>
              <a:t>Homework – </a:t>
            </a:r>
            <a:r>
              <a:rPr lang="en-US" dirty="0"/>
              <a:t>1- Learn vocabulary: ¡</a:t>
            </a:r>
            <a:r>
              <a:rPr lang="en-US" dirty="0" err="1"/>
              <a:t>Actúa</a:t>
            </a:r>
            <a:r>
              <a:rPr lang="en-US" dirty="0"/>
              <a:t> </a:t>
            </a:r>
            <a:r>
              <a:rPr lang="en-US" dirty="0" err="1"/>
              <a:t>ya</a:t>
            </a:r>
            <a:r>
              <a:rPr lang="en-US" dirty="0"/>
              <a:t>!  2- Complete all language nut activities.  3- Written task: Create a 50 word paragraph saying what things you did in the past to help the environment, what do you do now and what will you do in the future.</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El </a:t>
            </a:r>
            <a:r>
              <a:rPr lang="en-GB" dirty="0" err="1"/>
              <a:t>señor</a:t>
            </a:r>
            <a:r>
              <a:rPr lang="en-GB" dirty="0"/>
              <a:t> Gómez es </a:t>
            </a:r>
            <a:r>
              <a:rPr lang="en-GB" dirty="0" err="1"/>
              <a:t>muy</a:t>
            </a:r>
            <a:r>
              <a:rPr lang="en-GB" dirty="0"/>
              <a:t> alto y </a:t>
            </a:r>
            <a:r>
              <a:rPr lang="en-GB" dirty="0" err="1"/>
              <a:t>bastante</a:t>
            </a:r>
            <a:r>
              <a:rPr lang="en-GB" dirty="0"/>
              <a:t> </a:t>
            </a:r>
            <a:r>
              <a:rPr lang="en-GB" dirty="0" err="1"/>
              <a:t>gordo</a:t>
            </a:r>
            <a:r>
              <a:rPr lang="en-GB" dirty="0"/>
              <a:t>. Tiene </a:t>
            </a:r>
            <a:r>
              <a:rPr lang="en-GB" dirty="0" err="1"/>
              <a:t>el</a:t>
            </a:r>
            <a:r>
              <a:rPr lang="en-GB" dirty="0"/>
              <a:t> </a:t>
            </a:r>
            <a:r>
              <a:rPr lang="en-GB" dirty="0" err="1"/>
              <a:t>pelo</a:t>
            </a:r>
            <a:r>
              <a:rPr lang="en-GB" dirty="0"/>
              <a:t> negro y </a:t>
            </a:r>
            <a:r>
              <a:rPr lang="en-GB" dirty="0" err="1"/>
              <a:t>los</a:t>
            </a:r>
            <a:r>
              <a:rPr lang="en-GB" dirty="0"/>
              <a:t> ojos </a:t>
            </a:r>
            <a:r>
              <a:rPr lang="en-GB" dirty="0" err="1"/>
              <a:t>marrones</a:t>
            </a:r>
            <a:r>
              <a:rPr lang="en-GB" dirty="0"/>
              <a:t>. Es </a:t>
            </a:r>
            <a:r>
              <a:rPr lang="en-GB" dirty="0" err="1"/>
              <a:t>mexicano</a:t>
            </a:r>
            <a:r>
              <a:rPr lang="en-GB" dirty="0"/>
              <a:t>. Su </a:t>
            </a:r>
            <a:r>
              <a:rPr lang="en-GB" dirty="0" err="1"/>
              <a:t>hija</a:t>
            </a:r>
            <a:r>
              <a:rPr lang="en-GB" dirty="0"/>
              <a:t> Gabriela es baja. Tiene </a:t>
            </a:r>
            <a:r>
              <a:rPr lang="en-GB" dirty="0" err="1"/>
              <a:t>el</a:t>
            </a:r>
            <a:r>
              <a:rPr lang="en-GB" dirty="0"/>
              <a:t> </a:t>
            </a:r>
            <a:r>
              <a:rPr lang="en-GB" dirty="0" err="1"/>
              <a:t>pelo</a:t>
            </a:r>
            <a:r>
              <a:rPr lang="en-GB" dirty="0"/>
              <a:t> largo y </a:t>
            </a:r>
            <a:r>
              <a:rPr lang="en-GB" dirty="0" err="1"/>
              <a:t>castaño</a:t>
            </a:r>
            <a:r>
              <a:rPr lang="en-GB" dirty="0"/>
              <a:t> y </a:t>
            </a:r>
            <a:r>
              <a:rPr lang="en-GB" dirty="0" err="1"/>
              <a:t>los</a:t>
            </a:r>
            <a:r>
              <a:rPr lang="en-GB" dirty="0"/>
              <a:t> ojos </a:t>
            </a:r>
            <a:r>
              <a:rPr lang="en-GB" dirty="0" err="1"/>
              <a:t>verdes</a:t>
            </a:r>
            <a:r>
              <a:rPr lang="en-GB" dirty="0"/>
              <a:t>. Es </a:t>
            </a:r>
            <a:r>
              <a:rPr lang="en-GB" dirty="0" err="1"/>
              <a:t>tímida</a:t>
            </a:r>
            <a:r>
              <a:rPr lang="en-GB" dirty="0"/>
              <a:t> </a:t>
            </a:r>
            <a:r>
              <a:rPr lang="en-GB" dirty="0" err="1"/>
              <a:t>pero</a:t>
            </a:r>
            <a:r>
              <a:rPr lang="en-GB" dirty="0"/>
              <a:t> </a:t>
            </a:r>
            <a:r>
              <a:rPr lang="en-GB" dirty="0" err="1"/>
              <a:t>amable</a:t>
            </a:r>
            <a:r>
              <a:rPr lang="en-GB" dirty="0"/>
              <a:t>. Viven </a:t>
            </a:r>
            <a:r>
              <a:rPr lang="en-GB" dirty="0" err="1"/>
              <a:t>en</a:t>
            </a:r>
            <a:r>
              <a:rPr lang="en-GB" dirty="0"/>
              <a:t> </a:t>
            </a:r>
            <a:r>
              <a:rPr lang="en-GB" dirty="0" err="1"/>
              <a:t>una</a:t>
            </a:r>
            <a:r>
              <a:rPr lang="en-GB" dirty="0"/>
              <a:t> casa </a:t>
            </a:r>
            <a:r>
              <a:rPr lang="en-GB" dirty="0" err="1"/>
              <a:t>cómoda</a:t>
            </a:r>
            <a:r>
              <a:rPr lang="en-GB" dirty="0"/>
              <a:t> con un </a:t>
            </a:r>
            <a:r>
              <a:rPr lang="en-GB" dirty="0" err="1"/>
              <a:t>jardín</a:t>
            </a:r>
            <a:r>
              <a:rPr lang="en-GB" dirty="0"/>
              <a:t> </a:t>
            </a:r>
            <a:r>
              <a:rPr lang="en-GB" dirty="0" err="1"/>
              <a:t>grande</a:t>
            </a:r>
            <a:r>
              <a:rPr lang="en-GB" dirty="0"/>
              <a:t>.</a:t>
            </a:r>
          </a:p>
          <a:p>
            <a:endParaRPr lang="en-US" b="1" dirty="0"/>
          </a:p>
        </p:txBody>
      </p:sp>
      <p:sp>
        <p:nvSpPr>
          <p:cNvPr id="5" name="Rounded Rectangle 4">
            <a:extLst>
              <a:ext uri="{FF2B5EF4-FFF2-40B4-BE49-F238E27FC236}">
                <a16:creationId xmlns:a16="http://schemas.microsoft.com/office/drawing/2014/main" id="{08FB89F6-A0D7-EC2B-53D8-AD569CCDA8BD}"/>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does </a:t>
            </a:r>
            <a:r>
              <a:rPr lang="en-US" dirty="0" err="1"/>
              <a:t>Mr</a:t>
            </a:r>
            <a:r>
              <a:rPr lang="en-US" dirty="0"/>
              <a:t> Gómez´s daughter looks like?</a:t>
            </a:r>
          </a:p>
        </p:txBody>
      </p:sp>
    </p:spTree>
    <p:extLst>
      <p:ext uri="{BB962C8B-B14F-4D97-AF65-F5344CB8AC3E}">
        <p14:creationId xmlns:p14="http://schemas.microsoft.com/office/powerpoint/2010/main" val="576982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7C56B5-8823-1DC0-5936-FDF35CE84A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8ED7A8-BAA0-8E46-3D2F-582F2C4926B4}"/>
              </a:ext>
            </a:extLst>
          </p:cNvPr>
          <p:cNvSpPr>
            <a:spLocks noGrp="1"/>
          </p:cNvSpPr>
          <p:nvPr>
            <p:ph type="title"/>
          </p:nvPr>
        </p:nvSpPr>
        <p:spPr/>
        <p:txBody>
          <a:bodyPr/>
          <a:lstStyle/>
          <a:p>
            <a:r>
              <a:rPr lang="en-US" dirty="0"/>
              <a:t>Week 4 – 2/02/26 </a:t>
            </a:r>
          </a:p>
        </p:txBody>
      </p:sp>
      <p:sp>
        <p:nvSpPr>
          <p:cNvPr id="3" name="TextBox 2">
            <a:extLst>
              <a:ext uri="{FF2B5EF4-FFF2-40B4-BE49-F238E27FC236}">
                <a16:creationId xmlns:a16="http://schemas.microsoft.com/office/drawing/2014/main" id="{EC667E31-C9B7-8E41-724B-68EF8168B122}"/>
              </a:ext>
            </a:extLst>
          </p:cNvPr>
          <p:cNvSpPr txBox="1"/>
          <p:nvPr/>
        </p:nvSpPr>
        <p:spPr>
          <a:xfrm>
            <a:off x="697230" y="1908810"/>
            <a:ext cx="10515600" cy="3970318"/>
          </a:xfrm>
          <a:prstGeom prst="rect">
            <a:avLst/>
          </a:prstGeom>
          <a:noFill/>
        </p:spPr>
        <p:txBody>
          <a:bodyPr wrap="square" rtlCol="0">
            <a:spAutoFit/>
          </a:bodyPr>
          <a:lstStyle/>
          <a:p>
            <a:r>
              <a:rPr lang="en-US" b="1" dirty="0"/>
              <a:t>Content in Lessons </a:t>
            </a:r>
            <a:r>
              <a:rPr lang="en-US" dirty="0"/>
              <a:t>– Module 7, Unit 2 + Unit 3</a:t>
            </a:r>
          </a:p>
          <a:p>
            <a:endParaRPr lang="en-US" b="1" dirty="0"/>
          </a:p>
          <a:p>
            <a:r>
              <a:rPr lang="en-US" b="1" dirty="0"/>
              <a:t>Homework – </a:t>
            </a:r>
            <a:r>
              <a:rPr lang="en-US" dirty="0"/>
              <a:t>1- Learn vocabulary: El </a:t>
            </a:r>
            <a:r>
              <a:rPr lang="en-US" dirty="0" err="1"/>
              <a:t>planeta</a:t>
            </a:r>
            <a:r>
              <a:rPr lang="en-US" dirty="0"/>
              <a:t> </a:t>
            </a:r>
            <a:r>
              <a:rPr lang="en-US" dirty="0" err="1"/>
              <a:t>en</a:t>
            </a:r>
            <a:r>
              <a:rPr lang="en-US" dirty="0"/>
              <a:t> </a:t>
            </a:r>
            <a:r>
              <a:rPr lang="en-US" dirty="0" err="1"/>
              <a:t>peligro</a:t>
            </a:r>
            <a:r>
              <a:rPr lang="en-US" dirty="0"/>
              <a:t>.  2- Complete all language nut activities.  3- Written task: Create a 50 word paragraph talking about the most serious problems for the planet and give your opinion.</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Mi </a:t>
            </a:r>
            <a:r>
              <a:rPr lang="en-GB" dirty="0" err="1"/>
              <a:t>pasión</a:t>
            </a:r>
            <a:r>
              <a:rPr lang="en-GB" dirty="0"/>
              <a:t> es </a:t>
            </a:r>
            <a:r>
              <a:rPr lang="en-GB" dirty="0" err="1"/>
              <a:t>sacar</a:t>
            </a:r>
            <a:r>
              <a:rPr lang="en-GB" dirty="0"/>
              <a:t> </a:t>
            </a:r>
            <a:r>
              <a:rPr lang="en-GB" dirty="0" err="1"/>
              <a:t>fotos</a:t>
            </a:r>
            <a:r>
              <a:rPr lang="en-GB" dirty="0"/>
              <a:t>. Mira </a:t>
            </a:r>
            <a:r>
              <a:rPr lang="en-GB" dirty="0" err="1"/>
              <a:t>unas</a:t>
            </a:r>
            <a:r>
              <a:rPr lang="en-GB" dirty="0"/>
              <a:t> </a:t>
            </a:r>
            <a:r>
              <a:rPr lang="en-GB" dirty="0" err="1"/>
              <a:t>fotos</a:t>
            </a:r>
            <a:r>
              <a:rPr lang="en-GB" dirty="0"/>
              <a:t> de mi familia. Mis padres </a:t>
            </a:r>
            <a:r>
              <a:rPr lang="en-GB" dirty="0" err="1"/>
              <a:t>están</a:t>
            </a:r>
            <a:r>
              <a:rPr lang="en-GB" dirty="0"/>
              <a:t> </a:t>
            </a:r>
            <a:r>
              <a:rPr lang="en-GB" dirty="0" err="1"/>
              <a:t>en</a:t>
            </a:r>
            <a:r>
              <a:rPr lang="en-GB" dirty="0"/>
              <a:t> la playa con mis </a:t>
            </a:r>
            <a:r>
              <a:rPr lang="en-GB" dirty="0" err="1"/>
              <a:t>hermanos</a:t>
            </a:r>
            <a:r>
              <a:rPr lang="en-GB" dirty="0"/>
              <a:t>. Y </a:t>
            </a:r>
            <a:r>
              <a:rPr lang="en-GB" dirty="0" err="1"/>
              <a:t>esta</a:t>
            </a:r>
            <a:r>
              <a:rPr lang="en-GB" dirty="0"/>
              <a:t> es mi </a:t>
            </a:r>
            <a:r>
              <a:rPr lang="en-GB" dirty="0" err="1"/>
              <a:t>hermana</a:t>
            </a:r>
            <a:r>
              <a:rPr lang="en-GB" dirty="0"/>
              <a:t>. </a:t>
            </a:r>
            <a:r>
              <a:rPr lang="en-GB" dirty="0" err="1"/>
              <a:t>Vive</a:t>
            </a:r>
            <a:r>
              <a:rPr lang="en-GB" dirty="0"/>
              <a:t> </a:t>
            </a:r>
            <a:r>
              <a:rPr lang="en-GB" dirty="0" err="1"/>
              <a:t>en</a:t>
            </a:r>
            <a:r>
              <a:rPr lang="en-GB" dirty="0"/>
              <a:t> </a:t>
            </a:r>
            <a:r>
              <a:rPr lang="en-GB" dirty="0" err="1"/>
              <a:t>Londres</a:t>
            </a:r>
            <a:r>
              <a:rPr lang="en-GB" dirty="0"/>
              <a:t> con </a:t>
            </a:r>
            <a:r>
              <a:rPr lang="en-GB" dirty="0" err="1"/>
              <a:t>su</a:t>
            </a:r>
            <a:r>
              <a:rPr lang="en-GB" dirty="0"/>
              <a:t> </a:t>
            </a:r>
            <a:r>
              <a:rPr lang="en-GB" dirty="0" err="1"/>
              <a:t>marido</a:t>
            </a:r>
            <a:r>
              <a:rPr lang="en-GB" dirty="0"/>
              <a:t> y sus </a:t>
            </a:r>
            <a:r>
              <a:rPr lang="en-GB" dirty="0" err="1"/>
              <a:t>hijas</a:t>
            </a:r>
            <a:r>
              <a:rPr lang="en-GB" dirty="0"/>
              <a:t>. ¡Su casa es </a:t>
            </a:r>
            <a:r>
              <a:rPr lang="en-GB" dirty="0" err="1"/>
              <a:t>flipante</a:t>
            </a:r>
            <a:r>
              <a:rPr lang="en-GB" dirty="0"/>
              <a:t>! ¿Y </a:t>
            </a:r>
            <a:r>
              <a:rPr lang="en-GB" dirty="0" err="1"/>
              <a:t>tú</a:t>
            </a:r>
            <a:r>
              <a:rPr lang="en-GB" dirty="0"/>
              <a:t>? ¿</a:t>
            </a:r>
            <a:r>
              <a:rPr lang="en-GB" dirty="0" err="1"/>
              <a:t>Cuáles</a:t>
            </a:r>
            <a:r>
              <a:rPr lang="en-GB" dirty="0"/>
              <a:t> son </a:t>
            </a:r>
            <a:r>
              <a:rPr lang="en-GB" dirty="0" err="1"/>
              <a:t>tus</a:t>
            </a:r>
            <a:r>
              <a:rPr lang="en-GB" dirty="0"/>
              <a:t> </a:t>
            </a:r>
            <a:r>
              <a:rPr lang="en-GB" dirty="0" err="1"/>
              <a:t>actividades</a:t>
            </a:r>
            <a:r>
              <a:rPr lang="en-GB" dirty="0"/>
              <a:t> </a:t>
            </a:r>
            <a:r>
              <a:rPr lang="en-GB" dirty="0" err="1"/>
              <a:t>favoritas</a:t>
            </a:r>
            <a:r>
              <a:rPr lang="en-GB" dirty="0"/>
              <a:t>?</a:t>
            </a:r>
          </a:p>
          <a:p>
            <a:endParaRPr lang="en-US" b="1" dirty="0"/>
          </a:p>
        </p:txBody>
      </p:sp>
      <p:sp>
        <p:nvSpPr>
          <p:cNvPr id="4" name="Rounded Rectangle 3">
            <a:extLst>
              <a:ext uri="{FF2B5EF4-FFF2-40B4-BE49-F238E27FC236}">
                <a16:creationId xmlns:a16="http://schemas.microsoft.com/office/drawing/2014/main" id="{183DF8B9-D647-735B-2075-AAE879EB6B5E}"/>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Who lives in London? </a:t>
            </a:r>
          </a:p>
        </p:txBody>
      </p:sp>
    </p:spTree>
    <p:extLst>
      <p:ext uri="{BB962C8B-B14F-4D97-AF65-F5344CB8AC3E}">
        <p14:creationId xmlns:p14="http://schemas.microsoft.com/office/powerpoint/2010/main" val="3713817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1A5917-8445-692D-935E-8010FA3F2E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0028D0-8829-1090-6E3D-532528FBD1F2}"/>
              </a:ext>
            </a:extLst>
          </p:cNvPr>
          <p:cNvSpPr>
            <a:spLocks noGrp="1"/>
          </p:cNvSpPr>
          <p:nvPr>
            <p:ph type="title"/>
          </p:nvPr>
        </p:nvSpPr>
        <p:spPr/>
        <p:txBody>
          <a:bodyPr/>
          <a:lstStyle/>
          <a:p>
            <a:r>
              <a:rPr lang="en-US" dirty="0"/>
              <a:t>Week 5 – 9/02/26 </a:t>
            </a:r>
          </a:p>
        </p:txBody>
      </p:sp>
      <p:sp>
        <p:nvSpPr>
          <p:cNvPr id="3" name="TextBox 2">
            <a:extLst>
              <a:ext uri="{FF2B5EF4-FFF2-40B4-BE49-F238E27FC236}">
                <a16:creationId xmlns:a16="http://schemas.microsoft.com/office/drawing/2014/main" id="{ED229E13-65A4-622F-5F79-D3ACCCA4A159}"/>
              </a:ext>
            </a:extLst>
          </p:cNvPr>
          <p:cNvSpPr txBox="1"/>
          <p:nvPr/>
        </p:nvSpPr>
        <p:spPr>
          <a:xfrm>
            <a:off x="697230" y="1908810"/>
            <a:ext cx="10515600" cy="3693319"/>
          </a:xfrm>
          <a:prstGeom prst="rect">
            <a:avLst/>
          </a:prstGeom>
          <a:noFill/>
        </p:spPr>
        <p:txBody>
          <a:bodyPr wrap="square" rtlCol="0">
            <a:spAutoFit/>
          </a:bodyPr>
          <a:lstStyle/>
          <a:p>
            <a:r>
              <a:rPr lang="en-US" b="1" dirty="0"/>
              <a:t>Content in Lessons </a:t>
            </a:r>
            <a:r>
              <a:rPr lang="en-US" dirty="0"/>
              <a:t>– Module 7, Unit 4 + Unit 5</a:t>
            </a:r>
          </a:p>
          <a:p>
            <a:endParaRPr lang="en-US" b="1" dirty="0"/>
          </a:p>
          <a:p>
            <a:r>
              <a:rPr lang="en-US" b="1" dirty="0"/>
              <a:t>Homework – </a:t>
            </a:r>
            <a:r>
              <a:rPr lang="en-US" dirty="0"/>
              <a:t>1- Learn vocabulary: </a:t>
            </a:r>
            <a:r>
              <a:rPr lang="en-US" dirty="0" err="1"/>
              <a:t>Protegemos</a:t>
            </a:r>
            <a:r>
              <a:rPr lang="en-US" dirty="0"/>
              <a:t> </a:t>
            </a:r>
            <a:r>
              <a:rPr lang="en-US" dirty="0" err="1"/>
              <a:t>el</a:t>
            </a:r>
            <a:r>
              <a:rPr lang="en-US" dirty="0"/>
              <a:t> </a:t>
            </a:r>
            <a:r>
              <a:rPr lang="en-US" dirty="0" err="1"/>
              <a:t>planeta</a:t>
            </a:r>
            <a:r>
              <a:rPr lang="en-US" dirty="0"/>
              <a:t>. 2- Complete all language nut activities.  3- Written task: Write a 50 word paragraph about what do you do at home to look after the environment, say why is it important and give your opinion in an environment problem.</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US" dirty="0"/>
          </a:p>
          <a:p>
            <a:r>
              <a:rPr lang="en-US" dirty="0" err="1"/>
              <a:t>Quiero</a:t>
            </a:r>
            <a:r>
              <a:rPr lang="en-US" dirty="0"/>
              <a:t> </a:t>
            </a:r>
            <a:r>
              <a:rPr lang="en-US" dirty="0" err="1"/>
              <a:t>unos</a:t>
            </a:r>
            <a:r>
              <a:rPr lang="en-US" dirty="0"/>
              <a:t> </a:t>
            </a:r>
            <a:r>
              <a:rPr lang="en-US" dirty="0" err="1"/>
              <a:t>tomates</a:t>
            </a:r>
            <a:r>
              <a:rPr lang="en-US" dirty="0"/>
              <a:t>, </a:t>
            </a:r>
            <a:r>
              <a:rPr lang="en-US" dirty="0" err="1"/>
              <a:t>aquellos</a:t>
            </a:r>
            <a:r>
              <a:rPr lang="en-US" dirty="0"/>
              <a:t> </a:t>
            </a:r>
            <a:r>
              <a:rPr lang="en-US" dirty="0" err="1"/>
              <a:t>tomates</a:t>
            </a:r>
            <a:r>
              <a:rPr lang="en-US" dirty="0"/>
              <a:t>, </a:t>
            </a:r>
            <a:r>
              <a:rPr lang="en-US" dirty="0" err="1"/>
              <a:t>por</a:t>
            </a:r>
            <a:r>
              <a:rPr lang="en-US" dirty="0"/>
              <a:t> favor. Y </a:t>
            </a:r>
            <a:r>
              <a:rPr lang="en-US" dirty="0" err="1"/>
              <a:t>estas</a:t>
            </a:r>
            <a:r>
              <a:rPr lang="en-US" dirty="0"/>
              <a:t> </a:t>
            </a:r>
            <a:r>
              <a:rPr lang="en-US" dirty="0" err="1"/>
              <a:t>naranjas</a:t>
            </a:r>
            <a:r>
              <a:rPr lang="en-US" dirty="0"/>
              <a:t> y </a:t>
            </a:r>
            <a:r>
              <a:rPr lang="en-US" dirty="0" err="1"/>
              <a:t>esos</a:t>
            </a:r>
            <a:r>
              <a:rPr lang="en-US" dirty="0"/>
              <a:t> </a:t>
            </a:r>
            <a:r>
              <a:rPr lang="en-US" dirty="0" err="1"/>
              <a:t>plátanos</a:t>
            </a:r>
            <a:r>
              <a:rPr lang="en-US" dirty="0"/>
              <a:t>. La </a:t>
            </a:r>
            <a:r>
              <a:rPr lang="en-US" dirty="0" err="1"/>
              <a:t>semana</a:t>
            </a:r>
            <a:r>
              <a:rPr lang="en-US" dirty="0"/>
              <a:t> </a:t>
            </a:r>
            <a:r>
              <a:rPr lang="en-US" dirty="0" err="1"/>
              <a:t>pasada</a:t>
            </a:r>
            <a:r>
              <a:rPr lang="en-US" dirty="0"/>
              <a:t> </a:t>
            </a:r>
            <a:r>
              <a:rPr lang="en-US" dirty="0" err="1"/>
              <a:t>compré</a:t>
            </a:r>
            <a:r>
              <a:rPr lang="en-US" dirty="0"/>
              <a:t> </a:t>
            </a:r>
            <a:r>
              <a:rPr lang="en-US" dirty="0" err="1"/>
              <a:t>aquel</a:t>
            </a:r>
            <a:r>
              <a:rPr lang="en-US" dirty="0"/>
              <a:t> pan. ¡Estaba </a:t>
            </a:r>
            <a:r>
              <a:rPr lang="en-US" dirty="0" err="1"/>
              <a:t>muy</a:t>
            </a:r>
            <a:r>
              <a:rPr lang="en-US" dirty="0"/>
              <a:t> </a:t>
            </a:r>
            <a:r>
              <a:rPr lang="en-US" dirty="0" err="1"/>
              <a:t>rico</a:t>
            </a:r>
            <a:r>
              <a:rPr lang="en-US" dirty="0"/>
              <a:t>/</a:t>
            </a:r>
            <a:r>
              <a:rPr lang="en-US" dirty="0" err="1"/>
              <a:t>delicioso</a:t>
            </a:r>
            <a:r>
              <a:rPr lang="en-US" dirty="0"/>
              <a:t>! Lo </a:t>
            </a:r>
            <a:r>
              <a:rPr lang="en-US" dirty="0" err="1"/>
              <a:t>voy</a:t>
            </a:r>
            <a:r>
              <a:rPr lang="en-US" dirty="0"/>
              <a:t> a </a:t>
            </a:r>
            <a:r>
              <a:rPr lang="en-US" dirty="0" err="1"/>
              <a:t>llevar</a:t>
            </a:r>
            <a:r>
              <a:rPr lang="en-US" dirty="0"/>
              <a:t>/Voy a </a:t>
            </a:r>
            <a:r>
              <a:rPr lang="en-US" dirty="0" err="1"/>
              <a:t>llevarlo</a:t>
            </a:r>
            <a:r>
              <a:rPr lang="en-US" dirty="0"/>
              <a:t>, y </a:t>
            </a:r>
            <a:r>
              <a:rPr lang="en-US" dirty="0" err="1"/>
              <a:t>este</a:t>
            </a:r>
            <a:r>
              <a:rPr lang="en-US" dirty="0"/>
              <a:t> queso y </a:t>
            </a:r>
            <a:r>
              <a:rPr lang="en-US" dirty="0" err="1"/>
              <a:t>esa</a:t>
            </a:r>
            <a:r>
              <a:rPr lang="en-US" dirty="0"/>
              <a:t> </a:t>
            </a:r>
            <a:r>
              <a:rPr lang="en-US" dirty="0" err="1"/>
              <a:t>botella</a:t>
            </a:r>
            <a:r>
              <a:rPr lang="en-US" dirty="0"/>
              <a:t> de vino también.</a:t>
            </a:r>
          </a:p>
        </p:txBody>
      </p:sp>
      <p:sp>
        <p:nvSpPr>
          <p:cNvPr id="4" name="Rounded Rectangle 3">
            <a:extLst>
              <a:ext uri="{FF2B5EF4-FFF2-40B4-BE49-F238E27FC236}">
                <a16:creationId xmlns:a16="http://schemas.microsoft.com/office/drawing/2014/main" id="{A72AF180-EC89-F9A5-A44D-B97483FAB9B5}"/>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5 items does the person buy? </a:t>
            </a:r>
          </a:p>
        </p:txBody>
      </p:sp>
    </p:spTree>
    <p:extLst>
      <p:ext uri="{BB962C8B-B14F-4D97-AF65-F5344CB8AC3E}">
        <p14:creationId xmlns:p14="http://schemas.microsoft.com/office/powerpoint/2010/main" val="3168466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6912A70-9A5C-96DB-CC0C-3105D4086278}"/>
              </a:ext>
            </a:extLst>
          </p:cNvPr>
          <p:cNvSpPr txBox="1"/>
          <p:nvPr/>
        </p:nvSpPr>
        <p:spPr>
          <a:xfrm>
            <a:off x="351473" y="415380"/>
            <a:ext cx="6097904" cy="769441"/>
          </a:xfrm>
          <a:prstGeom prst="rect">
            <a:avLst/>
          </a:prstGeom>
          <a:noFill/>
        </p:spPr>
        <p:txBody>
          <a:bodyPr wrap="square">
            <a:spAutoFit/>
          </a:bodyPr>
          <a:lstStyle/>
          <a:p>
            <a:r>
              <a:rPr kumimoji="0" lang="en-US" sz="4400" b="0" i="0" u="none" strike="noStrike" kern="1200" cap="none" spc="0" normalizeH="0" baseline="0" noProof="0" dirty="0">
                <a:ln>
                  <a:noFill/>
                </a:ln>
                <a:solidFill>
                  <a:prstClr val="black"/>
                </a:solidFill>
                <a:effectLst/>
                <a:uLnTx/>
                <a:uFillTx/>
                <a:latin typeface="Aptos Display" panose="02110004020202020204"/>
                <a:ea typeface="+mj-ea"/>
                <a:cs typeface="+mj-cs"/>
              </a:rPr>
              <a:t>Week 6 – </a:t>
            </a:r>
            <a:r>
              <a:rPr lang="en-US" sz="4400" dirty="0">
                <a:solidFill>
                  <a:prstClr val="black"/>
                </a:solidFill>
                <a:latin typeface="Aptos Display" panose="02110004020202020204"/>
                <a:ea typeface="+mj-ea"/>
                <a:cs typeface="+mj-cs"/>
              </a:rPr>
              <a:t>16</a:t>
            </a:r>
            <a:r>
              <a:rPr kumimoji="0" lang="en-US" sz="4400" b="0" i="0" u="none" strike="noStrike" kern="1200" cap="none" spc="0" normalizeH="0" baseline="0" noProof="0" dirty="0">
                <a:ln>
                  <a:noFill/>
                </a:ln>
                <a:solidFill>
                  <a:prstClr val="black"/>
                </a:solidFill>
                <a:effectLst/>
                <a:uLnTx/>
                <a:uFillTx/>
                <a:latin typeface="Aptos Display" panose="02110004020202020204"/>
                <a:ea typeface="+mj-ea"/>
                <a:cs typeface="+mj-cs"/>
              </a:rPr>
              <a:t>/02/26 </a:t>
            </a:r>
            <a:endParaRPr lang="en-US" dirty="0"/>
          </a:p>
        </p:txBody>
      </p:sp>
      <p:sp>
        <p:nvSpPr>
          <p:cNvPr id="6" name="TextBox 5">
            <a:extLst>
              <a:ext uri="{FF2B5EF4-FFF2-40B4-BE49-F238E27FC236}">
                <a16:creationId xmlns:a16="http://schemas.microsoft.com/office/drawing/2014/main" id="{6A940F91-256B-91EE-B28D-4302A9880D36}"/>
              </a:ext>
            </a:extLst>
          </p:cNvPr>
          <p:cNvSpPr txBox="1"/>
          <p:nvPr/>
        </p:nvSpPr>
        <p:spPr>
          <a:xfrm>
            <a:off x="697230" y="1908810"/>
            <a:ext cx="10515600" cy="3416320"/>
          </a:xfrm>
          <a:prstGeom prst="rect">
            <a:avLst/>
          </a:prstGeom>
          <a:noFill/>
        </p:spPr>
        <p:txBody>
          <a:bodyPr wrap="square" rtlCol="0">
            <a:spAutoFit/>
          </a:bodyPr>
          <a:lstStyle/>
          <a:p>
            <a:r>
              <a:rPr lang="en-US" b="1" dirty="0"/>
              <a:t>Content in Lessons </a:t>
            </a:r>
            <a:r>
              <a:rPr lang="en-US" dirty="0"/>
              <a:t>– Half term</a:t>
            </a:r>
          </a:p>
          <a:p>
            <a:endParaRPr lang="en-US" b="1" dirty="0"/>
          </a:p>
          <a:p>
            <a:r>
              <a:rPr lang="en-US" b="1" dirty="0"/>
              <a:t>Homework – </a:t>
            </a:r>
            <a:r>
              <a:rPr lang="en-US" dirty="0"/>
              <a:t>Language nut activities.</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El </a:t>
            </a:r>
            <a:r>
              <a:rPr lang="en-GB" dirty="0" err="1"/>
              <a:t>verano</a:t>
            </a:r>
            <a:r>
              <a:rPr lang="en-GB" dirty="0"/>
              <a:t> </a:t>
            </a:r>
            <a:r>
              <a:rPr lang="en-GB" dirty="0" err="1"/>
              <a:t>pasado</a:t>
            </a:r>
            <a:r>
              <a:rPr lang="en-GB" dirty="0"/>
              <a:t> </a:t>
            </a:r>
            <a:r>
              <a:rPr lang="en-GB" dirty="0" err="1"/>
              <a:t>fui</a:t>
            </a:r>
            <a:r>
              <a:rPr lang="en-GB" dirty="0"/>
              <a:t> a Barcelona con mi amiga Jenny. Nos </a:t>
            </a:r>
            <a:r>
              <a:rPr lang="en-GB" dirty="0" err="1"/>
              <a:t>gustan</a:t>
            </a:r>
            <a:r>
              <a:rPr lang="en-GB" dirty="0"/>
              <a:t> las </a:t>
            </a:r>
            <a:r>
              <a:rPr lang="en-GB" dirty="0" err="1"/>
              <a:t>mismas</a:t>
            </a:r>
            <a:r>
              <a:rPr lang="en-GB" dirty="0"/>
              <a:t> </a:t>
            </a:r>
            <a:r>
              <a:rPr lang="en-GB" dirty="0" err="1"/>
              <a:t>actividades</a:t>
            </a:r>
            <a:r>
              <a:rPr lang="en-GB" dirty="0"/>
              <a:t> y </a:t>
            </a:r>
            <a:r>
              <a:rPr lang="en-GB" dirty="0" err="1"/>
              <a:t>había</a:t>
            </a:r>
            <a:r>
              <a:rPr lang="en-GB" dirty="0"/>
              <a:t> </a:t>
            </a:r>
            <a:r>
              <a:rPr lang="en-GB" dirty="0" err="1"/>
              <a:t>muchas</a:t>
            </a:r>
            <a:r>
              <a:rPr lang="en-GB" dirty="0"/>
              <a:t> </a:t>
            </a:r>
            <a:r>
              <a:rPr lang="en-GB" dirty="0" err="1"/>
              <a:t>cosas</a:t>
            </a:r>
            <a:r>
              <a:rPr lang="en-GB" dirty="0"/>
              <a:t> </a:t>
            </a:r>
            <a:r>
              <a:rPr lang="en-GB" dirty="0" err="1"/>
              <a:t>divertidas</a:t>
            </a:r>
            <a:r>
              <a:rPr lang="en-GB" dirty="0"/>
              <a:t> </a:t>
            </a:r>
            <a:r>
              <a:rPr lang="en-GB" dirty="0" err="1"/>
              <a:t>que</a:t>
            </a:r>
            <a:r>
              <a:rPr lang="en-GB" dirty="0"/>
              <a:t> </a:t>
            </a:r>
            <a:r>
              <a:rPr lang="en-GB" dirty="0" err="1"/>
              <a:t>hacer</a:t>
            </a:r>
            <a:r>
              <a:rPr lang="en-GB" dirty="0"/>
              <a:t>. ¡</a:t>
            </a:r>
            <a:r>
              <a:rPr lang="en-GB" dirty="0" err="1"/>
              <a:t>Comimos</a:t>
            </a:r>
            <a:r>
              <a:rPr lang="en-GB" dirty="0"/>
              <a:t> </a:t>
            </a:r>
            <a:r>
              <a:rPr lang="en-GB" dirty="0" err="1"/>
              <a:t>demasiados</a:t>
            </a:r>
            <a:r>
              <a:rPr lang="en-GB" dirty="0"/>
              <a:t> churros! </a:t>
            </a:r>
            <a:r>
              <a:rPr lang="en-GB" dirty="0" err="1"/>
              <a:t>Hizo</a:t>
            </a:r>
            <a:r>
              <a:rPr lang="en-GB" dirty="0"/>
              <a:t> sol </a:t>
            </a:r>
            <a:r>
              <a:rPr lang="en-GB" dirty="0" err="1"/>
              <a:t>todo</a:t>
            </a:r>
            <a:r>
              <a:rPr lang="en-GB" dirty="0"/>
              <a:t> </a:t>
            </a:r>
            <a:r>
              <a:rPr lang="en-GB" dirty="0" err="1"/>
              <a:t>el</a:t>
            </a:r>
            <a:r>
              <a:rPr lang="en-GB" dirty="0"/>
              <a:t> </a:t>
            </a:r>
            <a:r>
              <a:rPr lang="en-GB" dirty="0" err="1"/>
              <a:t>tiempo</a:t>
            </a:r>
            <a:r>
              <a:rPr lang="en-GB" dirty="0"/>
              <a:t>. </a:t>
            </a:r>
            <a:r>
              <a:rPr lang="en-GB" dirty="0" err="1"/>
              <a:t>Otra</a:t>
            </a:r>
            <a:r>
              <a:rPr lang="en-GB" dirty="0"/>
              <a:t> </a:t>
            </a:r>
            <a:r>
              <a:rPr lang="en-GB" dirty="0" err="1"/>
              <a:t>vez</a:t>
            </a:r>
            <a:r>
              <a:rPr lang="en-GB" dirty="0"/>
              <a:t>/</a:t>
            </a:r>
            <a:r>
              <a:rPr lang="en-GB" dirty="0" err="1"/>
              <a:t>en</a:t>
            </a:r>
            <a:r>
              <a:rPr lang="en-GB" dirty="0"/>
              <a:t> </a:t>
            </a:r>
            <a:r>
              <a:rPr lang="en-GB" dirty="0" err="1"/>
              <a:t>otra</a:t>
            </a:r>
            <a:r>
              <a:rPr lang="en-GB" dirty="0"/>
              <a:t> </a:t>
            </a:r>
            <a:r>
              <a:rPr lang="en-GB" dirty="0" err="1"/>
              <a:t>ocasión</a:t>
            </a:r>
            <a:r>
              <a:rPr lang="en-GB" dirty="0"/>
              <a:t> Jenny y </a:t>
            </a:r>
            <a:r>
              <a:rPr lang="en-GB" dirty="0" err="1"/>
              <a:t>yo</a:t>
            </a:r>
            <a:r>
              <a:rPr lang="en-GB" dirty="0"/>
              <a:t> </a:t>
            </a:r>
            <a:r>
              <a:rPr lang="en-GB" dirty="0" err="1"/>
              <a:t>vamos</a:t>
            </a:r>
            <a:r>
              <a:rPr lang="en-GB" dirty="0"/>
              <a:t> a </a:t>
            </a:r>
            <a:r>
              <a:rPr lang="en-GB" dirty="0" err="1"/>
              <a:t>ir</a:t>
            </a:r>
            <a:r>
              <a:rPr lang="en-GB" dirty="0"/>
              <a:t> juntas a </a:t>
            </a:r>
            <a:r>
              <a:rPr lang="en-GB" dirty="0" err="1"/>
              <a:t>los</a:t>
            </a:r>
            <a:r>
              <a:rPr lang="en-GB" dirty="0"/>
              <a:t> </a:t>
            </a:r>
            <a:r>
              <a:rPr lang="en-GB" dirty="0" err="1"/>
              <a:t>Estados</a:t>
            </a:r>
            <a:r>
              <a:rPr lang="en-GB" dirty="0"/>
              <a:t> Unidos.</a:t>
            </a:r>
          </a:p>
          <a:p>
            <a:endParaRPr lang="en-US" b="1" dirty="0"/>
          </a:p>
        </p:txBody>
      </p:sp>
      <p:sp>
        <p:nvSpPr>
          <p:cNvPr id="7" name="Rounded Rectangle 6">
            <a:extLst>
              <a:ext uri="{FF2B5EF4-FFF2-40B4-BE49-F238E27FC236}">
                <a16:creationId xmlns:a16="http://schemas.microsoft.com/office/drawing/2014/main" id="{6F44A2FD-FB80-7EB7-0747-D1CD4FB0D834}"/>
              </a:ext>
            </a:extLst>
          </p:cNvPr>
          <p:cNvSpPr/>
          <p:nvPr/>
        </p:nvSpPr>
        <p:spPr>
          <a:xfrm>
            <a:off x="838200" y="5760720"/>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was the weather like? </a:t>
            </a:r>
          </a:p>
        </p:txBody>
      </p:sp>
    </p:spTree>
    <p:extLst>
      <p:ext uri="{BB962C8B-B14F-4D97-AF65-F5344CB8AC3E}">
        <p14:creationId xmlns:p14="http://schemas.microsoft.com/office/powerpoint/2010/main" val="3245773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02A199-B5A1-D46D-6987-122D8CC1E7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B67DFD-BA0D-277D-A207-FEAF9E082A2C}"/>
              </a:ext>
            </a:extLst>
          </p:cNvPr>
          <p:cNvSpPr>
            <a:spLocks noGrp="1"/>
          </p:cNvSpPr>
          <p:nvPr>
            <p:ph type="title"/>
          </p:nvPr>
        </p:nvSpPr>
        <p:spPr/>
        <p:txBody>
          <a:bodyPr/>
          <a:lstStyle/>
          <a:p>
            <a:r>
              <a:rPr lang="en-US" dirty="0"/>
              <a:t>Week 7 – 23/02/26 </a:t>
            </a:r>
          </a:p>
        </p:txBody>
      </p:sp>
      <p:sp>
        <p:nvSpPr>
          <p:cNvPr id="3" name="TextBox 2">
            <a:extLst>
              <a:ext uri="{FF2B5EF4-FFF2-40B4-BE49-F238E27FC236}">
                <a16:creationId xmlns:a16="http://schemas.microsoft.com/office/drawing/2014/main" id="{3B16D058-EE9B-8FF9-A13B-AD54DCCEBA79}"/>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Module 7, </a:t>
            </a:r>
            <a:r>
              <a:rPr lang="en-US" dirty="0" err="1"/>
              <a:t>Revison</a:t>
            </a:r>
            <a:r>
              <a:rPr lang="en-US" dirty="0"/>
              <a:t> Reading + Writing</a:t>
            </a:r>
          </a:p>
          <a:p>
            <a:endParaRPr lang="en-US" b="1" dirty="0"/>
          </a:p>
          <a:p>
            <a:r>
              <a:rPr lang="en-US" b="1" dirty="0"/>
              <a:t>Homework – </a:t>
            </a:r>
            <a:r>
              <a:rPr lang="en-US" dirty="0"/>
              <a:t>1- Learn vocabulary: El </a:t>
            </a:r>
            <a:r>
              <a:rPr lang="en-US" dirty="0" err="1"/>
              <a:t>futuro</a:t>
            </a:r>
            <a:r>
              <a:rPr lang="en-US" dirty="0"/>
              <a:t> </a:t>
            </a:r>
            <a:r>
              <a:rPr lang="en-US" dirty="0" err="1"/>
              <a:t>está</a:t>
            </a:r>
            <a:r>
              <a:rPr lang="en-US" dirty="0"/>
              <a:t> </a:t>
            </a:r>
            <a:r>
              <a:rPr lang="en-US" dirty="0" err="1"/>
              <a:t>en</a:t>
            </a:r>
            <a:r>
              <a:rPr lang="en-US" dirty="0"/>
              <a:t> </a:t>
            </a:r>
            <a:r>
              <a:rPr lang="en-US" dirty="0" err="1"/>
              <a:t>nuestras</a:t>
            </a:r>
            <a:r>
              <a:rPr lang="en-US" dirty="0"/>
              <a:t> manos.  2- Complete all language nut activities.  3- Written task: Create a 50 word paragraph writing about what problems worry you and why and what should we do to solve these problems.</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US" u="sng" dirty="0"/>
          </a:p>
          <a:p>
            <a:r>
              <a:rPr lang="en-GB" dirty="0"/>
              <a:t>En mi </a:t>
            </a:r>
            <a:r>
              <a:rPr lang="en-GB" dirty="0" err="1"/>
              <a:t>insti</a:t>
            </a:r>
            <a:r>
              <a:rPr lang="en-GB" dirty="0"/>
              <a:t> </a:t>
            </a:r>
            <a:r>
              <a:rPr lang="en-GB" dirty="0" err="1"/>
              <a:t>llevamos</a:t>
            </a:r>
            <a:r>
              <a:rPr lang="en-GB" dirty="0"/>
              <a:t> </a:t>
            </a:r>
            <a:r>
              <a:rPr lang="en-GB" dirty="0" err="1"/>
              <a:t>uniforme</a:t>
            </a:r>
            <a:r>
              <a:rPr lang="en-GB" dirty="0"/>
              <a:t>. La falda es </a:t>
            </a:r>
            <a:r>
              <a:rPr lang="en-GB" dirty="0" err="1"/>
              <a:t>más</a:t>
            </a:r>
            <a:r>
              <a:rPr lang="en-GB" dirty="0"/>
              <a:t> </a:t>
            </a:r>
            <a:r>
              <a:rPr lang="en-GB" dirty="0" err="1"/>
              <a:t>cómoda</a:t>
            </a:r>
            <a:r>
              <a:rPr lang="en-GB" dirty="0"/>
              <a:t> </a:t>
            </a:r>
            <a:r>
              <a:rPr lang="en-GB" dirty="0" err="1"/>
              <a:t>que</a:t>
            </a:r>
            <a:r>
              <a:rPr lang="en-GB" dirty="0"/>
              <a:t> un </a:t>
            </a:r>
            <a:r>
              <a:rPr lang="en-GB" dirty="0" err="1"/>
              <a:t>vestido</a:t>
            </a:r>
            <a:r>
              <a:rPr lang="en-GB" dirty="0"/>
              <a:t> </a:t>
            </a:r>
            <a:r>
              <a:rPr lang="en-GB" dirty="0" err="1"/>
              <a:t>pero</a:t>
            </a:r>
            <a:r>
              <a:rPr lang="en-GB" dirty="0"/>
              <a:t> </a:t>
            </a:r>
            <a:r>
              <a:rPr lang="en-GB" dirty="0" err="1"/>
              <a:t>los</a:t>
            </a:r>
            <a:r>
              <a:rPr lang="en-GB" dirty="0"/>
              <a:t> </a:t>
            </a:r>
            <a:r>
              <a:rPr lang="en-GB" dirty="0" err="1"/>
              <a:t>pantalones</a:t>
            </a:r>
            <a:r>
              <a:rPr lang="en-GB" dirty="0"/>
              <a:t> son </a:t>
            </a:r>
            <a:r>
              <a:rPr lang="en-GB" dirty="0" err="1"/>
              <a:t>menos</a:t>
            </a:r>
            <a:r>
              <a:rPr lang="en-GB" dirty="0"/>
              <a:t> </a:t>
            </a:r>
            <a:r>
              <a:rPr lang="en-GB" dirty="0" err="1"/>
              <a:t>prácticos</a:t>
            </a:r>
            <a:r>
              <a:rPr lang="en-GB" dirty="0"/>
              <a:t> </a:t>
            </a:r>
            <a:r>
              <a:rPr lang="en-GB" dirty="0" err="1"/>
              <a:t>que</a:t>
            </a:r>
            <a:r>
              <a:rPr lang="en-GB" dirty="0"/>
              <a:t> </a:t>
            </a:r>
            <a:r>
              <a:rPr lang="en-GB" dirty="0" err="1"/>
              <a:t>los</a:t>
            </a:r>
            <a:r>
              <a:rPr lang="en-GB" dirty="0"/>
              <a:t> vaqueros. Voy al </a:t>
            </a:r>
            <a:r>
              <a:rPr lang="en-GB" dirty="0" err="1"/>
              <a:t>insti</a:t>
            </a:r>
            <a:r>
              <a:rPr lang="en-GB" dirty="0"/>
              <a:t> </a:t>
            </a:r>
            <a:r>
              <a:rPr lang="en-GB" dirty="0" err="1"/>
              <a:t>en</a:t>
            </a:r>
            <a:r>
              <a:rPr lang="en-GB" dirty="0"/>
              <a:t> </a:t>
            </a:r>
            <a:r>
              <a:rPr lang="en-GB" dirty="0" err="1"/>
              <a:t>coche</a:t>
            </a:r>
            <a:r>
              <a:rPr lang="en-GB" dirty="0"/>
              <a:t>. Es tan </a:t>
            </a:r>
            <a:r>
              <a:rPr lang="en-GB" dirty="0" err="1"/>
              <a:t>rápido</a:t>
            </a:r>
            <a:r>
              <a:rPr lang="en-GB" dirty="0"/>
              <a:t> </a:t>
            </a:r>
            <a:r>
              <a:rPr lang="en-GB" dirty="0" err="1"/>
              <a:t>como</a:t>
            </a:r>
            <a:r>
              <a:rPr lang="en-GB" dirty="0"/>
              <a:t> </a:t>
            </a:r>
            <a:r>
              <a:rPr lang="en-GB" dirty="0" err="1"/>
              <a:t>ir</a:t>
            </a:r>
            <a:r>
              <a:rPr lang="en-GB" dirty="0"/>
              <a:t> </a:t>
            </a:r>
            <a:r>
              <a:rPr lang="en-GB" dirty="0" err="1"/>
              <a:t>en</a:t>
            </a:r>
            <a:r>
              <a:rPr lang="en-GB" dirty="0"/>
              <a:t> </a:t>
            </a:r>
            <a:r>
              <a:rPr lang="en-GB" dirty="0" err="1"/>
              <a:t>autobús</a:t>
            </a:r>
            <a:r>
              <a:rPr lang="en-GB" dirty="0"/>
              <a:t>. Me </a:t>
            </a:r>
            <a:r>
              <a:rPr lang="en-GB" dirty="0" err="1"/>
              <a:t>encanta</a:t>
            </a:r>
            <a:r>
              <a:rPr lang="en-GB" dirty="0"/>
              <a:t> </a:t>
            </a:r>
            <a:r>
              <a:rPr lang="en-GB" dirty="0" err="1"/>
              <a:t>el</a:t>
            </a:r>
            <a:r>
              <a:rPr lang="en-GB" dirty="0"/>
              <a:t> </a:t>
            </a:r>
            <a:r>
              <a:rPr lang="en-GB" dirty="0" err="1"/>
              <a:t>español</a:t>
            </a:r>
            <a:r>
              <a:rPr lang="en-GB" dirty="0"/>
              <a:t> </a:t>
            </a:r>
            <a:r>
              <a:rPr lang="en-GB" dirty="0" err="1"/>
              <a:t>porque</a:t>
            </a:r>
            <a:r>
              <a:rPr lang="en-GB" dirty="0"/>
              <a:t> es </a:t>
            </a:r>
            <a:r>
              <a:rPr lang="en-GB" dirty="0" err="1"/>
              <a:t>mejor</a:t>
            </a:r>
            <a:r>
              <a:rPr lang="en-GB" dirty="0"/>
              <a:t> </a:t>
            </a:r>
            <a:r>
              <a:rPr lang="en-GB" dirty="0" err="1"/>
              <a:t>que</a:t>
            </a:r>
            <a:r>
              <a:rPr lang="en-GB" dirty="0"/>
              <a:t> </a:t>
            </a:r>
            <a:r>
              <a:rPr lang="en-GB" dirty="0" err="1"/>
              <a:t>el</a:t>
            </a:r>
            <a:r>
              <a:rPr lang="en-GB" dirty="0"/>
              <a:t> </a:t>
            </a:r>
            <a:r>
              <a:rPr lang="en-GB" dirty="0" err="1"/>
              <a:t>dibujo</a:t>
            </a:r>
            <a:r>
              <a:rPr lang="en-GB" dirty="0"/>
              <a:t>. No me </a:t>
            </a:r>
            <a:r>
              <a:rPr lang="en-GB" dirty="0" err="1"/>
              <a:t>gustan</a:t>
            </a:r>
            <a:r>
              <a:rPr lang="en-GB" dirty="0"/>
              <a:t> las </a:t>
            </a:r>
            <a:r>
              <a:rPr lang="en-GB" dirty="0" err="1"/>
              <a:t>ciencias</a:t>
            </a:r>
            <a:r>
              <a:rPr lang="en-GB" dirty="0"/>
              <a:t> </a:t>
            </a:r>
            <a:r>
              <a:rPr lang="en-GB" dirty="0" err="1"/>
              <a:t>porque</a:t>
            </a:r>
            <a:r>
              <a:rPr lang="en-GB" dirty="0"/>
              <a:t> no son tan </a:t>
            </a:r>
            <a:r>
              <a:rPr lang="en-GB" dirty="0" err="1"/>
              <a:t>creativas</a:t>
            </a:r>
            <a:r>
              <a:rPr lang="en-GB" dirty="0"/>
              <a:t> </a:t>
            </a:r>
            <a:r>
              <a:rPr lang="en-GB" dirty="0" err="1"/>
              <a:t>como</a:t>
            </a:r>
            <a:r>
              <a:rPr lang="en-GB" dirty="0"/>
              <a:t> </a:t>
            </a:r>
            <a:r>
              <a:rPr lang="en-GB" dirty="0" err="1"/>
              <a:t>los</a:t>
            </a:r>
            <a:r>
              <a:rPr lang="en-GB" dirty="0"/>
              <a:t> </a:t>
            </a:r>
            <a:r>
              <a:rPr lang="en-GB" dirty="0" err="1"/>
              <a:t>idiomas</a:t>
            </a:r>
            <a:r>
              <a:rPr lang="en-GB" dirty="0"/>
              <a:t>.</a:t>
            </a:r>
          </a:p>
          <a:p>
            <a:endParaRPr lang="en-US" b="1" dirty="0"/>
          </a:p>
        </p:txBody>
      </p:sp>
      <p:sp>
        <p:nvSpPr>
          <p:cNvPr id="4" name="Rounded Rectangle 3">
            <a:extLst>
              <a:ext uri="{FF2B5EF4-FFF2-40B4-BE49-F238E27FC236}">
                <a16:creationId xmlns:a16="http://schemas.microsoft.com/office/drawing/2014/main" id="{F9F31439-480A-4041-BF8F-BC6116B51ECF}"/>
              </a:ext>
            </a:extLst>
          </p:cNvPr>
          <p:cNvSpPr/>
          <p:nvPr/>
        </p:nvSpPr>
        <p:spPr>
          <a:xfrm>
            <a:off x="838200" y="5881807"/>
            <a:ext cx="1013460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subjects does she prefer and why?  </a:t>
            </a:r>
          </a:p>
        </p:txBody>
      </p:sp>
    </p:spTree>
    <p:extLst>
      <p:ext uri="{BB962C8B-B14F-4D97-AF65-F5344CB8AC3E}">
        <p14:creationId xmlns:p14="http://schemas.microsoft.com/office/powerpoint/2010/main" val="3492909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229F7-80D1-EB92-34F8-4ACA72F8B2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DD3533-8DB3-7366-E334-CE6CF512FE4E}"/>
              </a:ext>
            </a:extLst>
          </p:cNvPr>
          <p:cNvSpPr>
            <a:spLocks noGrp="1"/>
          </p:cNvSpPr>
          <p:nvPr>
            <p:ph type="title"/>
          </p:nvPr>
        </p:nvSpPr>
        <p:spPr/>
        <p:txBody>
          <a:bodyPr/>
          <a:lstStyle/>
          <a:p>
            <a:r>
              <a:rPr lang="en-US" dirty="0"/>
              <a:t>Week 8 – 2/03/26 </a:t>
            </a:r>
          </a:p>
        </p:txBody>
      </p:sp>
      <p:sp>
        <p:nvSpPr>
          <p:cNvPr id="3" name="TextBox 2">
            <a:extLst>
              <a:ext uri="{FF2B5EF4-FFF2-40B4-BE49-F238E27FC236}">
                <a16:creationId xmlns:a16="http://schemas.microsoft.com/office/drawing/2014/main" id="{7D3E7D69-59D4-FFF2-B084-09C0831F9DBA}"/>
              </a:ext>
            </a:extLst>
          </p:cNvPr>
          <p:cNvSpPr txBox="1"/>
          <p:nvPr/>
        </p:nvSpPr>
        <p:spPr>
          <a:xfrm>
            <a:off x="697230" y="1908810"/>
            <a:ext cx="10515600" cy="4247317"/>
          </a:xfrm>
          <a:prstGeom prst="rect">
            <a:avLst/>
          </a:prstGeom>
          <a:noFill/>
        </p:spPr>
        <p:txBody>
          <a:bodyPr wrap="square" rtlCol="0">
            <a:spAutoFit/>
          </a:bodyPr>
          <a:lstStyle/>
          <a:p>
            <a:r>
              <a:rPr lang="en-US" b="1" dirty="0"/>
              <a:t>Content in Lessons </a:t>
            </a:r>
            <a:r>
              <a:rPr lang="en-US" dirty="0"/>
              <a:t>– Module 8, Zona de </a:t>
            </a:r>
            <a:r>
              <a:rPr lang="en-US" dirty="0" err="1"/>
              <a:t>cultura</a:t>
            </a:r>
            <a:r>
              <a:rPr lang="en-US" dirty="0"/>
              <a:t> + Unit 1</a:t>
            </a:r>
          </a:p>
          <a:p>
            <a:endParaRPr lang="en-US" b="1" dirty="0"/>
          </a:p>
          <a:p>
            <a:r>
              <a:rPr lang="en-US" b="1" dirty="0"/>
              <a:t>Homework – </a:t>
            </a:r>
            <a:r>
              <a:rPr lang="en-US" dirty="0"/>
              <a:t>1- Learn vocabulary: Sueños y </a:t>
            </a:r>
            <a:r>
              <a:rPr lang="en-US" dirty="0" err="1"/>
              <a:t>esperanzas</a:t>
            </a:r>
            <a:r>
              <a:rPr lang="en-US" dirty="0"/>
              <a:t>  2- Complete all language nut activities.  3- Written task: Create a 50 word paragraph about what plans you have for next year. Use only future. (use the avocado sheet)</a:t>
            </a:r>
          </a:p>
          <a:p>
            <a:endParaRPr lang="en-US" b="1" dirty="0"/>
          </a:p>
          <a:p>
            <a:r>
              <a:rPr lang="en-US" b="1" u="sng" dirty="0"/>
              <a:t>Exam prep- </a:t>
            </a:r>
            <a:r>
              <a:rPr lang="en-GB" b="1" dirty="0"/>
              <a:t>First, phonetically annotate the text. Then, read it aloud and record yourself. Listen carefully to the recording to identify pronunciation errors and areas for improvement. Finally, translate the paragraph into English.</a:t>
            </a:r>
            <a:r>
              <a:rPr lang="en-GB" dirty="0"/>
              <a:t> </a:t>
            </a:r>
          </a:p>
          <a:p>
            <a:endParaRPr lang="en-GB" dirty="0"/>
          </a:p>
          <a:p>
            <a:r>
              <a:rPr lang="en-GB" dirty="0"/>
              <a:t>El </a:t>
            </a:r>
            <a:r>
              <a:rPr lang="en-GB" dirty="0" err="1"/>
              <a:t>invierno</a:t>
            </a:r>
            <a:r>
              <a:rPr lang="en-GB" dirty="0"/>
              <a:t> </a:t>
            </a:r>
            <a:r>
              <a:rPr lang="en-GB" dirty="0" err="1"/>
              <a:t>pasado</a:t>
            </a:r>
            <a:r>
              <a:rPr lang="en-GB" dirty="0"/>
              <a:t> </a:t>
            </a:r>
            <a:r>
              <a:rPr lang="en-GB" dirty="0" err="1"/>
              <a:t>fui</a:t>
            </a:r>
            <a:r>
              <a:rPr lang="en-GB" dirty="0"/>
              <a:t> a Nueva York. ¡Fue </a:t>
            </a:r>
            <a:r>
              <a:rPr lang="en-GB" dirty="0" err="1"/>
              <a:t>interesantísimo</a:t>
            </a:r>
            <a:r>
              <a:rPr lang="en-GB" dirty="0"/>
              <a:t>! </a:t>
            </a:r>
            <a:r>
              <a:rPr lang="en-GB" dirty="0" err="1"/>
              <a:t>Visité</a:t>
            </a:r>
            <a:r>
              <a:rPr lang="en-GB" dirty="0"/>
              <a:t> las </a:t>
            </a:r>
            <a:r>
              <a:rPr lang="en-GB" dirty="0" err="1"/>
              <a:t>mejores</a:t>
            </a:r>
            <a:r>
              <a:rPr lang="en-GB" dirty="0"/>
              <a:t> tiendas y </a:t>
            </a:r>
            <a:r>
              <a:rPr lang="en-GB" dirty="0" err="1"/>
              <a:t>compré</a:t>
            </a:r>
            <a:r>
              <a:rPr lang="en-GB" dirty="0"/>
              <a:t> </a:t>
            </a:r>
            <a:r>
              <a:rPr lang="en-GB" dirty="0" err="1"/>
              <a:t>los</a:t>
            </a:r>
            <a:r>
              <a:rPr lang="en-GB" dirty="0"/>
              <a:t> regalos </a:t>
            </a:r>
            <a:r>
              <a:rPr lang="en-GB" dirty="0" err="1"/>
              <a:t>más</a:t>
            </a:r>
            <a:r>
              <a:rPr lang="en-GB" dirty="0"/>
              <a:t> </a:t>
            </a:r>
            <a:r>
              <a:rPr lang="en-GB" dirty="0" err="1"/>
              <a:t>caros</a:t>
            </a:r>
            <a:r>
              <a:rPr lang="en-GB" dirty="0"/>
              <a:t>. Central Park es </a:t>
            </a:r>
            <a:r>
              <a:rPr lang="en-GB" dirty="0" err="1"/>
              <a:t>el</a:t>
            </a:r>
            <a:r>
              <a:rPr lang="en-GB" dirty="0"/>
              <a:t> </a:t>
            </a:r>
            <a:r>
              <a:rPr lang="en-GB" dirty="0" err="1"/>
              <a:t>parque</a:t>
            </a:r>
            <a:r>
              <a:rPr lang="en-GB" dirty="0"/>
              <a:t> </a:t>
            </a:r>
            <a:r>
              <a:rPr lang="en-GB" dirty="0" err="1"/>
              <a:t>más</a:t>
            </a:r>
            <a:r>
              <a:rPr lang="en-GB" dirty="0"/>
              <a:t> bonito de la ciudad. El martes mi </a:t>
            </a:r>
            <a:r>
              <a:rPr lang="en-GB" dirty="0" err="1"/>
              <a:t>hermana</a:t>
            </a:r>
            <a:r>
              <a:rPr lang="en-GB" dirty="0"/>
              <a:t> y </a:t>
            </a:r>
            <a:r>
              <a:rPr lang="en-GB" dirty="0" err="1"/>
              <a:t>yo</a:t>
            </a:r>
            <a:r>
              <a:rPr lang="en-GB" dirty="0"/>
              <a:t> </a:t>
            </a:r>
            <a:r>
              <a:rPr lang="en-GB" dirty="0" err="1"/>
              <a:t>fuimos</a:t>
            </a:r>
            <a:r>
              <a:rPr lang="en-GB" dirty="0"/>
              <a:t> al Metropolitan Museum, </a:t>
            </a:r>
            <a:r>
              <a:rPr lang="en-GB" dirty="0" err="1"/>
              <a:t>donde</a:t>
            </a:r>
            <a:r>
              <a:rPr lang="en-GB" dirty="0"/>
              <a:t> </a:t>
            </a:r>
            <a:r>
              <a:rPr lang="en-GB" dirty="0" err="1"/>
              <a:t>vimos</a:t>
            </a:r>
            <a:r>
              <a:rPr lang="en-GB" dirty="0"/>
              <a:t> </a:t>
            </a:r>
            <a:r>
              <a:rPr lang="en-GB" dirty="0" err="1"/>
              <a:t>los</a:t>
            </a:r>
            <a:r>
              <a:rPr lang="en-GB" dirty="0"/>
              <a:t> </a:t>
            </a:r>
            <a:r>
              <a:rPr lang="en-GB" dirty="0" err="1"/>
              <a:t>cuadros</a:t>
            </a:r>
            <a:r>
              <a:rPr lang="en-GB" dirty="0"/>
              <a:t> </a:t>
            </a:r>
            <a:r>
              <a:rPr lang="en-GB" dirty="0" err="1"/>
              <a:t>más</a:t>
            </a:r>
            <a:r>
              <a:rPr lang="en-GB" dirty="0"/>
              <a:t> </a:t>
            </a:r>
            <a:r>
              <a:rPr lang="en-GB" dirty="0" err="1"/>
              <a:t>famosos</a:t>
            </a:r>
            <a:r>
              <a:rPr lang="en-GB" dirty="0"/>
              <a:t>. ¡</a:t>
            </a:r>
            <a:r>
              <a:rPr lang="en-GB" dirty="0" err="1"/>
              <a:t>Fueron</a:t>
            </a:r>
            <a:r>
              <a:rPr lang="en-GB" dirty="0"/>
              <a:t> las </a:t>
            </a:r>
            <a:r>
              <a:rPr lang="en-GB" dirty="0" err="1"/>
              <a:t>mejores</a:t>
            </a:r>
            <a:r>
              <a:rPr lang="en-GB" dirty="0"/>
              <a:t> </a:t>
            </a:r>
            <a:r>
              <a:rPr lang="en-GB" dirty="0" err="1"/>
              <a:t>vacaciones</a:t>
            </a:r>
            <a:r>
              <a:rPr lang="en-GB" dirty="0"/>
              <a:t> de mi </a:t>
            </a:r>
            <a:r>
              <a:rPr lang="en-GB" dirty="0" err="1"/>
              <a:t>vida</a:t>
            </a:r>
            <a:r>
              <a:rPr lang="en-GB" dirty="0"/>
              <a:t>!</a:t>
            </a:r>
          </a:p>
          <a:p>
            <a:endParaRPr lang="en-US" b="1" dirty="0"/>
          </a:p>
        </p:txBody>
      </p:sp>
      <p:sp>
        <p:nvSpPr>
          <p:cNvPr id="4" name="Rounded Rectangle 3">
            <a:extLst>
              <a:ext uri="{FF2B5EF4-FFF2-40B4-BE49-F238E27FC236}">
                <a16:creationId xmlns:a16="http://schemas.microsoft.com/office/drawing/2014/main" id="{D38B6F3D-481B-D10F-315D-D88EB97F4F5E}"/>
              </a:ext>
            </a:extLst>
          </p:cNvPr>
          <p:cNvSpPr/>
          <p:nvPr/>
        </p:nvSpPr>
        <p:spPr>
          <a:xfrm>
            <a:off x="838200" y="5944235"/>
            <a:ext cx="10656570" cy="548640"/>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Answer the question about the paragraph: What city did she visit and what is her opinion on the holiday?</a:t>
            </a:r>
          </a:p>
        </p:txBody>
      </p:sp>
    </p:spTree>
    <p:extLst>
      <p:ext uri="{BB962C8B-B14F-4D97-AF65-F5344CB8AC3E}">
        <p14:creationId xmlns:p14="http://schemas.microsoft.com/office/powerpoint/2010/main" val="4142831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b4f7525-9f77-4886-bc6b-5334eb9de438">
      <Terms xmlns="http://schemas.microsoft.com/office/infopath/2007/PartnerControls"/>
    </lcf76f155ced4ddcb4097134ff3c332f>
    <TaxCatchAll xmlns="45a8a731-4fae-46a5-9e0f-0734b5cdb08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E580F9AFE6E4744AFB3735D8B54F9C4" ma:contentTypeVersion="11" ma:contentTypeDescription="Create a new document." ma:contentTypeScope="" ma:versionID="f7bdc6756d1af4940f3e57bc7747166e">
  <xsd:schema xmlns:xsd="http://www.w3.org/2001/XMLSchema" xmlns:xs="http://www.w3.org/2001/XMLSchema" xmlns:p="http://schemas.microsoft.com/office/2006/metadata/properties" xmlns:ns2="6b4f7525-9f77-4886-bc6b-5334eb9de438" xmlns:ns3="45a8a731-4fae-46a5-9e0f-0734b5cdb086" targetNamespace="http://schemas.microsoft.com/office/2006/metadata/properties" ma:root="true" ma:fieldsID="7534c6b12a0640aad7f8259ff14ca9cc" ns2:_="" ns3:_="">
    <xsd:import namespace="6b4f7525-9f77-4886-bc6b-5334eb9de438"/>
    <xsd:import namespace="45a8a731-4fae-46a5-9e0f-0734b5cdb08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4f7525-9f77-4886-bc6b-5334eb9de4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a8a731-4fae-46a5-9e0f-0734b5cdb086"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cc8dcf64-c373-463c-9c3b-da7ef509b7bf}" ma:internalName="TaxCatchAll" ma:showField="CatchAllData" ma:web="45a8a731-4fae-46a5-9e0f-0734b5cdb08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4C4F94D-BFB4-490E-B2DE-1A069794AA16}">
  <ds:schemaRefs>
    <ds:schemaRef ds:uri="http://schemas.microsoft.com/office/2006/metadata/properties"/>
    <ds:schemaRef ds:uri="http://schemas.microsoft.com/office/infopath/2007/PartnerControls"/>
    <ds:schemaRef ds:uri="40ff959c-d626-41cc-a332-fc585a447b2c"/>
  </ds:schemaRefs>
</ds:datastoreItem>
</file>

<file path=customXml/itemProps2.xml><?xml version="1.0" encoding="utf-8"?>
<ds:datastoreItem xmlns:ds="http://schemas.openxmlformats.org/officeDocument/2006/customXml" ds:itemID="{93828267-7B67-4270-896E-1FA68EF3F159}">
  <ds:schemaRefs>
    <ds:schemaRef ds:uri="http://schemas.microsoft.com/sharepoint/v3/contenttype/forms"/>
  </ds:schemaRefs>
</ds:datastoreItem>
</file>

<file path=customXml/itemProps3.xml><?xml version="1.0" encoding="utf-8"?>
<ds:datastoreItem xmlns:ds="http://schemas.openxmlformats.org/officeDocument/2006/customXml" ds:itemID="{0ED6517F-365D-476A-8A60-2317D75DC7AB}"/>
</file>

<file path=docProps/app.xml><?xml version="1.0" encoding="utf-8"?>
<Properties xmlns="http://schemas.openxmlformats.org/officeDocument/2006/extended-properties" xmlns:vt="http://schemas.openxmlformats.org/officeDocument/2006/docPropsVTypes">
  <TotalTime>1822</TotalTime>
  <Words>3417</Words>
  <Application>Microsoft Office PowerPoint</Application>
  <PresentationFormat>Widescreen</PresentationFormat>
  <Paragraphs>205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Year 11 Spanish.  20 week count down.</vt:lpstr>
      <vt:lpstr>Week 1 – 12/01/26 </vt:lpstr>
      <vt:lpstr>Week 2 – 19/01/26 </vt:lpstr>
      <vt:lpstr>Week 3 – 26/01/26 </vt:lpstr>
      <vt:lpstr>Week 4 – 2/02/26 </vt:lpstr>
      <vt:lpstr>Week 5 – 9/02/26 </vt:lpstr>
      <vt:lpstr>PowerPoint Presentation</vt:lpstr>
      <vt:lpstr>Week 7 – 23/02/26 </vt:lpstr>
      <vt:lpstr>Week 8 – 2/03/26 </vt:lpstr>
      <vt:lpstr>Week 9 – 9/03/26 </vt:lpstr>
      <vt:lpstr>Week 10 – 16/03/26 </vt:lpstr>
      <vt:lpstr>Week 11 – 23/03/26 </vt:lpstr>
      <vt:lpstr>Week 12 – 30/03/26 </vt:lpstr>
      <vt:lpstr>Week 13 – 6/04/26 </vt:lpstr>
      <vt:lpstr>Week 14 – 13/04/26 </vt:lpstr>
      <vt:lpstr>Week 15 -20/04/26 </vt:lpstr>
      <vt:lpstr>Week 16 – 27/04/26 </vt:lpstr>
      <vt:lpstr>Week 17 – 4/05/26 </vt:lpstr>
      <vt:lpstr>Week 18 – 11/05/26 </vt:lpstr>
      <vt:lpstr>Week 19 – 18/05/26  </vt:lpstr>
      <vt:lpstr>Week 20 – 25/05/26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Blanca Lopez</dc:creator>
  <cp:lastModifiedBy>Blanca Lopez</cp:lastModifiedBy>
  <cp:revision>16</cp:revision>
  <dcterms:created xsi:type="dcterms:W3CDTF">2026-01-01T16:15:22Z</dcterms:created>
  <dcterms:modified xsi:type="dcterms:W3CDTF">2026-01-06T09:13:42Z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0x0101004E580F9AFE6E4744AFB3735D8B54F9C4</vt:lpwstr>
  </property>
  <property fmtid="{D5CDD505-2E9C-101B-9397-08002B2CF9AE}" pid="3" name="MediaServiceImageTags">
    <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bool>false</vt:bool>
  </property>
</Properties>
</file>