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82" r:id="rId3"/>
    <p:sldId id="383" r:id="rId4"/>
    <p:sldId id="384" r:id="rId5"/>
    <p:sldId id="385" r:id="rId6"/>
    <p:sldId id="386" r:id="rId7"/>
    <p:sldId id="387" r:id="rId8"/>
    <p:sldId id="388" r:id="rId9"/>
    <p:sldId id="389" r:id="rId10"/>
    <p:sldId id="390" r:id="rId11"/>
    <p:sldId id="391" r:id="rId12"/>
    <p:sldId id="392" r:id="rId13"/>
    <p:sldId id="393" r:id="rId14"/>
    <p:sldId id="394" r:id="rId15"/>
    <p:sldId id="395" r:id="rId16"/>
    <p:sldId id="396" r:id="rId17"/>
    <p:sldId id="397" r:id="rId18"/>
    <p:sldId id="398" r:id="rId19"/>
    <p:sldId id="400" r:id="rId20"/>
    <p:sldId id="401" r:id="rId21"/>
    <p:sldId id="40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E8C6F49-2B29-4521-B901-7D3B8F508F92}" v="5" dt="2026-01-09T13:31:25.6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30" autoAdjust="0"/>
    <p:restoredTop sz="94660"/>
  </p:normalViewPr>
  <p:slideViewPr>
    <p:cSldViewPr snapToGrid="0">
      <p:cViewPr varScale="1">
        <p:scale>
          <a:sx n="61" d="100"/>
          <a:sy n="61" d="100"/>
        </p:scale>
        <p:origin x="88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6/11/relationships/changesInfo" Target="changesInfos/changesInfo1.xml"/><Relationship Id="rId30" Type="http://schemas.openxmlformats.org/officeDocument/2006/relationships/customXml" Target="../customXml/item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as Walker" userId="8eb43f4c-f4b8-4560-8927-818c1dccbe73" providerId="ADAL" clId="{5E8C6F49-2B29-4521-B901-7D3B8F508F92}"/>
    <pc:docChg chg="custSel delSld modSld">
      <pc:chgData name="Thomas Walker" userId="8eb43f4c-f4b8-4560-8927-818c1dccbe73" providerId="ADAL" clId="{5E8C6F49-2B29-4521-B901-7D3B8F508F92}" dt="2026-01-09T14:13:39.301" v="928" actId="14100"/>
      <pc:docMkLst>
        <pc:docMk/>
      </pc:docMkLst>
      <pc:sldChg chg="addSp delSp modSp mod">
        <pc:chgData name="Thomas Walker" userId="8eb43f4c-f4b8-4560-8927-818c1dccbe73" providerId="ADAL" clId="{5E8C6F49-2B29-4521-B901-7D3B8F508F92}" dt="2026-01-09T13:35:50.488" v="826" actId="1076"/>
        <pc:sldMkLst>
          <pc:docMk/>
          <pc:sldMk cId="3785067798" sldId="382"/>
        </pc:sldMkLst>
        <pc:spChg chg="mod">
          <ac:chgData name="Thomas Walker" userId="8eb43f4c-f4b8-4560-8927-818c1dccbe73" providerId="ADAL" clId="{5E8C6F49-2B29-4521-B901-7D3B8F508F92}" dt="2026-01-09T12:10:57.118" v="35" actId="20577"/>
          <ac:spMkLst>
            <pc:docMk/>
            <pc:sldMk cId="3785067798" sldId="382"/>
            <ac:spMk id="2" creationId="{AF249480-4D49-C0F6-7D84-B9A5B7ECCEBA}"/>
          </ac:spMkLst>
        </pc:spChg>
        <pc:spChg chg="del">
          <ac:chgData name="Thomas Walker" userId="8eb43f4c-f4b8-4560-8927-818c1dccbe73" providerId="ADAL" clId="{5E8C6F49-2B29-4521-B901-7D3B8F508F92}" dt="2026-01-09T12:14:06.418" v="324" actId="478"/>
          <ac:spMkLst>
            <pc:docMk/>
            <pc:sldMk cId="3785067798" sldId="382"/>
            <ac:spMk id="3" creationId="{464CB555-4751-DC65-A0A5-BF4BE288434E}"/>
          </ac:spMkLst>
        </pc:spChg>
        <pc:picChg chg="add mod">
          <ac:chgData name="Thomas Walker" userId="8eb43f4c-f4b8-4560-8927-818c1dccbe73" providerId="ADAL" clId="{5E8C6F49-2B29-4521-B901-7D3B8F508F92}" dt="2026-01-09T12:14:18.805" v="329" actId="1076"/>
          <ac:picMkLst>
            <pc:docMk/>
            <pc:sldMk cId="3785067798" sldId="382"/>
            <ac:picMk id="5" creationId="{6D733D71-C921-1526-001A-97BD6B099A9C}"/>
          </ac:picMkLst>
        </pc:picChg>
        <pc:picChg chg="add mod">
          <ac:chgData name="Thomas Walker" userId="8eb43f4c-f4b8-4560-8927-818c1dccbe73" providerId="ADAL" clId="{5E8C6F49-2B29-4521-B901-7D3B8F508F92}" dt="2026-01-09T13:35:50.488" v="826" actId="1076"/>
          <ac:picMkLst>
            <pc:docMk/>
            <pc:sldMk cId="3785067798" sldId="382"/>
            <ac:picMk id="7" creationId="{F9BABFE3-AEE8-E564-6FF6-E353E1372F97}"/>
          </ac:picMkLst>
        </pc:picChg>
      </pc:sldChg>
      <pc:sldChg chg="addSp delSp modSp mod">
        <pc:chgData name="Thomas Walker" userId="8eb43f4c-f4b8-4560-8927-818c1dccbe73" providerId="ADAL" clId="{5E8C6F49-2B29-4521-B901-7D3B8F508F92}" dt="2026-01-09T13:37:59.859" v="828" actId="1076"/>
        <pc:sldMkLst>
          <pc:docMk/>
          <pc:sldMk cId="1994062242" sldId="383"/>
        </pc:sldMkLst>
        <pc:spChg chg="mod">
          <ac:chgData name="Thomas Walker" userId="8eb43f4c-f4b8-4560-8927-818c1dccbe73" providerId="ADAL" clId="{5E8C6F49-2B29-4521-B901-7D3B8F508F92}" dt="2026-01-09T12:11:09.598" v="55" actId="20577"/>
          <ac:spMkLst>
            <pc:docMk/>
            <pc:sldMk cId="1994062242" sldId="383"/>
            <ac:spMk id="2" creationId="{44215C0B-F24C-DA22-6FA1-065AC4FE7E52}"/>
          </ac:spMkLst>
        </pc:spChg>
        <pc:spChg chg="del">
          <ac:chgData name="Thomas Walker" userId="8eb43f4c-f4b8-4560-8927-818c1dccbe73" providerId="ADAL" clId="{5E8C6F49-2B29-4521-B901-7D3B8F508F92}" dt="2026-01-09T12:14:55.064" v="330" actId="478"/>
          <ac:spMkLst>
            <pc:docMk/>
            <pc:sldMk cId="1994062242" sldId="383"/>
            <ac:spMk id="3" creationId="{C52F0A2F-DD3A-D4D9-0375-8C85D426AB43}"/>
          </ac:spMkLst>
        </pc:spChg>
        <pc:picChg chg="add mod">
          <ac:chgData name="Thomas Walker" userId="8eb43f4c-f4b8-4560-8927-818c1dccbe73" providerId="ADAL" clId="{5E8C6F49-2B29-4521-B901-7D3B8F508F92}" dt="2026-01-09T12:15:02.267" v="333" actId="1076"/>
          <ac:picMkLst>
            <pc:docMk/>
            <pc:sldMk cId="1994062242" sldId="383"/>
            <ac:picMk id="5" creationId="{DE578F31-3297-A101-76D7-233B42D59E23}"/>
          </ac:picMkLst>
        </pc:picChg>
        <pc:picChg chg="add mod">
          <ac:chgData name="Thomas Walker" userId="8eb43f4c-f4b8-4560-8927-818c1dccbe73" providerId="ADAL" clId="{5E8C6F49-2B29-4521-B901-7D3B8F508F92}" dt="2026-01-09T13:37:59.859" v="828" actId="1076"/>
          <ac:picMkLst>
            <pc:docMk/>
            <pc:sldMk cId="1994062242" sldId="383"/>
            <ac:picMk id="7" creationId="{F966025A-5277-46EC-7FC5-31263AE54356}"/>
          </ac:picMkLst>
        </pc:picChg>
      </pc:sldChg>
      <pc:sldChg chg="addSp delSp modSp mod">
        <pc:chgData name="Thomas Walker" userId="8eb43f4c-f4b8-4560-8927-818c1dccbe73" providerId="ADAL" clId="{5E8C6F49-2B29-4521-B901-7D3B8F508F92}" dt="2026-01-09T13:41:45.842" v="833" actId="1076"/>
        <pc:sldMkLst>
          <pc:docMk/>
          <pc:sldMk cId="2619166427" sldId="384"/>
        </pc:sldMkLst>
        <pc:spChg chg="mod">
          <ac:chgData name="Thomas Walker" userId="8eb43f4c-f4b8-4560-8927-818c1dccbe73" providerId="ADAL" clId="{5E8C6F49-2B29-4521-B901-7D3B8F508F92}" dt="2026-01-09T12:11:21.287" v="83" actId="20577"/>
          <ac:spMkLst>
            <pc:docMk/>
            <pc:sldMk cId="2619166427" sldId="384"/>
            <ac:spMk id="2" creationId="{9B49BC7C-A56B-E727-DB99-409B02A06E60}"/>
          </ac:spMkLst>
        </pc:spChg>
        <pc:spChg chg="del">
          <ac:chgData name="Thomas Walker" userId="8eb43f4c-f4b8-4560-8927-818c1dccbe73" providerId="ADAL" clId="{5E8C6F49-2B29-4521-B901-7D3B8F508F92}" dt="2026-01-09T12:16:45.520" v="334" actId="478"/>
          <ac:spMkLst>
            <pc:docMk/>
            <pc:sldMk cId="2619166427" sldId="384"/>
            <ac:spMk id="3" creationId="{E0514228-DA5D-3904-E1E7-E1AFEF730CCC}"/>
          </ac:spMkLst>
        </pc:spChg>
        <pc:picChg chg="add mod">
          <ac:chgData name="Thomas Walker" userId="8eb43f4c-f4b8-4560-8927-818c1dccbe73" providerId="ADAL" clId="{5E8C6F49-2B29-4521-B901-7D3B8F508F92}" dt="2026-01-09T12:16:59.316" v="339" actId="14100"/>
          <ac:picMkLst>
            <pc:docMk/>
            <pc:sldMk cId="2619166427" sldId="384"/>
            <ac:picMk id="5" creationId="{35C5D9D1-B78E-F59E-8B68-0C63FDDDC51F}"/>
          </ac:picMkLst>
        </pc:picChg>
        <pc:picChg chg="add mod">
          <ac:chgData name="Thomas Walker" userId="8eb43f4c-f4b8-4560-8927-818c1dccbe73" providerId="ADAL" clId="{5E8C6F49-2B29-4521-B901-7D3B8F508F92}" dt="2026-01-09T13:41:45.842" v="833" actId="1076"/>
          <ac:picMkLst>
            <pc:docMk/>
            <pc:sldMk cId="2619166427" sldId="384"/>
            <ac:picMk id="7" creationId="{FB13AC3F-54C3-496F-02EB-760CFE1E87E6}"/>
          </ac:picMkLst>
        </pc:picChg>
      </pc:sldChg>
      <pc:sldChg chg="addSp delSp modSp mod">
        <pc:chgData name="Thomas Walker" userId="8eb43f4c-f4b8-4560-8927-818c1dccbe73" providerId="ADAL" clId="{5E8C6F49-2B29-4521-B901-7D3B8F508F92}" dt="2026-01-09T13:43:45.278" v="836" actId="14100"/>
        <pc:sldMkLst>
          <pc:docMk/>
          <pc:sldMk cId="4209492040" sldId="385"/>
        </pc:sldMkLst>
        <pc:spChg chg="mod">
          <ac:chgData name="Thomas Walker" userId="8eb43f4c-f4b8-4560-8927-818c1dccbe73" providerId="ADAL" clId="{5E8C6F49-2B29-4521-B901-7D3B8F508F92}" dt="2026-01-09T12:11:29.106" v="100" actId="20577"/>
          <ac:spMkLst>
            <pc:docMk/>
            <pc:sldMk cId="4209492040" sldId="385"/>
            <ac:spMk id="2" creationId="{45B0C6EA-CE92-2404-DEA2-0D6F392E5D9B}"/>
          </ac:spMkLst>
        </pc:spChg>
        <pc:spChg chg="del">
          <ac:chgData name="Thomas Walker" userId="8eb43f4c-f4b8-4560-8927-818c1dccbe73" providerId="ADAL" clId="{5E8C6F49-2B29-4521-B901-7D3B8F508F92}" dt="2026-01-09T12:17:27.410" v="340" actId="478"/>
          <ac:spMkLst>
            <pc:docMk/>
            <pc:sldMk cId="4209492040" sldId="385"/>
            <ac:spMk id="3" creationId="{43368E43-E8E5-6A46-84D5-F9120FE4CFD3}"/>
          </ac:spMkLst>
        </pc:spChg>
        <pc:picChg chg="add mod modCrop">
          <ac:chgData name="Thomas Walker" userId="8eb43f4c-f4b8-4560-8927-818c1dccbe73" providerId="ADAL" clId="{5E8C6F49-2B29-4521-B901-7D3B8F508F92}" dt="2026-01-09T12:17:44.446" v="346" actId="14100"/>
          <ac:picMkLst>
            <pc:docMk/>
            <pc:sldMk cId="4209492040" sldId="385"/>
            <ac:picMk id="5" creationId="{EB2E8F80-79CB-CFE4-0AB6-FB30EC3F53E7}"/>
          </ac:picMkLst>
        </pc:picChg>
        <pc:picChg chg="add mod modCrop">
          <ac:chgData name="Thomas Walker" userId="8eb43f4c-f4b8-4560-8927-818c1dccbe73" providerId="ADAL" clId="{5E8C6F49-2B29-4521-B901-7D3B8F508F92}" dt="2026-01-09T12:17:57.931" v="348" actId="1076"/>
          <ac:picMkLst>
            <pc:docMk/>
            <pc:sldMk cId="4209492040" sldId="385"/>
            <ac:picMk id="6" creationId="{E5162596-7CAC-BAE7-BFFA-A7EA13A24D9D}"/>
          </ac:picMkLst>
        </pc:picChg>
        <pc:picChg chg="add mod">
          <ac:chgData name="Thomas Walker" userId="8eb43f4c-f4b8-4560-8927-818c1dccbe73" providerId="ADAL" clId="{5E8C6F49-2B29-4521-B901-7D3B8F508F92}" dt="2026-01-09T13:43:45.278" v="836" actId="14100"/>
          <ac:picMkLst>
            <pc:docMk/>
            <pc:sldMk cId="4209492040" sldId="385"/>
            <ac:picMk id="8" creationId="{D818D7AB-E268-D0AE-BEF2-EC9B0DB5CE3D}"/>
          </ac:picMkLst>
        </pc:picChg>
      </pc:sldChg>
      <pc:sldChg chg="addSp delSp modSp mod">
        <pc:chgData name="Thomas Walker" userId="8eb43f4c-f4b8-4560-8927-818c1dccbe73" providerId="ADAL" clId="{5E8C6F49-2B29-4521-B901-7D3B8F508F92}" dt="2026-01-09T13:46:58.587" v="846" actId="14100"/>
        <pc:sldMkLst>
          <pc:docMk/>
          <pc:sldMk cId="1379667482" sldId="386"/>
        </pc:sldMkLst>
        <pc:spChg chg="mod">
          <ac:chgData name="Thomas Walker" userId="8eb43f4c-f4b8-4560-8927-818c1dccbe73" providerId="ADAL" clId="{5E8C6F49-2B29-4521-B901-7D3B8F508F92}" dt="2026-01-09T12:11:45.666" v="156" actId="20577"/>
          <ac:spMkLst>
            <pc:docMk/>
            <pc:sldMk cId="1379667482" sldId="386"/>
            <ac:spMk id="2" creationId="{B7DFDE72-6009-EA5F-D463-DCD7769404A8}"/>
          </ac:spMkLst>
        </pc:spChg>
        <pc:spChg chg="del">
          <ac:chgData name="Thomas Walker" userId="8eb43f4c-f4b8-4560-8927-818c1dccbe73" providerId="ADAL" clId="{5E8C6F49-2B29-4521-B901-7D3B8F508F92}" dt="2026-01-09T12:18:32.304" v="349" actId="478"/>
          <ac:spMkLst>
            <pc:docMk/>
            <pc:sldMk cId="1379667482" sldId="386"/>
            <ac:spMk id="3" creationId="{B525AFC8-210E-008B-E8EA-C241C34D9255}"/>
          </ac:spMkLst>
        </pc:spChg>
        <pc:picChg chg="add mod modCrop">
          <ac:chgData name="Thomas Walker" userId="8eb43f4c-f4b8-4560-8927-818c1dccbe73" providerId="ADAL" clId="{5E8C6F49-2B29-4521-B901-7D3B8F508F92}" dt="2026-01-09T13:46:49.685" v="842" actId="14100"/>
          <ac:picMkLst>
            <pc:docMk/>
            <pc:sldMk cId="1379667482" sldId="386"/>
            <ac:picMk id="5" creationId="{F20EBA2A-BD13-B3E9-BD08-0FFDA40FC7DE}"/>
          </ac:picMkLst>
        </pc:picChg>
        <pc:picChg chg="add mod modCrop">
          <ac:chgData name="Thomas Walker" userId="8eb43f4c-f4b8-4560-8927-818c1dccbe73" providerId="ADAL" clId="{5E8C6F49-2B29-4521-B901-7D3B8F508F92}" dt="2026-01-09T13:46:58.587" v="846" actId="14100"/>
          <ac:picMkLst>
            <pc:docMk/>
            <pc:sldMk cId="1379667482" sldId="386"/>
            <ac:picMk id="6" creationId="{486575C9-D245-747B-ADA4-B1F101D094DD}"/>
          </ac:picMkLst>
        </pc:picChg>
        <pc:picChg chg="add del">
          <ac:chgData name="Thomas Walker" userId="8eb43f4c-f4b8-4560-8927-818c1dccbe73" providerId="ADAL" clId="{5E8C6F49-2B29-4521-B901-7D3B8F508F92}" dt="2026-01-09T13:45:47.158" v="839" actId="478"/>
          <ac:picMkLst>
            <pc:docMk/>
            <pc:sldMk cId="1379667482" sldId="386"/>
            <ac:picMk id="8" creationId="{47556405-8E32-A36E-C503-5F5BE08C2ADB}"/>
          </ac:picMkLst>
        </pc:picChg>
        <pc:picChg chg="add mod">
          <ac:chgData name="Thomas Walker" userId="8eb43f4c-f4b8-4560-8927-818c1dccbe73" providerId="ADAL" clId="{5E8C6F49-2B29-4521-B901-7D3B8F508F92}" dt="2026-01-09T13:46:46.301" v="841" actId="1076"/>
          <ac:picMkLst>
            <pc:docMk/>
            <pc:sldMk cId="1379667482" sldId="386"/>
            <ac:picMk id="10" creationId="{44591519-1321-46FA-5EDC-F48284E789F6}"/>
          </ac:picMkLst>
        </pc:picChg>
      </pc:sldChg>
      <pc:sldChg chg="addSp delSp modSp mod">
        <pc:chgData name="Thomas Walker" userId="8eb43f4c-f4b8-4560-8927-818c1dccbe73" providerId="ADAL" clId="{5E8C6F49-2B29-4521-B901-7D3B8F508F92}" dt="2026-01-09T13:52:40.123" v="849" actId="14100"/>
        <pc:sldMkLst>
          <pc:docMk/>
          <pc:sldMk cId="3022199796" sldId="387"/>
        </pc:sldMkLst>
        <pc:spChg chg="mod">
          <ac:chgData name="Thomas Walker" userId="8eb43f4c-f4b8-4560-8927-818c1dccbe73" providerId="ADAL" clId="{5E8C6F49-2B29-4521-B901-7D3B8F508F92}" dt="2026-01-09T12:12:04.545" v="204" actId="20577"/>
          <ac:spMkLst>
            <pc:docMk/>
            <pc:sldMk cId="3022199796" sldId="387"/>
            <ac:spMk id="2" creationId="{DCC3EAA8-A43B-DBBD-D572-EA0DBEC2A4E6}"/>
          </ac:spMkLst>
        </pc:spChg>
        <pc:spChg chg="del">
          <ac:chgData name="Thomas Walker" userId="8eb43f4c-f4b8-4560-8927-818c1dccbe73" providerId="ADAL" clId="{5E8C6F49-2B29-4521-B901-7D3B8F508F92}" dt="2026-01-09T12:21:36.277" v="361" actId="478"/>
          <ac:spMkLst>
            <pc:docMk/>
            <pc:sldMk cId="3022199796" sldId="387"/>
            <ac:spMk id="3" creationId="{B4C5F4F1-D7AD-A07F-33A8-EE2D0C8A6AF1}"/>
          </ac:spMkLst>
        </pc:spChg>
        <pc:picChg chg="add mod">
          <ac:chgData name="Thomas Walker" userId="8eb43f4c-f4b8-4560-8927-818c1dccbe73" providerId="ADAL" clId="{5E8C6F49-2B29-4521-B901-7D3B8F508F92}" dt="2026-01-09T12:21:52.163" v="365" actId="14100"/>
          <ac:picMkLst>
            <pc:docMk/>
            <pc:sldMk cId="3022199796" sldId="387"/>
            <ac:picMk id="5" creationId="{9BF629EB-8295-E886-3D9A-67ECA608EE55}"/>
          </ac:picMkLst>
        </pc:picChg>
        <pc:picChg chg="add mod">
          <ac:chgData name="Thomas Walker" userId="8eb43f4c-f4b8-4560-8927-818c1dccbe73" providerId="ADAL" clId="{5E8C6F49-2B29-4521-B901-7D3B8F508F92}" dt="2026-01-09T12:22:10.236" v="367" actId="1076"/>
          <ac:picMkLst>
            <pc:docMk/>
            <pc:sldMk cId="3022199796" sldId="387"/>
            <ac:picMk id="7" creationId="{F13F61A4-B6E3-530B-92B7-6F1D899EEF02}"/>
          </ac:picMkLst>
        </pc:picChg>
        <pc:picChg chg="add mod">
          <ac:chgData name="Thomas Walker" userId="8eb43f4c-f4b8-4560-8927-818c1dccbe73" providerId="ADAL" clId="{5E8C6F49-2B29-4521-B901-7D3B8F508F92}" dt="2026-01-09T13:52:40.123" v="849" actId="14100"/>
          <ac:picMkLst>
            <pc:docMk/>
            <pc:sldMk cId="3022199796" sldId="387"/>
            <ac:picMk id="9" creationId="{F5CBED61-1472-D179-2FC1-01C71B286ECD}"/>
          </ac:picMkLst>
        </pc:picChg>
      </pc:sldChg>
      <pc:sldChg chg="addSp delSp modSp mod">
        <pc:chgData name="Thomas Walker" userId="8eb43f4c-f4b8-4560-8927-818c1dccbe73" providerId="ADAL" clId="{5E8C6F49-2B29-4521-B901-7D3B8F508F92}" dt="2026-01-09T13:55:00.079" v="852" actId="1076"/>
        <pc:sldMkLst>
          <pc:docMk/>
          <pc:sldMk cId="1651275326" sldId="388"/>
        </pc:sldMkLst>
        <pc:spChg chg="mod">
          <ac:chgData name="Thomas Walker" userId="8eb43f4c-f4b8-4560-8927-818c1dccbe73" providerId="ADAL" clId="{5E8C6F49-2B29-4521-B901-7D3B8F508F92}" dt="2026-01-09T12:12:18.852" v="257" actId="27636"/>
          <ac:spMkLst>
            <pc:docMk/>
            <pc:sldMk cId="1651275326" sldId="388"/>
            <ac:spMk id="2" creationId="{AD085AB1-4292-5FB9-E1EE-C1388B159B6D}"/>
          </ac:spMkLst>
        </pc:spChg>
        <pc:spChg chg="del">
          <ac:chgData name="Thomas Walker" userId="8eb43f4c-f4b8-4560-8927-818c1dccbe73" providerId="ADAL" clId="{5E8C6F49-2B29-4521-B901-7D3B8F508F92}" dt="2026-01-09T12:22:49.579" v="368" actId="478"/>
          <ac:spMkLst>
            <pc:docMk/>
            <pc:sldMk cId="1651275326" sldId="388"/>
            <ac:spMk id="3" creationId="{81BBCF1F-780A-D3F4-B268-4F448CC371E5}"/>
          </ac:spMkLst>
        </pc:spChg>
        <pc:spChg chg="add mod">
          <ac:chgData name="Thomas Walker" userId="8eb43f4c-f4b8-4560-8927-818c1dccbe73" providerId="ADAL" clId="{5E8C6F49-2B29-4521-B901-7D3B8F508F92}" dt="2026-01-09T12:23:03.814" v="373" actId="208"/>
          <ac:spMkLst>
            <pc:docMk/>
            <pc:sldMk cId="1651275326" sldId="388"/>
            <ac:spMk id="6" creationId="{44AB298C-BD5B-BAC0-A928-8CE433346495}"/>
          </ac:spMkLst>
        </pc:spChg>
        <pc:picChg chg="add mod modCrop">
          <ac:chgData name="Thomas Walker" userId="8eb43f4c-f4b8-4560-8927-818c1dccbe73" providerId="ADAL" clId="{5E8C6F49-2B29-4521-B901-7D3B8F508F92}" dt="2026-01-09T12:23:15.354" v="374" actId="732"/>
          <ac:picMkLst>
            <pc:docMk/>
            <pc:sldMk cId="1651275326" sldId="388"/>
            <ac:picMk id="5" creationId="{42369557-E3E3-0A6F-DB3D-D970789028DB}"/>
          </ac:picMkLst>
        </pc:picChg>
        <pc:picChg chg="add mod">
          <ac:chgData name="Thomas Walker" userId="8eb43f4c-f4b8-4560-8927-818c1dccbe73" providerId="ADAL" clId="{5E8C6F49-2B29-4521-B901-7D3B8F508F92}" dt="2026-01-09T13:55:00.079" v="852" actId="1076"/>
          <ac:picMkLst>
            <pc:docMk/>
            <pc:sldMk cId="1651275326" sldId="388"/>
            <ac:picMk id="8" creationId="{EF998D09-F24A-89B8-0A74-CEADB449C3EE}"/>
          </ac:picMkLst>
        </pc:picChg>
      </pc:sldChg>
      <pc:sldChg chg="addSp delSp modSp mod">
        <pc:chgData name="Thomas Walker" userId="8eb43f4c-f4b8-4560-8927-818c1dccbe73" providerId="ADAL" clId="{5E8C6F49-2B29-4521-B901-7D3B8F508F92}" dt="2026-01-09T13:56:11.307" v="855" actId="1076"/>
        <pc:sldMkLst>
          <pc:docMk/>
          <pc:sldMk cId="2049174050" sldId="389"/>
        </pc:sldMkLst>
        <pc:spChg chg="mod">
          <ac:chgData name="Thomas Walker" userId="8eb43f4c-f4b8-4560-8927-818c1dccbe73" providerId="ADAL" clId="{5E8C6F49-2B29-4521-B901-7D3B8F508F92}" dt="2026-01-09T12:24:53.533" v="405" actId="20577"/>
          <ac:spMkLst>
            <pc:docMk/>
            <pc:sldMk cId="2049174050" sldId="389"/>
            <ac:spMk id="2" creationId="{CAAD311E-C0E4-687E-C8A8-585233469222}"/>
          </ac:spMkLst>
        </pc:spChg>
        <pc:spChg chg="del">
          <ac:chgData name="Thomas Walker" userId="8eb43f4c-f4b8-4560-8927-818c1dccbe73" providerId="ADAL" clId="{5E8C6F49-2B29-4521-B901-7D3B8F508F92}" dt="2026-01-09T12:24:20.223" v="375" actId="478"/>
          <ac:spMkLst>
            <pc:docMk/>
            <pc:sldMk cId="2049174050" sldId="389"/>
            <ac:spMk id="3" creationId="{497C8CB8-1AC4-56C7-DD29-2E571E642546}"/>
          </ac:spMkLst>
        </pc:spChg>
        <pc:picChg chg="add mod modCrop">
          <ac:chgData name="Thomas Walker" userId="8eb43f4c-f4b8-4560-8927-818c1dccbe73" providerId="ADAL" clId="{5E8C6F49-2B29-4521-B901-7D3B8F508F92}" dt="2026-01-09T12:24:49.563" v="385" actId="14100"/>
          <ac:picMkLst>
            <pc:docMk/>
            <pc:sldMk cId="2049174050" sldId="389"/>
            <ac:picMk id="5" creationId="{4BB04432-39F9-2272-248D-6F01EECC0E96}"/>
          </ac:picMkLst>
        </pc:picChg>
        <pc:picChg chg="add del mod">
          <ac:chgData name="Thomas Walker" userId="8eb43f4c-f4b8-4560-8927-818c1dccbe73" providerId="ADAL" clId="{5E8C6F49-2B29-4521-B901-7D3B8F508F92}" dt="2026-01-09T12:24:24.433" v="378" actId="478"/>
          <ac:picMkLst>
            <pc:docMk/>
            <pc:sldMk cId="2049174050" sldId="389"/>
            <ac:picMk id="6" creationId="{56080241-CC19-4F91-382F-219CBB4D34F6}"/>
          </ac:picMkLst>
        </pc:picChg>
        <pc:picChg chg="add mod modCrop">
          <ac:chgData name="Thomas Walker" userId="8eb43f4c-f4b8-4560-8927-818c1dccbe73" providerId="ADAL" clId="{5E8C6F49-2B29-4521-B901-7D3B8F508F92}" dt="2026-01-09T12:25:07.663" v="408" actId="14100"/>
          <ac:picMkLst>
            <pc:docMk/>
            <pc:sldMk cId="2049174050" sldId="389"/>
            <ac:picMk id="7" creationId="{B417DB52-B316-F6A7-7C55-83212BB86251}"/>
          </ac:picMkLst>
        </pc:picChg>
        <pc:picChg chg="add mod">
          <ac:chgData name="Thomas Walker" userId="8eb43f4c-f4b8-4560-8927-818c1dccbe73" providerId="ADAL" clId="{5E8C6F49-2B29-4521-B901-7D3B8F508F92}" dt="2026-01-09T13:56:11.307" v="855" actId="1076"/>
          <ac:picMkLst>
            <pc:docMk/>
            <pc:sldMk cId="2049174050" sldId="389"/>
            <ac:picMk id="9" creationId="{2AAC9022-E766-D750-EC85-669E18A5CE7C}"/>
          </ac:picMkLst>
        </pc:picChg>
      </pc:sldChg>
      <pc:sldChg chg="addSp delSp modSp mod">
        <pc:chgData name="Thomas Walker" userId="8eb43f4c-f4b8-4560-8927-818c1dccbe73" providerId="ADAL" clId="{5E8C6F49-2B29-4521-B901-7D3B8F508F92}" dt="2026-01-09T12:26:19.974" v="416" actId="14100"/>
        <pc:sldMkLst>
          <pc:docMk/>
          <pc:sldMk cId="1942986315" sldId="390"/>
        </pc:sldMkLst>
        <pc:spChg chg="mod">
          <ac:chgData name="Thomas Walker" userId="8eb43f4c-f4b8-4560-8927-818c1dccbe73" providerId="ADAL" clId="{5E8C6F49-2B29-4521-B901-7D3B8F508F92}" dt="2026-01-09T12:12:40.864" v="303" actId="20577"/>
          <ac:spMkLst>
            <pc:docMk/>
            <pc:sldMk cId="1942986315" sldId="390"/>
            <ac:spMk id="2" creationId="{B4B02062-DBC1-A27C-3DDB-C81817ABEC1A}"/>
          </ac:spMkLst>
        </pc:spChg>
        <pc:spChg chg="del">
          <ac:chgData name="Thomas Walker" userId="8eb43f4c-f4b8-4560-8927-818c1dccbe73" providerId="ADAL" clId="{5E8C6F49-2B29-4521-B901-7D3B8F508F92}" dt="2026-01-09T12:25:53.421" v="409" actId="478"/>
          <ac:spMkLst>
            <pc:docMk/>
            <pc:sldMk cId="1942986315" sldId="390"/>
            <ac:spMk id="3" creationId="{589E2911-2630-629A-5B4C-78E4FE8D5F27}"/>
          </ac:spMkLst>
        </pc:spChg>
        <pc:picChg chg="add mod">
          <ac:chgData name="Thomas Walker" userId="8eb43f4c-f4b8-4560-8927-818c1dccbe73" providerId="ADAL" clId="{5E8C6F49-2B29-4521-B901-7D3B8F508F92}" dt="2026-01-09T12:26:02.537" v="413" actId="1076"/>
          <ac:picMkLst>
            <pc:docMk/>
            <pc:sldMk cId="1942986315" sldId="390"/>
            <ac:picMk id="5" creationId="{0BD4C62C-3016-8A3D-F28E-942686DE220A}"/>
          </ac:picMkLst>
        </pc:picChg>
        <pc:picChg chg="add mod">
          <ac:chgData name="Thomas Walker" userId="8eb43f4c-f4b8-4560-8927-818c1dccbe73" providerId="ADAL" clId="{5E8C6F49-2B29-4521-B901-7D3B8F508F92}" dt="2026-01-09T12:26:19.974" v="416" actId="14100"/>
          <ac:picMkLst>
            <pc:docMk/>
            <pc:sldMk cId="1942986315" sldId="390"/>
            <ac:picMk id="7" creationId="{4D3A0590-8D8C-E605-01B8-1948BE556337}"/>
          </ac:picMkLst>
        </pc:picChg>
      </pc:sldChg>
      <pc:sldChg chg="addSp delSp modSp mod">
        <pc:chgData name="Thomas Walker" userId="8eb43f4c-f4b8-4560-8927-818c1dccbe73" providerId="ADAL" clId="{5E8C6F49-2B29-4521-B901-7D3B8F508F92}" dt="2026-01-09T12:27:57.580" v="423" actId="1076"/>
        <pc:sldMkLst>
          <pc:docMk/>
          <pc:sldMk cId="2882509815" sldId="391"/>
        </pc:sldMkLst>
        <pc:spChg chg="mod">
          <ac:chgData name="Thomas Walker" userId="8eb43f4c-f4b8-4560-8927-818c1dccbe73" providerId="ADAL" clId="{5E8C6F49-2B29-4521-B901-7D3B8F508F92}" dt="2026-01-09T12:12:48.472" v="323" actId="20577"/>
          <ac:spMkLst>
            <pc:docMk/>
            <pc:sldMk cId="2882509815" sldId="391"/>
            <ac:spMk id="2" creationId="{F1609B19-D6D0-7A98-5E9F-3FB7529FE04D}"/>
          </ac:spMkLst>
        </pc:spChg>
        <pc:spChg chg="del">
          <ac:chgData name="Thomas Walker" userId="8eb43f4c-f4b8-4560-8927-818c1dccbe73" providerId="ADAL" clId="{5E8C6F49-2B29-4521-B901-7D3B8F508F92}" dt="2026-01-09T12:26:29.009" v="417" actId="478"/>
          <ac:spMkLst>
            <pc:docMk/>
            <pc:sldMk cId="2882509815" sldId="391"/>
            <ac:spMk id="3" creationId="{3E45E397-B957-92FA-2065-5CA8B19638BA}"/>
          </ac:spMkLst>
        </pc:spChg>
        <pc:picChg chg="add mod">
          <ac:chgData name="Thomas Walker" userId="8eb43f4c-f4b8-4560-8927-818c1dccbe73" providerId="ADAL" clId="{5E8C6F49-2B29-4521-B901-7D3B8F508F92}" dt="2026-01-09T12:27:27.194" v="420" actId="1076"/>
          <ac:picMkLst>
            <pc:docMk/>
            <pc:sldMk cId="2882509815" sldId="391"/>
            <ac:picMk id="5" creationId="{0DA13CF1-2FEA-0CB2-F1FF-9333DDFB7120}"/>
          </ac:picMkLst>
        </pc:picChg>
        <pc:picChg chg="add mod">
          <ac:chgData name="Thomas Walker" userId="8eb43f4c-f4b8-4560-8927-818c1dccbe73" providerId="ADAL" clId="{5E8C6F49-2B29-4521-B901-7D3B8F508F92}" dt="2026-01-09T12:27:57.580" v="423" actId="1076"/>
          <ac:picMkLst>
            <pc:docMk/>
            <pc:sldMk cId="2882509815" sldId="391"/>
            <ac:picMk id="7" creationId="{4C5FE84C-54DB-52FC-A534-C586328FA11F}"/>
          </ac:picMkLst>
        </pc:picChg>
      </pc:sldChg>
      <pc:sldChg chg="addSp delSp modSp mod">
        <pc:chgData name="Thomas Walker" userId="8eb43f4c-f4b8-4560-8927-818c1dccbe73" providerId="ADAL" clId="{5E8C6F49-2B29-4521-B901-7D3B8F508F92}" dt="2026-01-09T13:58:25.335" v="863" actId="1076"/>
        <pc:sldMkLst>
          <pc:docMk/>
          <pc:sldMk cId="2939240253" sldId="392"/>
        </pc:sldMkLst>
        <pc:spChg chg="mod">
          <ac:chgData name="Thomas Walker" userId="8eb43f4c-f4b8-4560-8927-818c1dccbe73" providerId="ADAL" clId="{5E8C6F49-2B29-4521-B901-7D3B8F508F92}" dt="2026-01-09T12:31:49.679" v="462" actId="20577"/>
          <ac:spMkLst>
            <pc:docMk/>
            <pc:sldMk cId="2939240253" sldId="392"/>
            <ac:spMk id="2" creationId="{C7144F88-C0C7-8229-86AB-0B82AAEC05CE}"/>
          </ac:spMkLst>
        </pc:spChg>
        <pc:spChg chg="del">
          <ac:chgData name="Thomas Walker" userId="8eb43f4c-f4b8-4560-8927-818c1dccbe73" providerId="ADAL" clId="{5E8C6F49-2B29-4521-B901-7D3B8F508F92}" dt="2026-01-09T12:34:24.023" v="463" actId="478"/>
          <ac:spMkLst>
            <pc:docMk/>
            <pc:sldMk cId="2939240253" sldId="392"/>
            <ac:spMk id="3" creationId="{A280441A-099E-D368-EDB4-EA24B61B64A7}"/>
          </ac:spMkLst>
        </pc:spChg>
        <pc:picChg chg="add mod">
          <ac:chgData name="Thomas Walker" userId="8eb43f4c-f4b8-4560-8927-818c1dccbe73" providerId="ADAL" clId="{5E8C6F49-2B29-4521-B901-7D3B8F508F92}" dt="2026-01-09T12:34:30.013" v="466" actId="14100"/>
          <ac:picMkLst>
            <pc:docMk/>
            <pc:sldMk cId="2939240253" sldId="392"/>
            <ac:picMk id="5" creationId="{58A3CF0E-01DE-8EFC-7DE6-D11CD9DA982E}"/>
          </ac:picMkLst>
        </pc:picChg>
        <pc:picChg chg="add mod">
          <ac:chgData name="Thomas Walker" userId="8eb43f4c-f4b8-4560-8927-818c1dccbe73" providerId="ADAL" clId="{5E8C6F49-2B29-4521-B901-7D3B8F508F92}" dt="2026-01-09T13:58:14.849" v="861" actId="14100"/>
          <ac:picMkLst>
            <pc:docMk/>
            <pc:sldMk cId="2939240253" sldId="392"/>
            <ac:picMk id="7" creationId="{B463BD68-AB26-BC8B-300C-FD81D905DF51}"/>
          </ac:picMkLst>
        </pc:picChg>
        <pc:picChg chg="add mod">
          <ac:chgData name="Thomas Walker" userId="8eb43f4c-f4b8-4560-8927-818c1dccbe73" providerId="ADAL" clId="{5E8C6F49-2B29-4521-B901-7D3B8F508F92}" dt="2026-01-09T13:58:25.335" v="863" actId="1076"/>
          <ac:picMkLst>
            <pc:docMk/>
            <pc:sldMk cId="2939240253" sldId="392"/>
            <ac:picMk id="9" creationId="{0B9D2746-6953-1ABE-35D6-FDF804E4D734}"/>
          </ac:picMkLst>
        </pc:picChg>
      </pc:sldChg>
      <pc:sldChg chg="addSp delSp modSp mod">
        <pc:chgData name="Thomas Walker" userId="8eb43f4c-f4b8-4560-8927-818c1dccbe73" providerId="ADAL" clId="{5E8C6F49-2B29-4521-B901-7D3B8F508F92}" dt="2026-01-09T14:00:14.989" v="867" actId="14100"/>
        <pc:sldMkLst>
          <pc:docMk/>
          <pc:sldMk cId="3327293046" sldId="393"/>
        </pc:sldMkLst>
        <pc:spChg chg="mod">
          <ac:chgData name="Thomas Walker" userId="8eb43f4c-f4b8-4560-8927-818c1dccbe73" providerId="ADAL" clId="{5E8C6F49-2B29-4521-B901-7D3B8F508F92}" dt="2026-01-09T12:35:45.590" v="513" actId="5793"/>
          <ac:spMkLst>
            <pc:docMk/>
            <pc:sldMk cId="3327293046" sldId="393"/>
            <ac:spMk id="2" creationId="{6E54EB74-28B7-77B3-FF9A-7C637373C8E3}"/>
          </ac:spMkLst>
        </pc:spChg>
        <pc:spChg chg="del">
          <ac:chgData name="Thomas Walker" userId="8eb43f4c-f4b8-4560-8927-818c1dccbe73" providerId="ADAL" clId="{5E8C6F49-2B29-4521-B901-7D3B8F508F92}" dt="2026-01-09T12:36:37.093" v="514" actId="478"/>
          <ac:spMkLst>
            <pc:docMk/>
            <pc:sldMk cId="3327293046" sldId="393"/>
            <ac:spMk id="3" creationId="{15F5702B-24E2-C580-D578-BB4E46742A1D}"/>
          </ac:spMkLst>
        </pc:spChg>
        <pc:spChg chg="add mod">
          <ac:chgData name="Thomas Walker" userId="8eb43f4c-f4b8-4560-8927-818c1dccbe73" providerId="ADAL" clId="{5E8C6F49-2B29-4521-B901-7D3B8F508F92}" dt="2026-01-09T12:37:19.601" v="526" actId="208"/>
          <ac:spMkLst>
            <pc:docMk/>
            <pc:sldMk cId="3327293046" sldId="393"/>
            <ac:spMk id="8" creationId="{2BF788E7-2E2C-9599-9B32-102AD2A63392}"/>
          </ac:spMkLst>
        </pc:spChg>
        <pc:picChg chg="add mod modCrop">
          <ac:chgData name="Thomas Walker" userId="8eb43f4c-f4b8-4560-8927-818c1dccbe73" providerId="ADAL" clId="{5E8C6F49-2B29-4521-B901-7D3B8F508F92}" dt="2026-01-09T12:36:56.960" v="521" actId="14100"/>
          <ac:picMkLst>
            <pc:docMk/>
            <pc:sldMk cId="3327293046" sldId="393"/>
            <ac:picMk id="5" creationId="{B7A2A85D-1D00-EB6A-A023-71E9456E2231}"/>
          </ac:picMkLst>
        </pc:picChg>
        <pc:picChg chg="add mod modCrop">
          <ac:chgData name="Thomas Walker" userId="8eb43f4c-f4b8-4560-8927-818c1dccbe73" providerId="ADAL" clId="{5E8C6F49-2B29-4521-B901-7D3B8F508F92}" dt="2026-01-09T12:37:06.565" v="523" actId="14100"/>
          <ac:picMkLst>
            <pc:docMk/>
            <pc:sldMk cId="3327293046" sldId="393"/>
            <ac:picMk id="7" creationId="{91AAE601-68C8-F1AA-D0BE-0CA292FE2DD1}"/>
          </ac:picMkLst>
        </pc:picChg>
        <pc:picChg chg="add mod">
          <ac:chgData name="Thomas Walker" userId="8eb43f4c-f4b8-4560-8927-818c1dccbe73" providerId="ADAL" clId="{5E8C6F49-2B29-4521-B901-7D3B8F508F92}" dt="2026-01-09T14:00:14.989" v="867" actId="14100"/>
          <ac:picMkLst>
            <pc:docMk/>
            <pc:sldMk cId="3327293046" sldId="393"/>
            <ac:picMk id="10" creationId="{09A3F449-75D5-16E5-EB9D-BDC65AA30E71}"/>
          </ac:picMkLst>
        </pc:picChg>
      </pc:sldChg>
      <pc:sldChg chg="addSp delSp modSp mod">
        <pc:chgData name="Thomas Walker" userId="8eb43f4c-f4b8-4560-8927-818c1dccbe73" providerId="ADAL" clId="{5E8C6F49-2B29-4521-B901-7D3B8F508F92}" dt="2026-01-09T14:03:48.052" v="878" actId="14100"/>
        <pc:sldMkLst>
          <pc:docMk/>
          <pc:sldMk cId="2847427767" sldId="394"/>
        </pc:sldMkLst>
        <pc:spChg chg="mod">
          <ac:chgData name="Thomas Walker" userId="8eb43f4c-f4b8-4560-8927-818c1dccbe73" providerId="ADAL" clId="{5E8C6F49-2B29-4521-B901-7D3B8F508F92}" dt="2026-01-09T12:37:40.298" v="555" actId="20577"/>
          <ac:spMkLst>
            <pc:docMk/>
            <pc:sldMk cId="2847427767" sldId="394"/>
            <ac:spMk id="2" creationId="{5D9C1144-69CB-535F-A38E-73A14E367917}"/>
          </ac:spMkLst>
        </pc:spChg>
        <pc:spChg chg="del">
          <ac:chgData name="Thomas Walker" userId="8eb43f4c-f4b8-4560-8927-818c1dccbe73" providerId="ADAL" clId="{5E8C6F49-2B29-4521-B901-7D3B8F508F92}" dt="2026-01-09T12:38:42.812" v="556" actId="478"/>
          <ac:spMkLst>
            <pc:docMk/>
            <pc:sldMk cId="2847427767" sldId="394"/>
            <ac:spMk id="3" creationId="{34835004-6C01-50F7-38E3-86C96247D988}"/>
          </ac:spMkLst>
        </pc:spChg>
        <pc:picChg chg="add mod">
          <ac:chgData name="Thomas Walker" userId="8eb43f4c-f4b8-4560-8927-818c1dccbe73" providerId="ADAL" clId="{5E8C6F49-2B29-4521-B901-7D3B8F508F92}" dt="2026-01-09T14:01:37.227" v="868" actId="14100"/>
          <ac:picMkLst>
            <pc:docMk/>
            <pc:sldMk cId="2847427767" sldId="394"/>
            <ac:picMk id="5" creationId="{3CBF3B75-1E6C-B509-8E5C-7C3C265A0B79}"/>
          </ac:picMkLst>
        </pc:picChg>
        <pc:picChg chg="add mod">
          <ac:chgData name="Thomas Walker" userId="8eb43f4c-f4b8-4560-8927-818c1dccbe73" providerId="ADAL" clId="{5E8C6F49-2B29-4521-B901-7D3B8F508F92}" dt="2026-01-09T14:01:47.706" v="871" actId="14100"/>
          <ac:picMkLst>
            <pc:docMk/>
            <pc:sldMk cId="2847427767" sldId="394"/>
            <ac:picMk id="7" creationId="{917D58DA-5EA0-4DE9-55CF-B4A01A08F44D}"/>
          </ac:picMkLst>
        </pc:picChg>
        <pc:picChg chg="add mod">
          <ac:chgData name="Thomas Walker" userId="8eb43f4c-f4b8-4560-8927-818c1dccbe73" providerId="ADAL" clId="{5E8C6F49-2B29-4521-B901-7D3B8F508F92}" dt="2026-01-09T14:02:17.521" v="875" actId="14100"/>
          <ac:picMkLst>
            <pc:docMk/>
            <pc:sldMk cId="2847427767" sldId="394"/>
            <ac:picMk id="9" creationId="{58F41C05-8480-CCEB-B8B4-2D19894C699D}"/>
          </ac:picMkLst>
        </pc:picChg>
        <pc:picChg chg="add mod">
          <ac:chgData name="Thomas Walker" userId="8eb43f4c-f4b8-4560-8927-818c1dccbe73" providerId="ADAL" clId="{5E8C6F49-2B29-4521-B901-7D3B8F508F92}" dt="2026-01-09T14:03:48.052" v="878" actId="14100"/>
          <ac:picMkLst>
            <pc:docMk/>
            <pc:sldMk cId="2847427767" sldId="394"/>
            <ac:picMk id="11" creationId="{443615D0-82E9-5CEC-C8BA-4AE628DB59E0}"/>
          </ac:picMkLst>
        </pc:picChg>
      </pc:sldChg>
      <pc:sldChg chg="addSp delSp modSp mod">
        <pc:chgData name="Thomas Walker" userId="8eb43f4c-f4b8-4560-8927-818c1dccbe73" providerId="ADAL" clId="{5E8C6F49-2B29-4521-B901-7D3B8F508F92}" dt="2026-01-09T14:06:17.829" v="892" actId="1076"/>
        <pc:sldMkLst>
          <pc:docMk/>
          <pc:sldMk cId="2877084967" sldId="395"/>
        </pc:sldMkLst>
        <pc:spChg chg="mod">
          <ac:chgData name="Thomas Walker" userId="8eb43f4c-f4b8-4560-8927-818c1dccbe73" providerId="ADAL" clId="{5E8C6F49-2B29-4521-B901-7D3B8F508F92}" dt="2026-01-09T12:38:59.970" v="585" actId="20577"/>
          <ac:spMkLst>
            <pc:docMk/>
            <pc:sldMk cId="2877084967" sldId="395"/>
            <ac:spMk id="2" creationId="{F45EE417-F299-4DB8-84F4-16BBEB11C708}"/>
          </ac:spMkLst>
        </pc:spChg>
        <pc:spChg chg="del">
          <ac:chgData name="Thomas Walker" userId="8eb43f4c-f4b8-4560-8927-818c1dccbe73" providerId="ADAL" clId="{5E8C6F49-2B29-4521-B901-7D3B8F508F92}" dt="2026-01-09T12:39:02.679" v="586" actId="478"/>
          <ac:spMkLst>
            <pc:docMk/>
            <pc:sldMk cId="2877084967" sldId="395"/>
            <ac:spMk id="3" creationId="{BDA2DA15-63F7-E7C7-B302-099CE9E6EC28}"/>
          </ac:spMkLst>
        </pc:spChg>
        <pc:picChg chg="add mod">
          <ac:chgData name="Thomas Walker" userId="8eb43f4c-f4b8-4560-8927-818c1dccbe73" providerId="ADAL" clId="{5E8C6F49-2B29-4521-B901-7D3B8F508F92}" dt="2026-01-09T14:04:50.307" v="881" actId="1076"/>
          <ac:picMkLst>
            <pc:docMk/>
            <pc:sldMk cId="2877084967" sldId="395"/>
            <ac:picMk id="5" creationId="{FEB80534-5483-4C99-FE89-7BAF11B7FB0C}"/>
          </ac:picMkLst>
        </pc:picChg>
        <pc:picChg chg="add mod">
          <ac:chgData name="Thomas Walker" userId="8eb43f4c-f4b8-4560-8927-818c1dccbe73" providerId="ADAL" clId="{5E8C6F49-2B29-4521-B901-7D3B8F508F92}" dt="2026-01-09T14:04:58.828" v="884" actId="1076"/>
          <ac:picMkLst>
            <pc:docMk/>
            <pc:sldMk cId="2877084967" sldId="395"/>
            <ac:picMk id="7" creationId="{5B7DA384-B69B-2BBE-2937-1DE1B9C24F41}"/>
          </ac:picMkLst>
        </pc:picChg>
        <pc:picChg chg="add mod">
          <ac:chgData name="Thomas Walker" userId="8eb43f4c-f4b8-4560-8927-818c1dccbe73" providerId="ADAL" clId="{5E8C6F49-2B29-4521-B901-7D3B8F508F92}" dt="2026-01-09T14:05:30.890" v="887" actId="14100"/>
          <ac:picMkLst>
            <pc:docMk/>
            <pc:sldMk cId="2877084967" sldId="395"/>
            <ac:picMk id="9" creationId="{8881C007-DA68-F294-46FD-EDFBA8EFFE7F}"/>
          </ac:picMkLst>
        </pc:picChg>
        <pc:picChg chg="add mod">
          <ac:chgData name="Thomas Walker" userId="8eb43f4c-f4b8-4560-8927-818c1dccbe73" providerId="ADAL" clId="{5E8C6F49-2B29-4521-B901-7D3B8F508F92}" dt="2026-01-09T14:06:17.829" v="892" actId="1076"/>
          <ac:picMkLst>
            <pc:docMk/>
            <pc:sldMk cId="2877084967" sldId="395"/>
            <ac:picMk id="11" creationId="{5F52AA47-08D8-B2D7-0B05-4ABD5BC32519}"/>
          </ac:picMkLst>
        </pc:picChg>
      </pc:sldChg>
      <pc:sldChg chg="addSp delSp modSp mod">
        <pc:chgData name="Thomas Walker" userId="8eb43f4c-f4b8-4560-8927-818c1dccbe73" providerId="ADAL" clId="{5E8C6F49-2B29-4521-B901-7D3B8F508F92}" dt="2026-01-09T13:26:03.429" v="637" actId="14100"/>
        <pc:sldMkLst>
          <pc:docMk/>
          <pc:sldMk cId="890012837" sldId="396"/>
        </pc:sldMkLst>
        <pc:spChg chg="mod">
          <ac:chgData name="Thomas Walker" userId="8eb43f4c-f4b8-4560-8927-818c1dccbe73" providerId="ADAL" clId="{5E8C6F49-2B29-4521-B901-7D3B8F508F92}" dt="2026-01-09T12:40:14.879" v="623" actId="20577"/>
          <ac:spMkLst>
            <pc:docMk/>
            <pc:sldMk cId="890012837" sldId="396"/>
            <ac:spMk id="2" creationId="{4AAE068D-ED8F-3B9B-78DA-963153397B3A}"/>
          </ac:spMkLst>
        </pc:spChg>
        <pc:spChg chg="del">
          <ac:chgData name="Thomas Walker" userId="8eb43f4c-f4b8-4560-8927-818c1dccbe73" providerId="ADAL" clId="{5E8C6F49-2B29-4521-B901-7D3B8F508F92}" dt="2026-01-09T12:40:35.338" v="624" actId="478"/>
          <ac:spMkLst>
            <pc:docMk/>
            <pc:sldMk cId="890012837" sldId="396"/>
            <ac:spMk id="3" creationId="{77EE0DB7-6C65-F487-A747-31A2560A6CDF}"/>
          </ac:spMkLst>
        </pc:spChg>
        <pc:picChg chg="add mod modCrop">
          <ac:chgData name="Thomas Walker" userId="8eb43f4c-f4b8-4560-8927-818c1dccbe73" providerId="ADAL" clId="{5E8C6F49-2B29-4521-B901-7D3B8F508F92}" dt="2026-01-09T13:25:56.162" v="634" actId="1076"/>
          <ac:picMkLst>
            <pc:docMk/>
            <pc:sldMk cId="890012837" sldId="396"/>
            <ac:picMk id="5" creationId="{3949254D-31AE-1560-0A74-98967777D913}"/>
          </ac:picMkLst>
        </pc:picChg>
        <pc:picChg chg="add mod modCrop">
          <ac:chgData name="Thomas Walker" userId="8eb43f4c-f4b8-4560-8927-818c1dccbe73" providerId="ADAL" clId="{5E8C6F49-2B29-4521-B901-7D3B8F508F92}" dt="2026-01-09T13:26:03.429" v="637" actId="14100"/>
          <ac:picMkLst>
            <pc:docMk/>
            <pc:sldMk cId="890012837" sldId="396"/>
            <ac:picMk id="7" creationId="{C2E1E38B-52E4-99A2-0B04-89479880C312}"/>
          </ac:picMkLst>
        </pc:picChg>
      </pc:sldChg>
      <pc:sldChg chg="addSp delSp modSp mod">
        <pc:chgData name="Thomas Walker" userId="8eb43f4c-f4b8-4560-8927-818c1dccbe73" providerId="ADAL" clId="{5E8C6F49-2B29-4521-B901-7D3B8F508F92}" dt="2026-01-09T14:08:45.026" v="905" actId="14100"/>
        <pc:sldMkLst>
          <pc:docMk/>
          <pc:sldMk cId="1292865086" sldId="397"/>
        </pc:sldMkLst>
        <pc:spChg chg="mod">
          <ac:chgData name="Thomas Walker" userId="8eb43f4c-f4b8-4560-8927-818c1dccbe73" providerId="ADAL" clId="{5E8C6F49-2B29-4521-B901-7D3B8F508F92}" dt="2026-01-09T13:26:24.193" v="676" actId="20577"/>
          <ac:spMkLst>
            <pc:docMk/>
            <pc:sldMk cId="1292865086" sldId="397"/>
            <ac:spMk id="2" creationId="{40A79352-782B-C623-2C3E-39474D30F3D3}"/>
          </ac:spMkLst>
        </pc:spChg>
        <pc:spChg chg="del">
          <ac:chgData name="Thomas Walker" userId="8eb43f4c-f4b8-4560-8927-818c1dccbe73" providerId="ADAL" clId="{5E8C6F49-2B29-4521-B901-7D3B8F508F92}" dt="2026-01-09T13:27:08.935" v="677" actId="478"/>
          <ac:spMkLst>
            <pc:docMk/>
            <pc:sldMk cId="1292865086" sldId="397"/>
            <ac:spMk id="3" creationId="{384CDBBC-F954-B41E-8720-6B83F78A3D44}"/>
          </ac:spMkLst>
        </pc:spChg>
        <pc:picChg chg="add mod">
          <ac:chgData name="Thomas Walker" userId="8eb43f4c-f4b8-4560-8927-818c1dccbe73" providerId="ADAL" clId="{5E8C6F49-2B29-4521-B901-7D3B8F508F92}" dt="2026-01-09T14:08:45.026" v="905" actId="14100"/>
          <ac:picMkLst>
            <pc:docMk/>
            <pc:sldMk cId="1292865086" sldId="397"/>
            <ac:picMk id="5" creationId="{6C489717-CE8B-F73C-228F-84AE0157E1F4}"/>
          </ac:picMkLst>
        </pc:picChg>
        <pc:picChg chg="add mod">
          <ac:chgData name="Thomas Walker" userId="8eb43f4c-f4b8-4560-8927-818c1dccbe73" providerId="ADAL" clId="{5E8C6F49-2B29-4521-B901-7D3B8F508F92}" dt="2026-01-09T14:08:33.181" v="902" actId="1076"/>
          <ac:picMkLst>
            <pc:docMk/>
            <pc:sldMk cId="1292865086" sldId="397"/>
            <ac:picMk id="7" creationId="{68D4A305-5A33-5A36-C4AA-678ABAEBCD18}"/>
          </ac:picMkLst>
        </pc:picChg>
        <pc:picChg chg="add mod">
          <ac:chgData name="Thomas Walker" userId="8eb43f4c-f4b8-4560-8927-818c1dccbe73" providerId="ADAL" clId="{5E8C6F49-2B29-4521-B901-7D3B8F508F92}" dt="2026-01-09T14:08:29.300" v="901" actId="1076"/>
          <ac:picMkLst>
            <pc:docMk/>
            <pc:sldMk cId="1292865086" sldId="397"/>
            <ac:picMk id="9" creationId="{E3CBD9CE-5A94-3E46-BA09-8B6B5A25F08C}"/>
          </ac:picMkLst>
        </pc:picChg>
      </pc:sldChg>
      <pc:sldChg chg="addSp delSp modSp mod">
        <pc:chgData name="Thomas Walker" userId="8eb43f4c-f4b8-4560-8927-818c1dccbe73" providerId="ADAL" clId="{5E8C6F49-2B29-4521-B901-7D3B8F508F92}" dt="2026-01-09T14:10:32.411" v="914" actId="1076"/>
        <pc:sldMkLst>
          <pc:docMk/>
          <pc:sldMk cId="721918065" sldId="398"/>
        </pc:sldMkLst>
        <pc:spChg chg="mod">
          <ac:chgData name="Thomas Walker" userId="8eb43f4c-f4b8-4560-8927-818c1dccbe73" providerId="ADAL" clId="{5E8C6F49-2B29-4521-B901-7D3B8F508F92}" dt="2026-01-09T13:27:35.230" v="700" actId="20577"/>
          <ac:spMkLst>
            <pc:docMk/>
            <pc:sldMk cId="721918065" sldId="398"/>
            <ac:spMk id="2" creationId="{1C2AB84F-A463-B562-E23F-1DAC0465D40B}"/>
          </ac:spMkLst>
        </pc:spChg>
        <pc:spChg chg="del">
          <ac:chgData name="Thomas Walker" userId="8eb43f4c-f4b8-4560-8927-818c1dccbe73" providerId="ADAL" clId="{5E8C6F49-2B29-4521-B901-7D3B8F508F92}" dt="2026-01-09T13:28:16.642" v="701" actId="478"/>
          <ac:spMkLst>
            <pc:docMk/>
            <pc:sldMk cId="721918065" sldId="398"/>
            <ac:spMk id="3" creationId="{282082B7-3FED-A8CF-03E0-CF8FA1ED5065}"/>
          </ac:spMkLst>
        </pc:spChg>
        <pc:picChg chg="add mod">
          <ac:chgData name="Thomas Walker" userId="8eb43f4c-f4b8-4560-8927-818c1dccbe73" providerId="ADAL" clId="{5E8C6F49-2B29-4521-B901-7D3B8F508F92}" dt="2026-01-09T14:09:53.018" v="908" actId="1076"/>
          <ac:picMkLst>
            <pc:docMk/>
            <pc:sldMk cId="721918065" sldId="398"/>
            <ac:picMk id="5" creationId="{9B073101-DA16-F212-67FE-2C0B8667A363}"/>
          </ac:picMkLst>
        </pc:picChg>
        <pc:picChg chg="add mod">
          <ac:chgData name="Thomas Walker" userId="8eb43f4c-f4b8-4560-8927-818c1dccbe73" providerId="ADAL" clId="{5E8C6F49-2B29-4521-B901-7D3B8F508F92}" dt="2026-01-09T14:10:08.928" v="912" actId="1076"/>
          <ac:picMkLst>
            <pc:docMk/>
            <pc:sldMk cId="721918065" sldId="398"/>
            <ac:picMk id="7" creationId="{BEB3BCC9-B2F0-9075-1616-3BAE0180B978}"/>
          </ac:picMkLst>
        </pc:picChg>
        <pc:picChg chg="add mod">
          <ac:chgData name="Thomas Walker" userId="8eb43f4c-f4b8-4560-8927-818c1dccbe73" providerId="ADAL" clId="{5E8C6F49-2B29-4521-B901-7D3B8F508F92}" dt="2026-01-09T14:10:32.411" v="914" actId="1076"/>
          <ac:picMkLst>
            <pc:docMk/>
            <pc:sldMk cId="721918065" sldId="398"/>
            <ac:picMk id="9" creationId="{21945AE7-8E6E-7AC5-8417-D7FFF95A0A20}"/>
          </ac:picMkLst>
        </pc:picChg>
      </pc:sldChg>
      <pc:sldChg chg="del">
        <pc:chgData name="Thomas Walker" userId="8eb43f4c-f4b8-4560-8927-818c1dccbe73" providerId="ADAL" clId="{5E8C6F49-2B29-4521-B901-7D3B8F508F92}" dt="2026-01-09T12:09:37.972" v="0" actId="47"/>
        <pc:sldMkLst>
          <pc:docMk/>
          <pc:sldMk cId="1704221586" sldId="399"/>
        </pc:sldMkLst>
      </pc:sldChg>
      <pc:sldChg chg="addSp delSp modSp mod">
        <pc:chgData name="Thomas Walker" userId="8eb43f4c-f4b8-4560-8927-818c1dccbe73" providerId="ADAL" clId="{5E8C6F49-2B29-4521-B901-7D3B8F508F92}" dt="2026-01-09T14:12:40.105" v="925" actId="14100"/>
        <pc:sldMkLst>
          <pc:docMk/>
          <pc:sldMk cId="1553082246" sldId="400"/>
        </pc:sldMkLst>
        <pc:spChg chg="mod">
          <ac:chgData name="Thomas Walker" userId="8eb43f4c-f4b8-4560-8927-818c1dccbe73" providerId="ADAL" clId="{5E8C6F49-2B29-4521-B901-7D3B8F508F92}" dt="2026-01-09T13:28:33.373" v="724" actId="20577"/>
          <ac:spMkLst>
            <pc:docMk/>
            <pc:sldMk cId="1553082246" sldId="400"/>
            <ac:spMk id="2" creationId="{4843755D-F448-5CD3-34BE-4B54284C1359}"/>
          </ac:spMkLst>
        </pc:spChg>
        <pc:spChg chg="del">
          <ac:chgData name="Thomas Walker" userId="8eb43f4c-f4b8-4560-8927-818c1dccbe73" providerId="ADAL" clId="{5E8C6F49-2B29-4521-B901-7D3B8F508F92}" dt="2026-01-09T13:28:35.610" v="725" actId="478"/>
          <ac:spMkLst>
            <pc:docMk/>
            <pc:sldMk cId="1553082246" sldId="400"/>
            <ac:spMk id="3" creationId="{26F29096-66C8-AABE-EB5B-8612D34DB0F1}"/>
          </ac:spMkLst>
        </pc:spChg>
        <pc:picChg chg="add mod">
          <ac:chgData name="Thomas Walker" userId="8eb43f4c-f4b8-4560-8927-818c1dccbe73" providerId="ADAL" clId="{5E8C6F49-2B29-4521-B901-7D3B8F508F92}" dt="2026-01-09T14:12:25.600" v="922" actId="1076"/>
          <ac:picMkLst>
            <pc:docMk/>
            <pc:sldMk cId="1553082246" sldId="400"/>
            <ac:picMk id="5" creationId="{0E5579BA-E638-EF2B-536E-0B824F64A119}"/>
          </ac:picMkLst>
        </pc:picChg>
        <pc:picChg chg="add mod modCrop">
          <ac:chgData name="Thomas Walker" userId="8eb43f4c-f4b8-4560-8927-818c1dccbe73" providerId="ADAL" clId="{5E8C6F49-2B29-4521-B901-7D3B8F508F92}" dt="2026-01-09T14:12:40.105" v="925" actId="14100"/>
          <ac:picMkLst>
            <pc:docMk/>
            <pc:sldMk cId="1553082246" sldId="400"/>
            <ac:picMk id="7" creationId="{157EA7BC-FF0B-393B-8EB4-E6CA07E47883}"/>
          </ac:picMkLst>
        </pc:picChg>
      </pc:sldChg>
      <pc:sldChg chg="addSp delSp modSp mod">
        <pc:chgData name="Thomas Walker" userId="8eb43f4c-f4b8-4560-8927-818c1dccbe73" providerId="ADAL" clId="{5E8C6F49-2B29-4521-B901-7D3B8F508F92}" dt="2026-01-09T13:30:19.503" v="783" actId="14100"/>
        <pc:sldMkLst>
          <pc:docMk/>
          <pc:sldMk cId="3411365702" sldId="401"/>
        </pc:sldMkLst>
        <pc:spChg chg="mod">
          <ac:chgData name="Thomas Walker" userId="8eb43f4c-f4b8-4560-8927-818c1dccbe73" providerId="ADAL" clId="{5E8C6F49-2B29-4521-B901-7D3B8F508F92}" dt="2026-01-09T13:29:29.283" v="771" actId="20577"/>
          <ac:spMkLst>
            <pc:docMk/>
            <pc:sldMk cId="3411365702" sldId="401"/>
            <ac:spMk id="2" creationId="{407119E5-241F-43C4-3412-582F247A7AC9}"/>
          </ac:spMkLst>
        </pc:spChg>
        <pc:spChg chg="del">
          <ac:chgData name="Thomas Walker" userId="8eb43f4c-f4b8-4560-8927-818c1dccbe73" providerId="ADAL" clId="{5E8C6F49-2B29-4521-B901-7D3B8F508F92}" dt="2026-01-09T13:29:31.478" v="772" actId="478"/>
          <ac:spMkLst>
            <pc:docMk/>
            <pc:sldMk cId="3411365702" sldId="401"/>
            <ac:spMk id="3" creationId="{AB8E221D-4168-038A-106F-E9E2AB84270B}"/>
          </ac:spMkLst>
        </pc:spChg>
        <pc:picChg chg="add mod modCrop">
          <ac:chgData name="Thomas Walker" userId="8eb43f4c-f4b8-4560-8927-818c1dccbe73" providerId="ADAL" clId="{5E8C6F49-2B29-4521-B901-7D3B8F508F92}" dt="2026-01-09T13:30:19.503" v="783" actId="14100"/>
          <ac:picMkLst>
            <pc:docMk/>
            <pc:sldMk cId="3411365702" sldId="401"/>
            <ac:picMk id="5" creationId="{ACBFB214-6AA6-9626-E94E-95FBB2097B33}"/>
          </ac:picMkLst>
        </pc:picChg>
        <pc:picChg chg="add mod modCrop">
          <ac:chgData name="Thomas Walker" userId="8eb43f4c-f4b8-4560-8927-818c1dccbe73" providerId="ADAL" clId="{5E8C6F49-2B29-4521-B901-7D3B8F508F92}" dt="2026-01-09T13:30:16.672" v="782" actId="14100"/>
          <ac:picMkLst>
            <pc:docMk/>
            <pc:sldMk cId="3411365702" sldId="401"/>
            <ac:picMk id="7" creationId="{3B2FD744-33B8-6D4C-CAAD-0A1921FDED72}"/>
          </ac:picMkLst>
        </pc:picChg>
      </pc:sldChg>
      <pc:sldChg chg="addSp delSp modSp mod">
        <pc:chgData name="Thomas Walker" userId="8eb43f4c-f4b8-4560-8927-818c1dccbe73" providerId="ADAL" clId="{5E8C6F49-2B29-4521-B901-7D3B8F508F92}" dt="2026-01-09T14:13:39.301" v="928" actId="14100"/>
        <pc:sldMkLst>
          <pc:docMk/>
          <pc:sldMk cId="2648974553" sldId="402"/>
        </pc:sldMkLst>
        <pc:spChg chg="mod">
          <ac:chgData name="Thomas Walker" userId="8eb43f4c-f4b8-4560-8927-818c1dccbe73" providerId="ADAL" clId="{5E8C6F49-2B29-4521-B901-7D3B8F508F92}" dt="2026-01-09T13:30:31.026" v="811" actId="20577"/>
          <ac:spMkLst>
            <pc:docMk/>
            <pc:sldMk cId="2648974553" sldId="402"/>
            <ac:spMk id="2" creationId="{034F5596-2A8F-A54C-C80C-8D784F074C30}"/>
          </ac:spMkLst>
        </pc:spChg>
        <pc:spChg chg="del">
          <ac:chgData name="Thomas Walker" userId="8eb43f4c-f4b8-4560-8927-818c1dccbe73" providerId="ADAL" clId="{5E8C6F49-2B29-4521-B901-7D3B8F508F92}" dt="2026-01-09T13:30:33.597" v="812" actId="478"/>
          <ac:spMkLst>
            <pc:docMk/>
            <pc:sldMk cId="2648974553" sldId="402"/>
            <ac:spMk id="3" creationId="{B691E507-4ECC-ACEE-D64C-71DA8DD15D18}"/>
          </ac:spMkLst>
        </pc:spChg>
        <pc:picChg chg="add mod modCrop">
          <ac:chgData name="Thomas Walker" userId="8eb43f4c-f4b8-4560-8927-818c1dccbe73" providerId="ADAL" clId="{5E8C6F49-2B29-4521-B901-7D3B8F508F92}" dt="2026-01-09T13:32:03.933" v="823" actId="14100"/>
          <ac:picMkLst>
            <pc:docMk/>
            <pc:sldMk cId="2648974553" sldId="402"/>
            <ac:picMk id="5" creationId="{6DEFEFCA-A9F8-480D-36E2-48988B6CA217}"/>
          </ac:picMkLst>
        </pc:picChg>
        <pc:picChg chg="add mod modCrop">
          <ac:chgData name="Thomas Walker" userId="8eb43f4c-f4b8-4560-8927-818c1dccbe73" providerId="ADAL" clId="{5E8C6F49-2B29-4521-B901-7D3B8F508F92}" dt="2026-01-09T13:31:59.520" v="822" actId="1076"/>
          <ac:picMkLst>
            <pc:docMk/>
            <pc:sldMk cId="2648974553" sldId="402"/>
            <ac:picMk id="6" creationId="{5D6C606F-3797-D133-850E-C53EABEC0DA6}"/>
          </ac:picMkLst>
        </pc:picChg>
        <pc:picChg chg="add mod">
          <ac:chgData name="Thomas Walker" userId="8eb43f4c-f4b8-4560-8927-818c1dccbe73" providerId="ADAL" clId="{5E8C6F49-2B29-4521-B901-7D3B8F508F92}" dt="2026-01-09T14:13:39.301" v="928" actId="14100"/>
          <ac:picMkLst>
            <pc:docMk/>
            <pc:sldMk cId="2648974553" sldId="402"/>
            <ac:picMk id="8" creationId="{F379F0D0-CB48-412B-A6B5-59FCBE119CC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23699-5EEA-4894-B4D0-B47F12D666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" y="-1"/>
            <a:ext cx="12192001" cy="3429001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7463F4-051E-4B98-8B20-476F7472EE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D4B8A89-19BD-4D12-9713-83840600A274}"/>
              </a:ext>
            </a:extLst>
          </p:cNvPr>
          <p:cNvGrpSpPr/>
          <p:nvPr userDrawn="1"/>
        </p:nvGrpSpPr>
        <p:grpSpPr>
          <a:xfrm>
            <a:off x="4301727" y="4991100"/>
            <a:ext cx="3588546" cy="1795187"/>
            <a:chOff x="8834437" y="7419"/>
            <a:chExt cx="3381375" cy="1477686"/>
          </a:xfrm>
        </p:grpSpPr>
        <p:pic>
          <p:nvPicPr>
            <p:cNvPr id="8" name="Picture 4" descr="Welcome - Downham Market Academy">
              <a:extLst>
                <a:ext uri="{FF2B5EF4-FFF2-40B4-BE49-F238E27FC236}">
                  <a16:creationId xmlns:a16="http://schemas.microsoft.com/office/drawing/2014/main" id="{43D5D0CC-716E-4FE1-B4D2-441C1875A13D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34437" y="376751"/>
              <a:ext cx="3357563" cy="11083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3BD75DF-C8B4-4712-8878-6251B542EB59}"/>
                </a:ext>
              </a:extLst>
            </p:cNvPr>
            <p:cNvSpPr txBox="1"/>
            <p:nvPr userDrawn="1"/>
          </p:nvSpPr>
          <p:spPr>
            <a:xfrm>
              <a:off x="8834437" y="7419"/>
              <a:ext cx="3381375" cy="38001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2400" b="0">
                  <a:solidFill>
                    <a:schemeClr val="accent3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Physical Education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95902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524E3-E59C-4930-8EE0-1F9205323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2766E0-E845-4067-982C-D4349422B9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8613A-1883-45A2-950F-2ED9E84C7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8C0D1-0C45-461D-BE56-483DF454168E}" type="datetimeFigureOut">
              <a:rPr lang="en-GB" smtClean="0"/>
              <a:t>09/01/2026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1BFB8F-6FAF-465B-AACD-96A22AD02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4A3475-8B2C-4392-8A59-2C34355B0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A02E3-6D91-4F91-975A-E4A835D40663}" type="slidenum">
              <a:rPr lang="en-GB" smtClean="0"/>
              <a:t>‹#›</a:t>
            </a:fld>
            <a:endParaRPr lang="en-GB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CA76D0C-6B6C-494C-9BC5-4196FA882C98}"/>
              </a:ext>
            </a:extLst>
          </p:cNvPr>
          <p:cNvGrpSpPr/>
          <p:nvPr userDrawn="1"/>
        </p:nvGrpSpPr>
        <p:grpSpPr>
          <a:xfrm>
            <a:off x="9982200" y="5737623"/>
            <a:ext cx="2166937" cy="1058068"/>
            <a:chOff x="8834437" y="7419"/>
            <a:chExt cx="3381375" cy="1477686"/>
          </a:xfrm>
        </p:grpSpPr>
        <p:pic>
          <p:nvPicPr>
            <p:cNvPr id="11" name="Picture 4" descr="Welcome - Downham Market Academy">
              <a:extLst>
                <a:ext uri="{FF2B5EF4-FFF2-40B4-BE49-F238E27FC236}">
                  <a16:creationId xmlns:a16="http://schemas.microsoft.com/office/drawing/2014/main" id="{B8D44654-0197-42D5-8A04-CD62DBDE5683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34437" y="376751"/>
              <a:ext cx="3357563" cy="11083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B208D21-7AD4-42D4-831D-2AAADA94CE74}"/>
                </a:ext>
              </a:extLst>
            </p:cNvPr>
            <p:cNvSpPr txBox="1"/>
            <p:nvPr userDrawn="1"/>
          </p:nvSpPr>
          <p:spPr>
            <a:xfrm>
              <a:off x="8834437" y="7419"/>
              <a:ext cx="3381375" cy="51580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b="0">
                  <a:solidFill>
                    <a:schemeClr val="accent3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21885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D2D57-0A7D-411D-8238-C1AF66FE7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AE705D-2291-45F6-8F68-F9B5D1E898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D656C3-8BD5-4295-9E5E-3BBA81CEA3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66D95D-242B-412F-BCE9-32782FE95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8C0D1-0C45-461D-BE56-483DF454168E}" type="datetimeFigureOut">
              <a:rPr lang="en-GB" smtClean="0"/>
              <a:t>09/01/2026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817FE4-46EC-4D7F-9398-A1A5CD699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48A712-D8AD-4626-86D2-3F93D2CBA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A02E3-6D91-4F91-975A-E4A835D40663}" type="slidenum">
              <a:rPr lang="en-GB" smtClean="0"/>
              <a:t>‹#›</a:t>
            </a:fld>
            <a:endParaRPr lang="en-GB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A5A6BB5-4F10-47D5-BE3B-CB170BD29338}"/>
              </a:ext>
            </a:extLst>
          </p:cNvPr>
          <p:cNvGrpSpPr/>
          <p:nvPr userDrawn="1"/>
        </p:nvGrpSpPr>
        <p:grpSpPr>
          <a:xfrm>
            <a:off x="9982200" y="5737623"/>
            <a:ext cx="2166937" cy="1058068"/>
            <a:chOff x="8834437" y="7419"/>
            <a:chExt cx="3381375" cy="1477686"/>
          </a:xfrm>
        </p:grpSpPr>
        <p:pic>
          <p:nvPicPr>
            <p:cNvPr id="12" name="Picture 4" descr="Welcome - Downham Market Academy">
              <a:extLst>
                <a:ext uri="{FF2B5EF4-FFF2-40B4-BE49-F238E27FC236}">
                  <a16:creationId xmlns:a16="http://schemas.microsoft.com/office/drawing/2014/main" id="{826E3F4A-F3E7-44FA-BA40-10B974DDE690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34437" y="376751"/>
              <a:ext cx="3357563" cy="11083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5A84A7B-182E-4772-AF40-BA65B870EE0C}"/>
                </a:ext>
              </a:extLst>
            </p:cNvPr>
            <p:cNvSpPr txBox="1"/>
            <p:nvPr userDrawn="1"/>
          </p:nvSpPr>
          <p:spPr>
            <a:xfrm>
              <a:off x="8834437" y="7419"/>
              <a:ext cx="3381375" cy="51580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b="0">
                  <a:solidFill>
                    <a:schemeClr val="accent3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66117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453866-4562-4B6E-B97A-791BDE123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8C0D1-0C45-461D-BE56-483DF454168E}" type="datetimeFigureOut">
              <a:rPr lang="en-GB" smtClean="0"/>
              <a:t>09/01/2026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A3F5F1-447D-48F0-B79E-D73E6002E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357E8D-C55F-4D81-8B8C-5B2CC871E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A02E3-6D91-4F91-975A-E4A835D40663}" type="slidenum">
              <a:rPr lang="en-GB" smtClean="0"/>
              <a:t>‹#›</a:t>
            </a:fld>
            <a:endParaRPr lang="en-GB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4D59062-49C6-4EBB-ABCD-21C8D57FA006}"/>
              </a:ext>
            </a:extLst>
          </p:cNvPr>
          <p:cNvGrpSpPr/>
          <p:nvPr userDrawn="1"/>
        </p:nvGrpSpPr>
        <p:grpSpPr>
          <a:xfrm>
            <a:off x="9982200" y="5737623"/>
            <a:ext cx="2166937" cy="1058068"/>
            <a:chOff x="8834437" y="7419"/>
            <a:chExt cx="3381375" cy="1477686"/>
          </a:xfrm>
        </p:grpSpPr>
        <p:pic>
          <p:nvPicPr>
            <p:cNvPr id="6" name="Picture 4" descr="Welcome - Downham Market Academy">
              <a:extLst>
                <a:ext uri="{FF2B5EF4-FFF2-40B4-BE49-F238E27FC236}">
                  <a16:creationId xmlns:a16="http://schemas.microsoft.com/office/drawing/2014/main" id="{BC82D16B-9672-4273-9206-35AA376D3B83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34437" y="376751"/>
              <a:ext cx="3357563" cy="11083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FB74778-5A03-4548-9676-F81A492EDB58}"/>
                </a:ext>
              </a:extLst>
            </p:cNvPr>
            <p:cNvSpPr txBox="1"/>
            <p:nvPr userDrawn="1"/>
          </p:nvSpPr>
          <p:spPr>
            <a:xfrm>
              <a:off x="8834437" y="7419"/>
              <a:ext cx="3381375" cy="51580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b="0">
                  <a:solidFill>
                    <a:schemeClr val="accent3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22442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FA00F1-3895-484B-9A34-389B76477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E4ABC6-3C7E-4FE9-A849-18072D17E6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808C94-3792-4985-B5F1-4E1E06E6B5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08C0D1-0C45-461D-BE56-483DF454168E}" type="datetimeFigureOut">
              <a:rPr lang="en-GB" smtClean="0"/>
              <a:t>09/01/2026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B3463B-8207-4A86-9550-B8ACA1502A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FC27B4-0866-4472-9444-795047E3C9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2A02E3-6D91-4F91-975A-E4A835D406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0399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Tw Cen MT Condensed Extra Bold" panose="020B080302020202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w Cen MT Condensed Extra Bold" panose="020B080302020202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w Cen MT Condensed Extra Bold" panose="020B080302020202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w Cen MT Condensed Extra Bold" panose="020B080302020202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 Condensed Extra Bold" panose="020B080302020202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 Condensed Extra Bold" panose="020B080302020202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21425-847E-4E9F-B2A4-DBFBD03796A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Year 11 GCSE PE </a:t>
            </a:r>
            <a:br>
              <a:rPr lang="en-GB" dirty="0"/>
            </a:br>
            <a:r>
              <a:rPr lang="en-GB" dirty="0"/>
              <a:t>20 Week Revision Plan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122127-DBCD-472F-9618-51A2C0F04A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8" y="3516313"/>
            <a:ext cx="9144000" cy="1655762"/>
          </a:xfrm>
        </p:spPr>
        <p:txBody>
          <a:bodyPr>
            <a:normAutofit/>
          </a:bodyPr>
          <a:lstStyle/>
          <a:p>
            <a:r>
              <a:rPr lang="en-GB" sz="2800" dirty="0"/>
              <a:t>Mr Walker</a:t>
            </a:r>
          </a:p>
        </p:txBody>
      </p:sp>
    </p:spTree>
    <p:extLst>
      <p:ext uri="{BB962C8B-B14F-4D97-AF65-F5344CB8AC3E}">
        <p14:creationId xmlns:p14="http://schemas.microsoft.com/office/powerpoint/2010/main" val="7244972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02062-DBC1-A27C-3DDB-C81817ABE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Week 9 – 9</a:t>
            </a:r>
            <a:r>
              <a:rPr lang="en-GB" baseline="30000" dirty="0"/>
              <a:t>th</a:t>
            </a:r>
            <a:r>
              <a:rPr lang="en-GB" dirty="0"/>
              <a:t> Mar</a:t>
            </a:r>
            <a:br>
              <a:rPr lang="en-GB" dirty="0"/>
            </a:br>
            <a:r>
              <a:rPr lang="en-GB" dirty="0"/>
              <a:t>Paper 1: Components of Fitness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D4C62C-3016-8A3D-F28E-942686DE22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249" y="1325563"/>
            <a:ext cx="4279125" cy="54432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D3A0590-8D8C-E605-01B8-1948BE5563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8206" y="1349647"/>
            <a:ext cx="4279125" cy="5419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9863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09B19-D6D0-7A98-5E9F-3FB7529FE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Week 10 – 16</a:t>
            </a:r>
            <a:r>
              <a:rPr lang="en-GB" baseline="30000" dirty="0"/>
              <a:t>th</a:t>
            </a:r>
            <a:r>
              <a:rPr lang="en-GB" dirty="0"/>
              <a:t> Mar</a:t>
            </a:r>
            <a:br>
              <a:rPr lang="en-GB" dirty="0"/>
            </a:br>
            <a:r>
              <a:rPr lang="en-GB" dirty="0"/>
              <a:t>Paper 1: Types of Training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A13CF1-2FEA-0CB2-F1FF-9333DDFB71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75" y="1325563"/>
            <a:ext cx="4109253" cy="53865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C5FE84C-54DB-52FC-A534-C586328FA1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0203" y="1359722"/>
            <a:ext cx="4196699" cy="5241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5098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44F88-C0C7-8229-86AB-0B82AAEC0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Week 11 – 23</a:t>
            </a:r>
            <a:r>
              <a:rPr lang="en-GB" baseline="30000" dirty="0"/>
              <a:t>rd</a:t>
            </a:r>
            <a:r>
              <a:rPr lang="en-GB" dirty="0"/>
              <a:t> Mar</a:t>
            </a:r>
            <a:br>
              <a:rPr lang="en-GB" dirty="0"/>
            </a:br>
            <a:r>
              <a:rPr lang="en-GB" dirty="0"/>
              <a:t>Paper 2: Participation in Sport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A3CF0E-01DE-8EFC-7DE6-D11CD9DA98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460" y="1372642"/>
            <a:ext cx="4212864" cy="53480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463BD68-AB26-BC8B-300C-FD81D905DF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5352" y="3654263"/>
            <a:ext cx="3709351" cy="30663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B9D2746-6953-1ABE-35D6-FDF804E4D7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3890" y="1325563"/>
            <a:ext cx="5464027" cy="2017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2402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4EB74-28B7-77B3-FF9A-7C637373C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Week 12 – 30</a:t>
            </a:r>
            <a:r>
              <a:rPr lang="en-GB" baseline="30000" dirty="0"/>
              <a:t>th</a:t>
            </a:r>
            <a:r>
              <a:rPr lang="en-GB" dirty="0"/>
              <a:t> Mar</a:t>
            </a:r>
            <a:br>
              <a:rPr lang="en-GB" dirty="0"/>
            </a:br>
            <a:r>
              <a:rPr lang="en-GB" dirty="0"/>
              <a:t>Paper 2: Commercialisation of Sport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A2A85D-1D00-EB6A-A023-71E9456E22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1286"/>
          <a:stretch/>
        </p:blipFill>
        <p:spPr>
          <a:xfrm>
            <a:off x="78309" y="1325563"/>
            <a:ext cx="6078478" cy="55324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1AAE601-68C8-F1AA-D0BE-0CA292FE2D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8355"/>
          <a:stretch/>
        </p:blipFill>
        <p:spPr>
          <a:xfrm>
            <a:off x="6184819" y="4372801"/>
            <a:ext cx="5928872" cy="248519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BF788E7-2E2C-9599-9B32-102AD2A63392}"/>
              </a:ext>
            </a:extLst>
          </p:cNvPr>
          <p:cNvSpPr/>
          <p:nvPr/>
        </p:nvSpPr>
        <p:spPr>
          <a:xfrm>
            <a:off x="94593" y="1325563"/>
            <a:ext cx="1156138" cy="46119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9A3F449-75D5-16E5-EB9D-BDC65AA30E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5193" y="1354207"/>
            <a:ext cx="5565592" cy="2765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2930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C1144-69CB-535F-A38E-73A14E367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Week 13 – 6</a:t>
            </a:r>
            <a:r>
              <a:rPr lang="en-GB" baseline="30000" dirty="0"/>
              <a:t>th</a:t>
            </a:r>
            <a:r>
              <a:rPr lang="en-GB" dirty="0"/>
              <a:t> Apr</a:t>
            </a:r>
            <a:br>
              <a:rPr lang="en-GB" dirty="0"/>
            </a:br>
            <a:r>
              <a:rPr lang="en-GB" dirty="0"/>
              <a:t>Paper 2: Ethics in Sport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BF3B75-1E6C-B509-8E5C-7C3C265A0B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09" y="1406508"/>
            <a:ext cx="7285664" cy="52675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17D58DA-5EA0-4DE9-55CF-B4A01A08F4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8773" y="1639256"/>
            <a:ext cx="4803227" cy="10280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8F41C05-8480-CCEB-B8B4-2D19894C69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8772" y="2748261"/>
            <a:ext cx="4803227" cy="101060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43615D0-82E9-5CEC-C8BA-4AE628DB59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8047" y="3785031"/>
            <a:ext cx="4783951" cy="1753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4277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EE417-F299-4DB8-84F4-16BBEB11C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Week 14 – 13</a:t>
            </a:r>
            <a:r>
              <a:rPr lang="en-GB" baseline="30000" dirty="0"/>
              <a:t>th</a:t>
            </a:r>
            <a:r>
              <a:rPr lang="en-GB" dirty="0"/>
              <a:t> Apr</a:t>
            </a:r>
            <a:br>
              <a:rPr lang="en-GB" dirty="0"/>
            </a:br>
            <a:r>
              <a:rPr lang="en-GB" dirty="0"/>
              <a:t>Paper 2: Drugs in Sport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B80534-5483-4C99-FE89-7BAF11B7FB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125" y="1986851"/>
            <a:ext cx="6544106" cy="40452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B7DA384-B69B-2BBE-2937-1DE1B9C24F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7005" y="1451453"/>
            <a:ext cx="5128870" cy="10707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881C007-DA68-F294-46FD-EDFBA8EFFE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7701" y="2648139"/>
            <a:ext cx="5128174" cy="195539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F52AA47-08D8-B2D7-0B05-4ABD5BC325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7005" y="4729421"/>
            <a:ext cx="5180722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0849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E068D-ED8F-3B9B-78DA-963153397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Week 15 – 20</a:t>
            </a:r>
            <a:r>
              <a:rPr lang="en-GB" baseline="30000" dirty="0"/>
              <a:t>th</a:t>
            </a:r>
            <a:r>
              <a:rPr lang="en-GB" dirty="0"/>
              <a:t> Apr</a:t>
            </a:r>
            <a:br>
              <a:rPr lang="en-GB" dirty="0"/>
            </a:br>
            <a:r>
              <a:rPr lang="en-GB" dirty="0"/>
              <a:t>Paper 2: Skills Classification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49254D-31AE-1560-0A74-98967777D9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4301"/>
          <a:stretch/>
        </p:blipFill>
        <p:spPr>
          <a:xfrm>
            <a:off x="0" y="1824695"/>
            <a:ext cx="6759784" cy="42614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2E1E38B-52E4-99A2-0B04-89479880C3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5429"/>
          <a:stretch/>
        </p:blipFill>
        <p:spPr>
          <a:xfrm>
            <a:off x="6759784" y="2153085"/>
            <a:ext cx="5432216" cy="3933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0128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79352-782B-C623-2C3E-39474D30F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Week 16 – 27</a:t>
            </a:r>
            <a:r>
              <a:rPr lang="en-GB" baseline="30000" dirty="0"/>
              <a:t>th</a:t>
            </a:r>
            <a:r>
              <a:rPr lang="en-GB" dirty="0"/>
              <a:t> Apr</a:t>
            </a:r>
            <a:br>
              <a:rPr lang="en-GB" dirty="0"/>
            </a:br>
            <a:r>
              <a:rPr lang="en-GB" dirty="0"/>
              <a:t>Paper 2: Mental Preparation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489717-CE8B-F73C-228F-84AE0157E1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5" y="1671145"/>
            <a:ext cx="6639147" cy="42146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8D4A305-5A33-5A36-C4AA-678ABAEBCD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8832" y="2088340"/>
            <a:ext cx="5371823" cy="20258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3CBD9CE-5A94-3E46-BA09-8B6B5A25F0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8832" y="4147698"/>
            <a:ext cx="5383168" cy="120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8650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AB84F-A463-B562-E23F-1DAC0465D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Week 17 – 4</a:t>
            </a:r>
            <a:r>
              <a:rPr lang="en-GB" baseline="30000" dirty="0"/>
              <a:t>th</a:t>
            </a:r>
            <a:r>
              <a:rPr lang="en-GB" dirty="0"/>
              <a:t> May</a:t>
            </a:r>
            <a:br>
              <a:rPr lang="en-GB" dirty="0"/>
            </a:br>
            <a:r>
              <a:rPr lang="en-GB" dirty="0"/>
              <a:t>Paper 2: Guidance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073101-DA16-F212-67FE-2C0B8667A3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65" y="1478868"/>
            <a:ext cx="6686907" cy="29564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EB3BCC9-B2F0-9075-1616-3BAE0180B9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4575" y="1565582"/>
            <a:ext cx="5196760" cy="27830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1945AE7-8E6E-7AC5-8417-D7FFF95A0A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4154" y="4612318"/>
            <a:ext cx="8068801" cy="2114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9180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3755D-F448-5CD3-34BE-4B54284C1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Week 18 – 11</a:t>
            </a:r>
            <a:r>
              <a:rPr lang="en-GB" baseline="30000" dirty="0"/>
              <a:t>th</a:t>
            </a:r>
            <a:r>
              <a:rPr lang="en-GB" dirty="0"/>
              <a:t> May</a:t>
            </a:r>
            <a:br>
              <a:rPr lang="en-GB" dirty="0"/>
            </a:br>
            <a:r>
              <a:rPr lang="en-GB" dirty="0"/>
              <a:t>Paper 2: Feedback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5579BA-E638-EF2B-536E-0B824F64A1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12098"/>
            <a:ext cx="7461053" cy="41998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57EA7BC-FF0B-393B-8EB4-E6CA07E478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724" r="57842"/>
          <a:stretch/>
        </p:blipFill>
        <p:spPr>
          <a:xfrm>
            <a:off x="7410063" y="2564524"/>
            <a:ext cx="4781938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082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49480-4D49-C0F6-7D84-B9A5B7ECC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Week 1 – 12</a:t>
            </a:r>
            <a:r>
              <a:rPr lang="en-GB" baseline="30000" dirty="0"/>
              <a:t>th</a:t>
            </a:r>
            <a:r>
              <a:rPr lang="en-GB" dirty="0"/>
              <a:t> Jan</a:t>
            </a:r>
            <a:br>
              <a:rPr lang="en-GB" dirty="0"/>
            </a:br>
            <a:r>
              <a:rPr lang="en-GB" dirty="0"/>
              <a:t>Paper 1: Types of Synovial Joints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733D71-C921-1526-001A-97BD6B099A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844" y="1482793"/>
            <a:ext cx="4508494" cy="53752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9BABFE3-AEE8-E564-6FF6-E353E1372F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5301" y="1482793"/>
            <a:ext cx="5316286" cy="4902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0677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119E5-241F-43C4-3412-582F247A7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Week 19 – 18</a:t>
            </a:r>
            <a:r>
              <a:rPr lang="en-GB" baseline="30000" dirty="0"/>
              <a:t>th</a:t>
            </a:r>
            <a:r>
              <a:rPr lang="en-GB" dirty="0"/>
              <a:t> May</a:t>
            </a:r>
            <a:br>
              <a:rPr lang="en-GB" dirty="0"/>
            </a:br>
            <a:r>
              <a:rPr lang="en-GB" dirty="0"/>
              <a:t>Paper 2: Health, Fitness and Well-Being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BFB214-6AA6-9626-E94E-95FBB2097B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1389"/>
          <a:stretch/>
        </p:blipFill>
        <p:spPr>
          <a:xfrm>
            <a:off x="6317061" y="2204159"/>
            <a:ext cx="5692511" cy="27567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B2FD744-33B8-6D4C-CAAD-0A1921FDED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8611"/>
          <a:stretch/>
        </p:blipFill>
        <p:spPr>
          <a:xfrm>
            <a:off x="182428" y="1560014"/>
            <a:ext cx="6095912" cy="469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3657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F5596-2A8F-A54C-C80C-8D784F074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Week 20 – 25</a:t>
            </a:r>
            <a:r>
              <a:rPr lang="en-GB" baseline="30000" dirty="0"/>
              <a:t>th</a:t>
            </a:r>
            <a:r>
              <a:rPr lang="en-GB" dirty="0"/>
              <a:t> May</a:t>
            </a:r>
            <a:br>
              <a:rPr lang="en-GB" dirty="0"/>
            </a:br>
            <a:r>
              <a:rPr lang="en-GB" dirty="0"/>
              <a:t>Paper 2: Diet and Nutrition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EFEFCA-A9F8-480D-36E2-48988B6CA2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9904"/>
          <a:stretch/>
        </p:blipFill>
        <p:spPr>
          <a:xfrm>
            <a:off x="148927" y="1591282"/>
            <a:ext cx="6497669" cy="47569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D6C606F-3797-D133-850E-C53EABEC0D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2975"/>
          <a:stretch/>
        </p:blipFill>
        <p:spPr>
          <a:xfrm>
            <a:off x="6744171" y="89617"/>
            <a:ext cx="5020376" cy="22644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379F0D0-CB48-412B-A6B5-59FCBE119C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3005" y="2619757"/>
            <a:ext cx="5400068" cy="2646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974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15C0B-F24C-DA22-6FA1-065AC4FE7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Week 2 – 19</a:t>
            </a:r>
            <a:r>
              <a:rPr lang="en-GB" baseline="30000" dirty="0"/>
              <a:t>th</a:t>
            </a:r>
            <a:r>
              <a:rPr lang="en-GB" dirty="0"/>
              <a:t> Jan</a:t>
            </a:r>
            <a:br>
              <a:rPr lang="en-GB" dirty="0"/>
            </a:br>
            <a:r>
              <a:rPr lang="en-GB" dirty="0"/>
              <a:t>Paper 1: Types of Movement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578F31-3297-A101-76D7-233B42D59E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057" y="1371274"/>
            <a:ext cx="4203722" cy="54867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966025A-5277-46EC-7FC5-31263AE543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3773" y="1371274"/>
            <a:ext cx="5306165" cy="4944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062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9BC7C-A56B-E727-DB99-409B02A06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Week 3 – 26</a:t>
            </a:r>
            <a:r>
              <a:rPr lang="en-GB" baseline="30000" dirty="0"/>
              <a:t>th</a:t>
            </a:r>
            <a:r>
              <a:rPr lang="en-GB" dirty="0"/>
              <a:t> Jan</a:t>
            </a:r>
            <a:br>
              <a:rPr lang="en-GB" dirty="0"/>
            </a:br>
            <a:r>
              <a:rPr lang="en-GB" dirty="0"/>
              <a:t>Paper 1: Antagonistic Muscle Pairs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C5D9D1-B78E-F59E-8B68-0C63FDDDC5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014" y="1438835"/>
            <a:ext cx="4550978" cy="54011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B13AC3F-54C3-496F-02EB-760CFE1E87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5461" y="1399421"/>
            <a:ext cx="3879284" cy="5267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166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B0C6EA-CE92-2404-DEA2-0D6F392E5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Week 4 – 2</a:t>
            </a:r>
            <a:r>
              <a:rPr lang="en-GB" baseline="30000" dirty="0"/>
              <a:t>nd</a:t>
            </a:r>
            <a:r>
              <a:rPr lang="en-GB" dirty="0"/>
              <a:t> Feb</a:t>
            </a:r>
            <a:br>
              <a:rPr lang="en-GB" dirty="0"/>
            </a:br>
            <a:r>
              <a:rPr lang="en-GB" dirty="0"/>
              <a:t>Paper 1: Levers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2E8F80-79CB-CFE4-0AB6-FB30EC3F53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500"/>
          <a:stretch/>
        </p:blipFill>
        <p:spPr>
          <a:xfrm>
            <a:off x="102124" y="1508864"/>
            <a:ext cx="5266385" cy="52496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5162596-7CAC-BAE7-BFFA-A7EA13A24D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9775"/>
          <a:stretch/>
        </p:blipFill>
        <p:spPr>
          <a:xfrm>
            <a:off x="6350526" y="0"/>
            <a:ext cx="5029902" cy="13255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818D7AB-E268-D0AE-BEF2-EC9B0DB5CE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527" y="1612595"/>
            <a:ext cx="5836290" cy="524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492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FDE72-6009-EA5F-D463-DCD776940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Week 5 – 9</a:t>
            </a:r>
            <a:r>
              <a:rPr lang="en-GB" baseline="30000" dirty="0"/>
              <a:t>th</a:t>
            </a:r>
            <a:r>
              <a:rPr lang="en-GB" dirty="0"/>
              <a:t> Feb</a:t>
            </a:r>
            <a:br>
              <a:rPr lang="en-GB" dirty="0"/>
            </a:br>
            <a:r>
              <a:rPr lang="en-GB" dirty="0"/>
              <a:t>Paper 1: Planes of Movement &amp; Axes of Rotation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0EBA2A-BD13-B3E9-BD08-0FFDA40FC7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7977"/>
          <a:stretch/>
        </p:blipFill>
        <p:spPr>
          <a:xfrm>
            <a:off x="0" y="1325563"/>
            <a:ext cx="5524178" cy="32214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6575C9-D245-747B-ADA4-B1F101D094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2023"/>
          <a:stretch/>
        </p:blipFill>
        <p:spPr>
          <a:xfrm>
            <a:off x="1042166" y="4546982"/>
            <a:ext cx="3666467" cy="230878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4591519-1321-46FA-5EDC-F48284E789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2505" y="1455050"/>
            <a:ext cx="6211167" cy="4363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6674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3EAA8-A43B-DBBD-D572-EA0DBEC2A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Week 6 – 16</a:t>
            </a:r>
            <a:r>
              <a:rPr lang="en-GB" baseline="30000" dirty="0"/>
              <a:t>th</a:t>
            </a:r>
            <a:r>
              <a:rPr lang="en-GB" dirty="0"/>
              <a:t> Feb</a:t>
            </a:r>
            <a:br>
              <a:rPr lang="en-GB" dirty="0"/>
            </a:br>
            <a:r>
              <a:rPr lang="en-GB" dirty="0"/>
              <a:t>Paper 1: Structure and Function of the CV System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F629EB-8295-E886-3D9A-67ECA608EE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796" y="1325562"/>
            <a:ext cx="4311079" cy="54984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13F61A4-B6E3-530B-92B7-6F1D899EEF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3445" y="4505334"/>
            <a:ext cx="5039428" cy="22196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5CBED61-1472-D179-2FC1-01C71B286E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9000" y="1457920"/>
            <a:ext cx="6993000" cy="2609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199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85AB1-4292-5FB9-E1EE-C1388B159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Week 7 – 23</a:t>
            </a:r>
            <a:r>
              <a:rPr lang="en-GB" baseline="30000" dirty="0"/>
              <a:t>rd</a:t>
            </a:r>
            <a:r>
              <a:rPr lang="en-GB" dirty="0"/>
              <a:t> Feb</a:t>
            </a:r>
            <a:br>
              <a:rPr lang="en-GB" dirty="0"/>
            </a:br>
            <a:r>
              <a:rPr lang="en-GB" dirty="0"/>
              <a:t>Paper 1: Structure and Function of the Respiratory System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369557-E3E3-0A6F-DB3D-D970789028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93"/>
          <a:stretch/>
        </p:blipFill>
        <p:spPr>
          <a:xfrm>
            <a:off x="312489" y="1408385"/>
            <a:ext cx="5134692" cy="546150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4AB298C-BD5B-BAC0-A928-8CE433346495}"/>
              </a:ext>
            </a:extLst>
          </p:cNvPr>
          <p:cNvSpPr/>
          <p:nvPr/>
        </p:nvSpPr>
        <p:spPr>
          <a:xfrm>
            <a:off x="199697" y="1325563"/>
            <a:ext cx="977462" cy="35609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F998D09-F24A-89B8-0A74-CEADB449C3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4821" y="1408385"/>
            <a:ext cx="4273487" cy="5357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2753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D311E-C0E4-687E-C8A8-585233469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Week 8 – 2</a:t>
            </a:r>
            <a:r>
              <a:rPr lang="en-GB" baseline="30000" dirty="0"/>
              <a:t>nd</a:t>
            </a:r>
            <a:r>
              <a:rPr lang="en-GB" dirty="0"/>
              <a:t> Mar</a:t>
            </a:r>
            <a:br>
              <a:rPr lang="en-GB" dirty="0"/>
            </a:br>
            <a:r>
              <a:rPr lang="en-GB" dirty="0"/>
              <a:t>Paper 1: Short and Long Term Effects of Exercise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B04432-39F9-2272-248D-6F01EECC0E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8226"/>
          <a:stretch/>
        </p:blipFill>
        <p:spPr>
          <a:xfrm>
            <a:off x="212619" y="1325562"/>
            <a:ext cx="5705041" cy="54496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417DB52-B316-F6A7-7C55-83212BB862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2137"/>
          <a:stretch/>
        </p:blipFill>
        <p:spPr>
          <a:xfrm>
            <a:off x="6096000" y="5518518"/>
            <a:ext cx="6022428" cy="12566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AAC9022-E766-D750-EC85-669E18A5CE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6417" y="1791413"/>
            <a:ext cx="5932964" cy="295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17405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E580F9AFE6E4744AFB3735D8B54F9C4" ma:contentTypeVersion="11" ma:contentTypeDescription="Create a new document." ma:contentTypeScope="" ma:versionID="f7bdc6756d1af4940f3e57bc7747166e">
  <xsd:schema xmlns:xsd="http://www.w3.org/2001/XMLSchema" xmlns:xs="http://www.w3.org/2001/XMLSchema" xmlns:p="http://schemas.microsoft.com/office/2006/metadata/properties" xmlns:ns2="6b4f7525-9f77-4886-bc6b-5334eb9de438" xmlns:ns3="45a8a731-4fae-46a5-9e0f-0734b5cdb086" targetNamespace="http://schemas.microsoft.com/office/2006/metadata/properties" ma:root="true" ma:fieldsID="7534c6b12a0640aad7f8259ff14ca9cc" ns2:_="" ns3:_="">
    <xsd:import namespace="6b4f7525-9f77-4886-bc6b-5334eb9de438"/>
    <xsd:import namespace="45a8a731-4fae-46a5-9e0f-0734b5cdb08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4f7525-9f77-4886-bc6b-5334eb9de43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2c759e9e-bede-4528-92cc-6ba15c182e7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a8a731-4fae-46a5-9e0f-0734b5cdb086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cc8dcf64-c373-463c-9c3b-da7ef509b7bf}" ma:internalName="TaxCatchAll" ma:showField="CatchAllData" ma:web="45a8a731-4fae-46a5-9e0f-0734b5cdb08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b4f7525-9f77-4886-bc6b-5334eb9de438">
      <Terms xmlns="http://schemas.microsoft.com/office/infopath/2007/PartnerControls"/>
    </lcf76f155ced4ddcb4097134ff3c332f>
    <TaxCatchAll xmlns="45a8a731-4fae-46a5-9e0f-0734b5cdb086" xsi:nil="true"/>
  </documentManagement>
</p:properties>
</file>

<file path=customXml/itemProps1.xml><?xml version="1.0" encoding="utf-8"?>
<ds:datastoreItem xmlns:ds="http://schemas.openxmlformats.org/officeDocument/2006/customXml" ds:itemID="{EA4ABD03-7DF9-4CE5-80FB-A56F323F46FA}"/>
</file>

<file path=customXml/itemProps2.xml><?xml version="1.0" encoding="utf-8"?>
<ds:datastoreItem xmlns:ds="http://schemas.openxmlformats.org/officeDocument/2006/customXml" ds:itemID="{3E0FFD46-738D-4396-88BD-5E81031D360B}"/>
</file>

<file path=customXml/itemProps3.xml><?xml version="1.0" encoding="utf-8"?>
<ds:datastoreItem xmlns:ds="http://schemas.openxmlformats.org/officeDocument/2006/customXml" ds:itemID="{4989CA69-FA6C-4227-8460-32C90C898D07}"/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262</Words>
  <Application>Microsoft Office PowerPoint</Application>
  <PresentationFormat>Widescreen</PresentationFormat>
  <Paragraphs>22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Tahoma</vt:lpstr>
      <vt:lpstr>Tw Cen MT Condensed Extra Bold</vt:lpstr>
      <vt:lpstr>1_Office Theme</vt:lpstr>
      <vt:lpstr>Year 11 GCSE PE  20 Week Revision Plan</vt:lpstr>
      <vt:lpstr>Week 1 – 12th Jan Paper 1: Types of Synovial Joints </vt:lpstr>
      <vt:lpstr>Week 2 – 19th Jan Paper 1: Types of Movement </vt:lpstr>
      <vt:lpstr>Week 3 – 26th Jan Paper 1: Antagonistic Muscle Pairs </vt:lpstr>
      <vt:lpstr>Week 4 – 2nd Feb Paper 1: Levers </vt:lpstr>
      <vt:lpstr>Week 5 – 9th Feb Paper 1: Planes of Movement &amp; Axes of Rotation </vt:lpstr>
      <vt:lpstr>Week 6 – 16th Feb Paper 1: Structure and Function of the CV System </vt:lpstr>
      <vt:lpstr>Week 7 – 23rd Feb Paper 1: Structure and Function of the Respiratory System </vt:lpstr>
      <vt:lpstr>Week 8 – 2nd Mar Paper 1: Short and Long Term Effects of Exercise</vt:lpstr>
      <vt:lpstr>Week 9 – 9th Mar Paper 1: Components of Fitness</vt:lpstr>
      <vt:lpstr>Week 10 – 16th Mar Paper 1: Types of Training</vt:lpstr>
      <vt:lpstr>Week 11 – 23rd Mar Paper 2: Participation in Sport </vt:lpstr>
      <vt:lpstr>Week 12 – 30th Mar Paper 2: Commercialisation of Sport </vt:lpstr>
      <vt:lpstr>Week 13 – 6th Apr Paper 2: Ethics in Sport</vt:lpstr>
      <vt:lpstr>Week 14 – 13th Apr Paper 2: Drugs in Sport</vt:lpstr>
      <vt:lpstr>Week 15 – 20th Apr Paper 2: Skills Classification </vt:lpstr>
      <vt:lpstr>Week 16 – 27th Apr Paper 2: Mental Preparation </vt:lpstr>
      <vt:lpstr>Week 17 – 4th May Paper 2: Guidance</vt:lpstr>
      <vt:lpstr>Week 18 – 11th May Paper 2: Feedback</vt:lpstr>
      <vt:lpstr>Week 19 – 18th May Paper 2: Health, Fitness and Well-Being</vt:lpstr>
      <vt:lpstr>Week 20 – 25th May Paper 2: Diet and Nutrition</vt:lpstr>
    </vt:vector>
  </TitlesOfParts>
  <Company>Eastern Learning Alliance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11 GCSE PE  20 Week Revision Plan</dc:title>
  <dc:creator>Thomas Walker</dc:creator>
  <cp:lastModifiedBy>Thomas Walker</cp:lastModifiedBy>
  <cp:revision>1</cp:revision>
  <dcterms:created xsi:type="dcterms:W3CDTF">2026-01-09T11:54:11Z</dcterms:created>
  <dcterms:modified xsi:type="dcterms:W3CDTF">2026-01-09T14:13:48Z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0x0101004E580F9AFE6E4744AFB3735D8B54F9C4</vt:lpwstr>
  </property>
  <property fmtid="{D5CDD505-2E9C-101B-9397-08002B2CF9AE}" pid="3" name="Order">
    <vt:r8>199600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_SourceUrl">
    <vt:lpwstr/>
  </property>
  <property fmtid="{D5CDD505-2E9C-101B-9397-08002B2CF9AE}" pid="9" name="_SharedFileIndex">
    <vt:lpwstr/>
  </property>
  <property fmtid="{D5CDD505-2E9C-101B-9397-08002B2CF9AE}" pid="10" name="ComplianceAssetId">
    <vt:lpwstr/>
  </property>
  <property fmtid="{D5CDD505-2E9C-101B-9397-08002B2CF9AE}" pid="11" name="TemplateUrl">
    <vt:lpwstr/>
  </property>
  <property fmtid="{D5CDD505-2E9C-101B-9397-08002B2CF9AE}" pid="12" name="MediaServiceImageTags">
    <vt:lpwstr/>
  </property>
</Properties>
</file>