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6" r:id="rId16"/>
    <p:sldId id="287" r:id="rId17"/>
    <p:sldId id="288" r:id="rId18"/>
    <p:sldId id="289" r:id="rId19"/>
    <p:sldId id="290" r:id="rId20"/>
    <p:sldId id="292" r:id="rId21"/>
    <p:sldId id="291" r:id="rId22"/>
    <p:sldId id="293" r:id="rId23"/>
    <p:sldId id="295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7CCD1-4138-460B-AE5B-1D57A52AA06F}" v="23" dt="2026-01-06T10:18:11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9BE2-9B3A-E3A8-C242-FD56CE726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B171C-5AA2-E156-A786-432957D77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47D07-32FB-0BE1-9963-8D979E08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DE97C-A99A-C8C0-BFFD-B32CA2C0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D13BF-6B85-3979-6473-DFADAF1A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9651-F2E4-6A4A-67AE-D940FAC6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294F9-B260-AE43-2396-8F8857B60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5E42-B0D1-F572-8224-A2610787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938E-E8E0-BE85-FA0E-E0DE2815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71F37-2A57-7BAC-F42B-58D018DF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03961-0882-1B5E-FAF2-87149AD7B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ECFD6-1B50-44CD-E03F-8CD5DD6F5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BD25-3377-2897-539D-EA32F511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5D14-5AA3-396B-281B-8EF64CD0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6270D-82D1-2BFA-5002-D41CBEFC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EDDF-2481-0473-1618-9C1F5BB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A7BAF-61D1-5B8F-F281-73E8C3FC6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F963-59EC-7368-CE07-E50F7BB8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95ADC-32EB-E2D1-0D16-6A050B2F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BF515-7078-0869-EB57-46A064F2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7536-D08F-84F4-EFD5-C6A79496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41094-4E7F-4318-033A-DBC0A1EC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6B65-2C45-C64F-FBE4-807988CF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5CDB2-5C17-B17B-9094-59CF3C74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97CB7-68A4-B36C-E143-266E6689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3E60-CA9E-0080-D27C-37D82F2B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A7A3-BD4C-63C4-0EDF-4D99EDF27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40F63-3AF5-B640-E3C3-6955A5D5F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A20EA-0AA3-FC28-A7B5-66E20872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1AACB-8928-C9EA-AC22-66D374DF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5827D-75B8-93D3-7C06-9573CE38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7DD7-197F-26C9-9A6D-73F68A45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ABD90-AD6C-37E1-D82D-826419D4D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673C7-C008-2A42-B6A9-4E45D897E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95B82-2202-8AB3-224C-31E698A44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2C963-D6D4-B3D1-F627-A92558747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2A821-2FF5-4151-EE6E-B455351A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A139E-F89E-0674-7D5D-7837A07E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EBF35-9597-3BC5-1E8E-54093FF2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1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F332-C201-D321-1EB7-1E6E1530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E8FCF-4451-899C-2FAF-1EF8E5B6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EBC34-C127-286B-B5B8-2E747C55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61183-0B20-EFD2-3839-0B05726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AA8F1-51E2-4586-1C49-1EBACB3A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7AE3B-2DAF-71D3-0CB6-F48A8895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CB5E4-2DEE-51DA-D8B4-149E74E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9630-A6E8-8AC1-E4D6-6D715A3C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7A59C-DE5C-E636-1A93-44BBA4C72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A7AEE-1724-2596-1AFF-5DAB7811D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D9716-FC94-0E0E-50F0-7041D926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00D16-15F0-D996-797C-D030144D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A6EF5-E08F-9B5B-DE7C-1FA6698F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1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2521-BE2F-02A5-688C-75F39253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51F65-1FB0-E968-4AC2-F08693C2B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47EB2-4A73-0AF0-A4DB-5EA87C884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52ECB-BCF8-A909-2700-3B8B758A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E52F2-F953-F6FC-62CA-9218065F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E70BE-B511-E5E8-1061-F44CB174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34817-5CBF-5F01-321E-63AADF65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53521-93DD-3D80-F817-35DD2AA1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2FA62-0FA0-B78F-20A8-0A76BCAD7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8E7155-7C6C-5147-BBA9-420D88A4B45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137B2-E23A-E9FB-73B4-C36FBB130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E320-B4AC-A2D5-AFDC-E80287AF0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9C6217-77CF-E843-8466-7085C2CD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7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1823-4451-BB2D-0230-FC760AD1E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9513"/>
            <a:ext cx="9144000" cy="2387600"/>
          </a:xfrm>
        </p:spPr>
        <p:txBody>
          <a:bodyPr/>
          <a:lstStyle/>
          <a:p>
            <a:r>
              <a:rPr lang="en-US" dirty="0"/>
              <a:t>Year 11 French</a:t>
            </a:r>
            <a:br>
              <a:rPr lang="en-US" dirty="0"/>
            </a:br>
            <a:r>
              <a:rPr lang="en-US" dirty="0"/>
              <a:t>20 week revision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8A0CD-5D69-79A7-8521-A0C8C425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592" y="4016829"/>
            <a:ext cx="4401094" cy="184993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Exams dates :</a:t>
            </a:r>
          </a:p>
          <a:p>
            <a:r>
              <a:rPr lang="en-US" dirty="0"/>
              <a:t>Speaking –20</a:t>
            </a:r>
            <a:r>
              <a:rPr lang="en-US" baseline="30000" dirty="0"/>
              <a:t>th</a:t>
            </a:r>
            <a:r>
              <a:rPr lang="en-US" dirty="0"/>
              <a:t> to 24</a:t>
            </a:r>
            <a:r>
              <a:rPr lang="en-US" baseline="30000" dirty="0"/>
              <a:t>th</a:t>
            </a:r>
            <a:r>
              <a:rPr lang="en-US" dirty="0"/>
              <a:t> April </a:t>
            </a:r>
          </a:p>
          <a:p>
            <a:r>
              <a:rPr lang="en-US" dirty="0"/>
              <a:t>Listening &amp; Reading – 20</a:t>
            </a:r>
            <a:r>
              <a:rPr lang="en-US" baseline="30000" dirty="0"/>
              <a:t>th</a:t>
            </a:r>
            <a:r>
              <a:rPr lang="en-US" dirty="0"/>
              <a:t> May</a:t>
            </a:r>
          </a:p>
          <a:p>
            <a:r>
              <a:rPr lang="en-US" dirty="0"/>
              <a:t>Writing – 4</a:t>
            </a:r>
            <a:r>
              <a:rPr lang="en-US" baseline="30000" dirty="0"/>
              <a:t>th</a:t>
            </a:r>
            <a:r>
              <a:rPr lang="en-US" dirty="0"/>
              <a:t> June </a:t>
            </a:r>
          </a:p>
        </p:txBody>
      </p:sp>
      <p:pic>
        <p:nvPicPr>
          <p:cNvPr id="1026" name="Picture 2" descr="Downham Market Academy (@DownhamMarketAcademy) • Facebook">
            <a:extLst>
              <a:ext uri="{FF2B5EF4-FFF2-40B4-BE49-F238E27FC236}">
                <a16:creationId xmlns:a16="http://schemas.microsoft.com/office/drawing/2014/main" id="{2E2C483E-F690-D1FB-099E-D88898EB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077" y="1075214"/>
            <a:ext cx="2834933" cy="3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4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79D9B-A33C-DF54-357C-7D4267FFC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0984-DD29-5154-3282-D5601067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9 – 09/03/26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41166-B556-C7A4-0417-6328B97ED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368" y="163434"/>
            <a:ext cx="6464632" cy="3054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BAD51-E545-5349-E813-D6101D97F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243" y="3260488"/>
            <a:ext cx="4864350" cy="2324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08A2D2-3126-A663-4CAD-992A386E7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771" y="3260488"/>
            <a:ext cx="2645229" cy="3597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AC650F-50EA-959A-FA5B-A866B18F4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242" y="5627254"/>
            <a:ext cx="4323071" cy="1121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6CDC55-EBB4-FC03-7342-433DFF01CC12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écouter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040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65F0B-D9B8-23D4-E0BC-DB38CB8D9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F7D88-BAE6-2D3E-FD4E-AFC88494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10 – 16/03/26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D3E5C-EFB2-1D58-96FA-70D201F4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232" y="17312"/>
            <a:ext cx="6483683" cy="2997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D0B46D-4F9F-1D7E-FC91-2492F4771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716" y="3014666"/>
            <a:ext cx="5243987" cy="2490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7E26FC-D501-92A8-F2EC-A0DA8DBD96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388"/>
          <a:stretch>
            <a:fillRect/>
          </a:stretch>
        </p:blipFill>
        <p:spPr>
          <a:xfrm>
            <a:off x="4539716" y="5505308"/>
            <a:ext cx="4147084" cy="1222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59FD35-C8C6-2269-74A6-6D299CDE1B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554"/>
          <a:stretch>
            <a:fillRect/>
          </a:stretch>
        </p:blipFill>
        <p:spPr>
          <a:xfrm>
            <a:off x="9783703" y="3159204"/>
            <a:ext cx="2321212" cy="2883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4DF631-86B6-AF42-C8BF-D347480B0BC2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visiter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304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13CFD-2D5B-559C-7DE0-0C36EB32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060F-7473-9714-AD37-923E2380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11 – 23/03/26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28CFB-2848-8597-F724-7651E8C5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07" y="144160"/>
            <a:ext cx="6521785" cy="2933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079ED3-0D88-6535-4A5F-9671313E5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691" y="3244320"/>
            <a:ext cx="4264594" cy="1981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940B5D-EB92-9623-317C-4E042426D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691" y="5392363"/>
            <a:ext cx="4397056" cy="132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1B9891-64AC-D020-F0F5-781922187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886" y="3222549"/>
            <a:ext cx="2389467" cy="35842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DA17E-67A1-3BC6-610F-42390CBA1507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fumer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872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092B2-19D0-26BC-4DB0-107A7485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FDE9-9783-D398-E3FA-92F10E78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12 – 30/03/26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AD437-898F-ED21-42AB-C5E5E58E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20" y="77031"/>
            <a:ext cx="6572588" cy="2959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2B903-F0B4-BA18-117A-5DA2A491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498" y="3036283"/>
            <a:ext cx="4408486" cy="2069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419A8-3CE4-91A7-5DED-8CAC9A14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498" y="5206064"/>
            <a:ext cx="4266256" cy="1379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5E02B6-A87D-7F52-9264-6538D2252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610" y="3036283"/>
            <a:ext cx="2515998" cy="3625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37249D-4FD5-4ED1-64CB-D4DD81E37330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fêter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770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3EF2A-A455-4E01-373D-B038024D1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48BC-5DE7-86D0-2BDC-4ED8A832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13 – 06/04/26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FC544-530D-9767-3AF8-B5A8B285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3" y="104244"/>
            <a:ext cx="6389914" cy="2939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A6553B-9EA2-786D-0CD1-3DE3BAC3D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84" y="3043973"/>
            <a:ext cx="5072051" cy="2390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AB1391-D06A-C54B-BC2A-94E8B8A4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784" y="5604347"/>
            <a:ext cx="4559534" cy="1149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33D660-918A-6158-46D0-D194950A7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835" y="3065744"/>
            <a:ext cx="2636570" cy="36880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44FEFC-3947-EE71-8C0C-49D5787D5BC3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boire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757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15B84-7661-4621-1691-F9AE84805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EC15-DA86-DDF1-C834-EBA78845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14 – 13/04/26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D8AA0-AC42-A7EA-ACD5-9A2F89DF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13" y="0"/>
            <a:ext cx="6559887" cy="2997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DB7CA-4713-8BB6-969D-924B65E71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27" y="3058945"/>
            <a:ext cx="4783428" cy="2243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27BEEE-AD60-4763-51CB-A9B558B11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127" y="5476393"/>
            <a:ext cx="4635738" cy="1130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81519F-BACB-07CA-2801-A1CE1E0C9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734" y="3058945"/>
            <a:ext cx="2441011" cy="35478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272F18-B128-38F2-1E57-ED22A9E36F8C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voir</a:t>
            </a:r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63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8B358-CD17-6CDA-4C5A-B48B71320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8B8A-A84B-06E2-5CDF-02B40FFC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15 – 20/04/26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03BBC-A6A6-433B-3218-C9CC6808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011" y="0"/>
            <a:ext cx="6597989" cy="3054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30AB42-B58E-1F2C-1B8A-DE4F5D2E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44" y="3054507"/>
            <a:ext cx="4823390" cy="2421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BA398-D843-00E9-8AC1-B636803AB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44" y="5607193"/>
            <a:ext cx="4191215" cy="1104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9EB23C-021D-5D95-F447-6F9E18334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434" y="3071900"/>
            <a:ext cx="2499276" cy="3640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3EEB91-C6B3-943D-209E-CFDD5F57DE15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utiliser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73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45A7-1C4C-7119-AF49-FD4200372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1CEA-DB52-5D49-E2FD-8F4E34C2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16 – 27/04/26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06789-57AE-957C-1C63-B069D4B14102}"/>
              </a:ext>
            </a:extLst>
          </p:cNvPr>
          <p:cNvSpPr txBox="1"/>
          <p:nvPr/>
        </p:nvSpPr>
        <p:spPr>
          <a:xfrm>
            <a:off x="304800" y="1616097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–complete the reading question</a:t>
            </a:r>
          </a:p>
          <a:p>
            <a:r>
              <a:rPr lang="en-US" b="1" dirty="0"/>
              <a:t>2 – complete writing question</a:t>
            </a:r>
          </a:p>
          <a:p>
            <a:r>
              <a:rPr lang="en-US" b="1" dirty="0"/>
              <a:t>3 – revise your 150 word mat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0D34DB-A4BB-B1F8-8A8D-B84ECF30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19198"/>
            <a:ext cx="47815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999D5-84AB-FC11-DCF0-F36965AC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41" y="1616097"/>
            <a:ext cx="2925468" cy="45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4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AB00F-3EB8-1B92-96D7-B1A9D9834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1117-8682-E649-8DD5-88979315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17 – 05/05/26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6FCDFC-EE24-F495-22E7-2DC36FE3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97" y="190500"/>
            <a:ext cx="47815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C422E-4B39-F765-7976-265B1CA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59" y="2218192"/>
            <a:ext cx="2956081" cy="42746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09BF1-3AB4-E518-CA35-1E40F1C68DD0}"/>
              </a:ext>
            </a:extLst>
          </p:cNvPr>
          <p:cNvSpPr txBox="1"/>
          <p:nvPr/>
        </p:nvSpPr>
        <p:spPr>
          <a:xfrm>
            <a:off x="304800" y="1616097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–complete the reading question</a:t>
            </a:r>
          </a:p>
          <a:p>
            <a:r>
              <a:rPr lang="en-US" b="1" dirty="0"/>
              <a:t>2 – complete writing question</a:t>
            </a:r>
          </a:p>
          <a:p>
            <a:r>
              <a:rPr lang="en-US" b="1" dirty="0"/>
              <a:t>3 –revise  + learn phrases from</a:t>
            </a:r>
          </a:p>
          <a:p>
            <a:r>
              <a:rPr lang="en-US" b="1" dirty="0"/>
              <a:t> your 150 word mat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12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13C25-E5D0-99ED-663E-9B4609699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16A8-3121-7505-0DE9-1215DCEC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18 – 11/05/26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6DDE11-BA08-9436-449C-5E9B799B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51" y="223611"/>
            <a:ext cx="47434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114AD9-09E5-CCE1-9A16-39A3905A9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16"/>
          <a:stretch>
            <a:fillRect/>
          </a:stretch>
        </p:blipFill>
        <p:spPr>
          <a:xfrm>
            <a:off x="3931591" y="2148041"/>
            <a:ext cx="3262018" cy="4344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04EE5A-34D2-E35D-20B2-601BA249481C}"/>
              </a:ext>
            </a:extLst>
          </p:cNvPr>
          <p:cNvSpPr txBox="1"/>
          <p:nvPr/>
        </p:nvSpPr>
        <p:spPr>
          <a:xfrm>
            <a:off x="304800" y="1616097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–complete the reading question</a:t>
            </a:r>
          </a:p>
          <a:p>
            <a:r>
              <a:rPr lang="en-US" b="1" dirty="0"/>
              <a:t>2 – complete writing question</a:t>
            </a:r>
          </a:p>
          <a:p>
            <a:r>
              <a:rPr lang="en-US" b="1" dirty="0"/>
              <a:t>3 – create flashcards for phrases</a:t>
            </a:r>
          </a:p>
          <a:p>
            <a:r>
              <a:rPr lang="en-US" b="1" dirty="0"/>
              <a:t>from your 150 word mat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242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C51-9FD3-A516-3764-516609B7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– 12/01/26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251DB-A18C-372A-5B61-DDF6D4AA0D4C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jouer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6DE806-CCC2-D6B3-5FA3-BB6DC34E6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5700"/>
            <a:ext cx="5321611" cy="2632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2113F2-9ECF-A068-CB58-C3F2F77F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61" y="2908759"/>
            <a:ext cx="4750044" cy="2381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EED778-92CF-6FA0-B49C-C5933A64E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031" y="2859997"/>
            <a:ext cx="2730169" cy="38723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138C-BED4-1F2E-FA54-EAC983450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561" y="5440334"/>
            <a:ext cx="4113982" cy="13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6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DD15D-9E15-684B-D027-E152BDC01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2389-1F98-0C88-92F1-67B52E27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19 – 19/05/26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E948286-D563-D848-8DA0-AE8D84D2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42" y="365125"/>
            <a:ext cx="52101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C0283-7581-4616-0623-F67426AAC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686" y="2137002"/>
            <a:ext cx="3132345" cy="4035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080023-E14F-275C-9337-8C63358470F1}"/>
              </a:ext>
            </a:extLst>
          </p:cNvPr>
          <p:cNvSpPr txBox="1"/>
          <p:nvPr/>
        </p:nvSpPr>
        <p:spPr>
          <a:xfrm>
            <a:off x="304800" y="1616097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–complete the reading question</a:t>
            </a:r>
          </a:p>
          <a:p>
            <a:r>
              <a:rPr lang="en-US" b="1" dirty="0"/>
              <a:t>2 – complete writing question</a:t>
            </a:r>
          </a:p>
          <a:p>
            <a:r>
              <a:rPr lang="en-US" b="1" dirty="0"/>
              <a:t>3 –test yourself on your 150 </a:t>
            </a:r>
          </a:p>
          <a:p>
            <a:r>
              <a:rPr lang="en-US" b="1" dirty="0"/>
              <a:t>word mat phrases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0162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373EA-D231-BAFA-847A-5BF5944D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D4CB-8568-6D77-41B5-AD86FAEF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20 – 25/05/26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7F6BD3-440A-8246-C678-A56F1E142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730" y="1866819"/>
            <a:ext cx="2613023" cy="3967924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5A17DA0-812A-AF1C-A612-2968F2507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24" y="544967"/>
            <a:ext cx="47434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EE94F1-2934-B46F-C1A9-D14C369E26B5}"/>
              </a:ext>
            </a:extLst>
          </p:cNvPr>
          <p:cNvSpPr txBox="1"/>
          <p:nvPr/>
        </p:nvSpPr>
        <p:spPr>
          <a:xfrm>
            <a:off x="304800" y="1616097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–complete the reading question</a:t>
            </a:r>
          </a:p>
          <a:p>
            <a:r>
              <a:rPr lang="en-US" b="1" dirty="0"/>
              <a:t>2 – complete writing question</a:t>
            </a:r>
          </a:p>
          <a:p>
            <a:r>
              <a:rPr lang="en-US" b="1" dirty="0"/>
              <a:t>3 – from memory, write all the complex</a:t>
            </a:r>
          </a:p>
          <a:p>
            <a:r>
              <a:rPr lang="en-US" b="1" dirty="0"/>
              <a:t>150 word mat phrases you can</a:t>
            </a:r>
          </a:p>
          <a:p>
            <a:r>
              <a:rPr lang="en-US" b="1"/>
              <a:t>remember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556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2FF2C-F181-C1D9-86C8-E73E844E7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7A04-D3AD-16A0-F8A9-177CE3FF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2 – 19/01/26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2D57DA-660D-BA15-8987-A5FE2967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83" y="147411"/>
            <a:ext cx="6159817" cy="2730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B78436-DD3C-FFB0-3581-E6339EB83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672" y="2878051"/>
            <a:ext cx="4826248" cy="2654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6AE7F3-C427-480E-FE8B-C635079CD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920" y="3095765"/>
            <a:ext cx="2521080" cy="3264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368051-1113-78D2-DEAA-17E1C3C40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107" y="5559692"/>
            <a:ext cx="4050007" cy="12296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FCAC03-5BD6-5B66-0F14-EA29F4AD0296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regarder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07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0CDD5-41C5-1042-3CD5-C4764C6A7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C401-8804-2B0D-2E42-5AE698E6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 – 26/01/26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0734E7-32CF-D19F-063D-983F5BC1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227" y="185660"/>
            <a:ext cx="6464632" cy="3010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FD588-4284-3336-E0C7-0BD05A7C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433" y="3195713"/>
            <a:ext cx="4807197" cy="2324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262B6-F82D-D5BF-441C-5E8F30C9D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630" y="3195714"/>
            <a:ext cx="2764230" cy="3526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A7F263-D4A5-8540-E75E-D4838F0D3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221" y="5699843"/>
            <a:ext cx="4029608" cy="1157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F4AA79-D353-3FA3-701B-5401273277D6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manger</a:t>
            </a:r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499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A194-8FB3-2E1E-8EF3-EB25C38C0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EDEA-3DCE-28F0-1C61-2EA1FC19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4 – 02/02/26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842CF-F956-DA5C-7EB3-ABC08C1B0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91" y="115583"/>
            <a:ext cx="6597989" cy="2991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F3B9D6-E3EF-52A6-BFC6-9C31E2445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958" y="3251125"/>
            <a:ext cx="4819898" cy="2330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5A397C-F8BF-01E6-BAA4-C57B8F1F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687" y="3106587"/>
            <a:ext cx="2763793" cy="3635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DE8875-A5B0-E6CE-2CC3-85BA39E77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958" y="5581695"/>
            <a:ext cx="4374208" cy="11748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08EDC6-EE8C-30F9-BC16-A42D7C758086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aller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243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9AD6D-F3C3-56A5-7FE7-3BCC2997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E487-B9C7-C11F-A675-55A2929C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5 – 09/02/26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6DB59-A159-4530-2755-56F59BB31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960" y="166609"/>
            <a:ext cx="6578938" cy="3048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EA6E1-E8FD-8228-A1A8-451C72301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95" y="3214766"/>
            <a:ext cx="4769095" cy="2330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964A6-91A6-118C-16DD-45947BCB6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690" y="3338419"/>
            <a:ext cx="2438525" cy="3352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77C0D-437A-FA63-29CA-02866B717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595" y="5633897"/>
            <a:ext cx="3953400" cy="1224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0924AC-12CD-4B2C-CFB5-E5281269B757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faire</a:t>
            </a:r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966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CA1E-8FB7-D981-E3A8-00263EAF1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B3D6-62C3-87B9-9D9E-63289186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6 – 16/02/26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82D8E-8FA6-2D04-8BC4-61D00719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354" y="153909"/>
            <a:ext cx="6540836" cy="3073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2537E-5112-2325-FC37-E9BDF7B2F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06" y="3372005"/>
            <a:ext cx="4807197" cy="2025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7CFF3D-2F3A-9488-6CF7-B272525D4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103" y="3227467"/>
            <a:ext cx="2722398" cy="3476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B8028-6D36-9003-FB4D-F0458DAFC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797" y="5542297"/>
            <a:ext cx="4218746" cy="11723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CAFEE6-0789-1B2E-012D-BF88EB5DD1B2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finir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854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B610A-D408-E331-BAFB-70C0BCC68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BEAB-2719-356D-3B41-7FAEB02F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7 – 23/02/26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5E421-7388-0253-71CB-9D85783BE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949" y="91740"/>
            <a:ext cx="6502734" cy="2940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E69C6-6CC9-EB89-A537-03766B24C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25" y="3036479"/>
            <a:ext cx="4743694" cy="2362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1D7B21-9DE5-216A-2AA8-882D38CE7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219" y="3160787"/>
            <a:ext cx="2599464" cy="3505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E8BC7-165B-6FA1-A1E8-5655A9276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525" y="5485886"/>
            <a:ext cx="4298618" cy="12096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041D22-D13E-D6D4-D2EC-7FD36FFF0C53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</a:t>
            </a:r>
            <a:r>
              <a:rPr lang="en-US" b="1" dirty="0" err="1"/>
              <a:t>étudier</a:t>
            </a:r>
            <a:endParaRPr lang="en-US" b="1" dirty="0"/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97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14EBD-FA7A-625D-B455-74F995D8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2C29-E7DA-DBE4-9844-D4F09B61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8 – 02/03/26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4541E-B203-B2D8-BCCD-FB76DC5F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04" y="195186"/>
            <a:ext cx="6502734" cy="2991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2CBFC-7FA1-55F1-750C-BCAA6563D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592" y="3330728"/>
            <a:ext cx="4826248" cy="194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BE82AE-A78C-5C5E-4A7D-DE2A1F95B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840" y="3186190"/>
            <a:ext cx="2730109" cy="3476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EC9841-C2A7-4596-6D91-EBCBCD42D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592" y="5424816"/>
            <a:ext cx="4913074" cy="10680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2BF7D1-CD5B-6FCF-72B2-BCEFB9A74663}"/>
              </a:ext>
            </a:extLst>
          </p:cNvPr>
          <p:cNvSpPr txBox="1"/>
          <p:nvPr/>
        </p:nvSpPr>
        <p:spPr>
          <a:xfrm>
            <a:off x="304800" y="161609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–plan + record the role play</a:t>
            </a:r>
          </a:p>
          <a:p>
            <a:r>
              <a:rPr lang="en-US" b="1" dirty="0"/>
              <a:t>2 – annotate + record the read aloud task</a:t>
            </a:r>
          </a:p>
          <a:p>
            <a:r>
              <a:rPr lang="en-US" b="1" dirty="0"/>
              <a:t>3 –describe the photos</a:t>
            </a:r>
          </a:p>
          <a:p>
            <a:r>
              <a:rPr lang="en-US" b="1" dirty="0"/>
              <a:t>4 – answer the questions</a:t>
            </a:r>
          </a:p>
          <a:p>
            <a:r>
              <a:rPr lang="en-US" b="1" dirty="0"/>
              <a:t>5 –conjugate the verb ; passer</a:t>
            </a:r>
          </a:p>
          <a:p>
            <a:r>
              <a:rPr lang="en-US" b="1" dirty="0"/>
              <a:t>     Foundation : past, present + future</a:t>
            </a:r>
          </a:p>
          <a:p>
            <a:r>
              <a:rPr lang="en-US" b="1" dirty="0"/>
              <a:t>     Higher : past, present, future, </a:t>
            </a:r>
          </a:p>
          <a:p>
            <a:r>
              <a:rPr lang="en-US" b="1" dirty="0"/>
              <a:t>    Imperfect, conditional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689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80F9AFE6E4744AFB3735D8B54F9C4" ma:contentTypeVersion="11" ma:contentTypeDescription="Create a new document." ma:contentTypeScope="" ma:versionID="f7bdc6756d1af4940f3e57bc7747166e">
  <xsd:schema xmlns:xsd="http://www.w3.org/2001/XMLSchema" xmlns:xs="http://www.w3.org/2001/XMLSchema" xmlns:p="http://schemas.microsoft.com/office/2006/metadata/properties" xmlns:ns2="6b4f7525-9f77-4886-bc6b-5334eb9de438" xmlns:ns3="45a8a731-4fae-46a5-9e0f-0734b5cdb086" targetNamespace="http://schemas.microsoft.com/office/2006/metadata/properties" ma:root="true" ma:fieldsID="7534c6b12a0640aad7f8259ff14ca9cc" ns2:_="" ns3:_="">
    <xsd:import namespace="6b4f7525-9f77-4886-bc6b-5334eb9de438"/>
    <xsd:import namespace="45a8a731-4fae-46a5-9e0f-0734b5cdb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f7525-9f77-4886-bc6b-5334eb9de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8a731-4fae-46a5-9e0f-0734b5cdb08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c8dcf64-c373-463c-9c3b-da7ef509b7bf}" ma:internalName="TaxCatchAll" ma:showField="CatchAllData" ma:web="45a8a731-4fae-46a5-9e0f-0734b5cdb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4f7525-9f77-4886-bc6b-5334eb9de438">
      <Terms xmlns="http://schemas.microsoft.com/office/infopath/2007/PartnerControls"/>
    </lcf76f155ced4ddcb4097134ff3c332f>
    <TaxCatchAll xmlns="45a8a731-4fae-46a5-9e0f-0734b5cdb086" xsi:nil="true"/>
  </documentManagement>
</p:properties>
</file>

<file path=customXml/itemProps1.xml><?xml version="1.0" encoding="utf-8"?>
<ds:datastoreItem xmlns:ds="http://schemas.openxmlformats.org/officeDocument/2006/customXml" ds:itemID="{3B39402C-FF42-4763-A945-531CF79DD664}"/>
</file>

<file path=customXml/itemProps2.xml><?xml version="1.0" encoding="utf-8"?>
<ds:datastoreItem xmlns:ds="http://schemas.openxmlformats.org/officeDocument/2006/customXml" ds:itemID="{93828267-7B67-4270-896E-1FA68EF3F1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C4F94D-BFB4-490E-B2DE-1A069794AA16}">
  <ds:schemaRefs>
    <ds:schemaRef ds:uri="http://schemas.microsoft.com/office/2006/metadata/properties"/>
    <ds:schemaRef ds:uri="http://schemas.microsoft.com/office/infopath/2007/PartnerControls"/>
    <ds:schemaRef ds:uri="40ff959c-d626-41cc-a332-fc585a447b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1043</Words>
  <Application>Microsoft Office PowerPoint</Application>
  <PresentationFormat>Widescreen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Year 11 French 20 week revision plan</vt:lpstr>
      <vt:lpstr>Week 1 – 12/01/26 </vt:lpstr>
      <vt:lpstr>Week 2 – 19/01/26 </vt:lpstr>
      <vt:lpstr>Week 3 – 26/01/26 </vt:lpstr>
      <vt:lpstr>Week 4 – 02/02/26 </vt:lpstr>
      <vt:lpstr>Week 5 – 09/02/26 </vt:lpstr>
      <vt:lpstr>Week 6 – 16/02/26 </vt:lpstr>
      <vt:lpstr>Week 7 – 23/02/26 </vt:lpstr>
      <vt:lpstr>Week 8 – 02/03/26 </vt:lpstr>
      <vt:lpstr>Week 9 – 09/03/26 </vt:lpstr>
      <vt:lpstr>Week 10 – 16/03/26 </vt:lpstr>
      <vt:lpstr>Week 11 – 23/03/26 </vt:lpstr>
      <vt:lpstr>Week 12 – 30/03/26 </vt:lpstr>
      <vt:lpstr>Week 13 – 06/04/26 </vt:lpstr>
      <vt:lpstr>Week 14 – 13/04/26 </vt:lpstr>
      <vt:lpstr>Week 15 – 20/04/26 </vt:lpstr>
      <vt:lpstr>Week 16 – 27/04/26 </vt:lpstr>
      <vt:lpstr>Week 17 – 05/05/26 </vt:lpstr>
      <vt:lpstr>Week 18 – 11/05/26 </vt:lpstr>
      <vt:lpstr>Week 19 – 19/05/26 </vt:lpstr>
      <vt:lpstr>Week 20 – 25/05/26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Blanca Lopez</dc:creator>
  <cp:lastModifiedBy>Julie Cowan</cp:lastModifiedBy>
  <cp:revision>17</cp:revision>
  <dcterms:created xsi:type="dcterms:W3CDTF">2026-01-01T16:15:22Z</dcterms:created>
  <dcterms:modified xsi:type="dcterms:W3CDTF">2026-01-06T10:21:44Z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0x0101004E580F9AFE6E4744AFB3735D8B54F9C4</vt:lpwstr>
  </property>
  <property fmtid="{D5CDD505-2E9C-101B-9397-08002B2CF9AE}" pid="3" name="Order">
    <vt:r8>197900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