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1769C-D689-464A-84ED-E0AA4771853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A859A65-97FC-4F89-ABAA-3A4CE7C6551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12E88C1-D42D-45E4-B4C5-F1F6546FC688}"/>
              </a:ext>
            </a:extLst>
          </p:cNvPr>
          <p:cNvSpPr>
            <a:spLocks noGrp="1"/>
          </p:cNvSpPr>
          <p:nvPr>
            <p:ph type="dt" sz="half" idx="10"/>
          </p:nvPr>
        </p:nvSpPr>
        <p:spPr/>
        <p:txBody>
          <a:bodyPr/>
          <a:lstStyle/>
          <a:p>
            <a:fld id="{A4AE0339-02E5-42C9-A9E2-1C7C3DEFB3CC}" type="datetimeFigureOut">
              <a:rPr lang="en-GB" smtClean="0"/>
              <a:t>24/06/2025</a:t>
            </a:fld>
            <a:endParaRPr lang="en-GB"/>
          </a:p>
        </p:txBody>
      </p:sp>
      <p:sp>
        <p:nvSpPr>
          <p:cNvPr id="5" name="Footer Placeholder 4">
            <a:extLst>
              <a:ext uri="{FF2B5EF4-FFF2-40B4-BE49-F238E27FC236}">
                <a16:creationId xmlns:a16="http://schemas.microsoft.com/office/drawing/2014/main" id="{E2A166E5-B19C-4483-8CB9-F5C4922E125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79F95F1-2668-4607-905A-A4DE86C090E0}"/>
              </a:ext>
            </a:extLst>
          </p:cNvPr>
          <p:cNvSpPr>
            <a:spLocks noGrp="1"/>
          </p:cNvSpPr>
          <p:nvPr>
            <p:ph type="sldNum" sz="quarter" idx="12"/>
          </p:nvPr>
        </p:nvSpPr>
        <p:spPr/>
        <p:txBody>
          <a:bodyPr/>
          <a:lstStyle/>
          <a:p>
            <a:fld id="{DF2EA2EA-9947-424B-9318-345B99B0B5FB}" type="slidenum">
              <a:rPr lang="en-GB" smtClean="0"/>
              <a:t>‹#›</a:t>
            </a:fld>
            <a:endParaRPr lang="en-GB"/>
          </a:p>
        </p:txBody>
      </p:sp>
    </p:spTree>
    <p:extLst>
      <p:ext uri="{BB962C8B-B14F-4D97-AF65-F5344CB8AC3E}">
        <p14:creationId xmlns:p14="http://schemas.microsoft.com/office/powerpoint/2010/main" val="2782864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DB23B-AE68-453B-BC20-E66A2B6B127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DE98CCC-D07B-42B1-A229-5E94DE21830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25171BA-97F5-4AED-BC23-093178DD63D6}"/>
              </a:ext>
            </a:extLst>
          </p:cNvPr>
          <p:cNvSpPr>
            <a:spLocks noGrp="1"/>
          </p:cNvSpPr>
          <p:nvPr>
            <p:ph type="dt" sz="half" idx="10"/>
          </p:nvPr>
        </p:nvSpPr>
        <p:spPr/>
        <p:txBody>
          <a:bodyPr/>
          <a:lstStyle/>
          <a:p>
            <a:fld id="{A4AE0339-02E5-42C9-A9E2-1C7C3DEFB3CC}" type="datetimeFigureOut">
              <a:rPr lang="en-GB" smtClean="0"/>
              <a:t>24/06/2025</a:t>
            </a:fld>
            <a:endParaRPr lang="en-GB"/>
          </a:p>
        </p:txBody>
      </p:sp>
      <p:sp>
        <p:nvSpPr>
          <p:cNvPr id="5" name="Footer Placeholder 4">
            <a:extLst>
              <a:ext uri="{FF2B5EF4-FFF2-40B4-BE49-F238E27FC236}">
                <a16:creationId xmlns:a16="http://schemas.microsoft.com/office/drawing/2014/main" id="{FC854EFA-9250-452A-9888-452465792A3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FD14949-CCF9-4D41-B814-7040DD69E3C1}"/>
              </a:ext>
            </a:extLst>
          </p:cNvPr>
          <p:cNvSpPr>
            <a:spLocks noGrp="1"/>
          </p:cNvSpPr>
          <p:nvPr>
            <p:ph type="sldNum" sz="quarter" idx="12"/>
          </p:nvPr>
        </p:nvSpPr>
        <p:spPr/>
        <p:txBody>
          <a:bodyPr/>
          <a:lstStyle/>
          <a:p>
            <a:fld id="{DF2EA2EA-9947-424B-9318-345B99B0B5FB}" type="slidenum">
              <a:rPr lang="en-GB" smtClean="0"/>
              <a:t>‹#›</a:t>
            </a:fld>
            <a:endParaRPr lang="en-GB"/>
          </a:p>
        </p:txBody>
      </p:sp>
    </p:spTree>
    <p:extLst>
      <p:ext uri="{BB962C8B-B14F-4D97-AF65-F5344CB8AC3E}">
        <p14:creationId xmlns:p14="http://schemas.microsoft.com/office/powerpoint/2010/main" val="3353292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6D4EC9B-FC1D-4B57-B216-5E696859068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EA5DC5B-C048-413A-83B7-5A70AC1850E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A6494F2-CD05-4347-91B4-57E474722A1A}"/>
              </a:ext>
            </a:extLst>
          </p:cNvPr>
          <p:cNvSpPr>
            <a:spLocks noGrp="1"/>
          </p:cNvSpPr>
          <p:nvPr>
            <p:ph type="dt" sz="half" idx="10"/>
          </p:nvPr>
        </p:nvSpPr>
        <p:spPr/>
        <p:txBody>
          <a:bodyPr/>
          <a:lstStyle/>
          <a:p>
            <a:fld id="{A4AE0339-02E5-42C9-A9E2-1C7C3DEFB3CC}" type="datetimeFigureOut">
              <a:rPr lang="en-GB" smtClean="0"/>
              <a:t>24/06/2025</a:t>
            </a:fld>
            <a:endParaRPr lang="en-GB"/>
          </a:p>
        </p:txBody>
      </p:sp>
      <p:sp>
        <p:nvSpPr>
          <p:cNvPr id="5" name="Footer Placeholder 4">
            <a:extLst>
              <a:ext uri="{FF2B5EF4-FFF2-40B4-BE49-F238E27FC236}">
                <a16:creationId xmlns:a16="http://schemas.microsoft.com/office/drawing/2014/main" id="{256FB456-7B2D-48BE-A7D8-EAF6A4910F2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7465248-DFA3-4B21-98DB-C8EF8A0C62A1}"/>
              </a:ext>
            </a:extLst>
          </p:cNvPr>
          <p:cNvSpPr>
            <a:spLocks noGrp="1"/>
          </p:cNvSpPr>
          <p:nvPr>
            <p:ph type="sldNum" sz="quarter" idx="12"/>
          </p:nvPr>
        </p:nvSpPr>
        <p:spPr/>
        <p:txBody>
          <a:bodyPr/>
          <a:lstStyle/>
          <a:p>
            <a:fld id="{DF2EA2EA-9947-424B-9318-345B99B0B5FB}" type="slidenum">
              <a:rPr lang="en-GB" smtClean="0"/>
              <a:t>‹#›</a:t>
            </a:fld>
            <a:endParaRPr lang="en-GB"/>
          </a:p>
        </p:txBody>
      </p:sp>
    </p:spTree>
    <p:extLst>
      <p:ext uri="{BB962C8B-B14F-4D97-AF65-F5344CB8AC3E}">
        <p14:creationId xmlns:p14="http://schemas.microsoft.com/office/powerpoint/2010/main" val="26499916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387B19-8BC7-43B6-85A3-6B7C2F9D467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0C17F8B-EA0B-4AA3-9D9F-E5132D19EB6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8A4EF58-FCC5-4242-98C6-043F3BD01247}"/>
              </a:ext>
            </a:extLst>
          </p:cNvPr>
          <p:cNvSpPr>
            <a:spLocks noGrp="1"/>
          </p:cNvSpPr>
          <p:nvPr>
            <p:ph type="dt" sz="half" idx="10"/>
          </p:nvPr>
        </p:nvSpPr>
        <p:spPr/>
        <p:txBody>
          <a:bodyPr/>
          <a:lstStyle/>
          <a:p>
            <a:fld id="{A4AE0339-02E5-42C9-A9E2-1C7C3DEFB3CC}" type="datetimeFigureOut">
              <a:rPr lang="en-GB" smtClean="0"/>
              <a:t>24/06/2025</a:t>
            </a:fld>
            <a:endParaRPr lang="en-GB"/>
          </a:p>
        </p:txBody>
      </p:sp>
      <p:sp>
        <p:nvSpPr>
          <p:cNvPr id="5" name="Footer Placeholder 4">
            <a:extLst>
              <a:ext uri="{FF2B5EF4-FFF2-40B4-BE49-F238E27FC236}">
                <a16:creationId xmlns:a16="http://schemas.microsoft.com/office/drawing/2014/main" id="{64D60D25-0C98-4F2F-9F43-F8B24C5A9C5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D8BEB3-FC32-444B-A366-A8DC5FAF12E1}"/>
              </a:ext>
            </a:extLst>
          </p:cNvPr>
          <p:cNvSpPr>
            <a:spLocks noGrp="1"/>
          </p:cNvSpPr>
          <p:nvPr>
            <p:ph type="sldNum" sz="quarter" idx="12"/>
          </p:nvPr>
        </p:nvSpPr>
        <p:spPr/>
        <p:txBody>
          <a:bodyPr/>
          <a:lstStyle/>
          <a:p>
            <a:fld id="{DF2EA2EA-9947-424B-9318-345B99B0B5FB}" type="slidenum">
              <a:rPr lang="en-GB" smtClean="0"/>
              <a:t>‹#›</a:t>
            </a:fld>
            <a:endParaRPr lang="en-GB"/>
          </a:p>
        </p:txBody>
      </p:sp>
    </p:spTree>
    <p:extLst>
      <p:ext uri="{BB962C8B-B14F-4D97-AF65-F5344CB8AC3E}">
        <p14:creationId xmlns:p14="http://schemas.microsoft.com/office/powerpoint/2010/main" val="22224875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565FFD-E5B7-4F81-8708-D0D3CFDE9CE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EAD6756-EB4B-4C46-AB5D-EE1297D8473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D7F1D7B-2DFA-47E2-A8B5-F5A1A71BD37A}"/>
              </a:ext>
            </a:extLst>
          </p:cNvPr>
          <p:cNvSpPr>
            <a:spLocks noGrp="1"/>
          </p:cNvSpPr>
          <p:nvPr>
            <p:ph type="dt" sz="half" idx="10"/>
          </p:nvPr>
        </p:nvSpPr>
        <p:spPr/>
        <p:txBody>
          <a:bodyPr/>
          <a:lstStyle/>
          <a:p>
            <a:fld id="{A4AE0339-02E5-42C9-A9E2-1C7C3DEFB3CC}" type="datetimeFigureOut">
              <a:rPr lang="en-GB" smtClean="0"/>
              <a:t>24/06/2025</a:t>
            </a:fld>
            <a:endParaRPr lang="en-GB"/>
          </a:p>
        </p:txBody>
      </p:sp>
      <p:sp>
        <p:nvSpPr>
          <p:cNvPr id="5" name="Footer Placeholder 4">
            <a:extLst>
              <a:ext uri="{FF2B5EF4-FFF2-40B4-BE49-F238E27FC236}">
                <a16:creationId xmlns:a16="http://schemas.microsoft.com/office/drawing/2014/main" id="{9555FBF9-E141-4EB5-A620-9414826F01A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C4F087C-77A2-4EE5-82EF-B11CED00AE37}"/>
              </a:ext>
            </a:extLst>
          </p:cNvPr>
          <p:cNvSpPr>
            <a:spLocks noGrp="1"/>
          </p:cNvSpPr>
          <p:nvPr>
            <p:ph type="sldNum" sz="quarter" idx="12"/>
          </p:nvPr>
        </p:nvSpPr>
        <p:spPr/>
        <p:txBody>
          <a:bodyPr/>
          <a:lstStyle/>
          <a:p>
            <a:fld id="{DF2EA2EA-9947-424B-9318-345B99B0B5FB}" type="slidenum">
              <a:rPr lang="en-GB" smtClean="0"/>
              <a:t>‹#›</a:t>
            </a:fld>
            <a:endParaRPr lang="en-GB"/>
          </a:p>
        </p:txBody>
      </p:sp>
    </p:spTree>
    <p:extLst>
      <p:ext uri="{BB962C8B-B14F-4D97-AF65-F5344CB8AC3E}">
        <p14:creationId xmlns:p14="http://schemas.microsoft.com/office/powerpoint/2010/main" val="3613037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AE167-46FF-41F5-AD86-22DD945787C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A9EC2A5-07A5-41B2-80E5-C9A2807541E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AFB0B77-67D9-40F5-8AF5-343D7F0FF45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56CADDE-0370-45C4-B42B-60D2835083AD}"/>
              </a:ext>
            </a:extLst>
          </p:cNvPr>
          <p:cNvSpPr>
            <a:spLocks noGrp="1"/>
          </p:cNvSpPr>
          <p:nvPr>
            <p:ph type="dt" sz="half" idx="10"/>
          </p:nvPr>
        </p:nvSpPr>
        <p:spPr/>
        <p:txBody>
          <a:bodyPr/>
          <a:lstStyle/>
          <a:p>
            <a:fld id="{A4AE0339-02E5-42C9-A9E2-1C7C3DEFB3CC}" type="datetimeFigureOut">
              <a:rPr lang="en-GB" smtClean="0"/>
              <a:t>24/06/2025</a:t>
            </a:fld>
            <a:endParaRPr lang="en-GB"/>
          </a:p>
        </p:txBody>
      </p:sp>
      <p:sp>
        <p:nvSpPr>
          <p:cNvPr id="6" name="Footer Placeholder 5">
            <a:extLst>
              <a:ext uri="{FF2B5EF4-FFF2-40B4-BE49-F238E27FC236}">
                <a16:creationId xmlns:a16="http://schemas.microsoft.com/office/drawing/2014/main" id="{76C7B082-58B9-48AD-A0D4-4DDE276E79F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A6D1FC2-BA7F-462D-AB35-94E6FFB63063}"/>
              </a:ext>
            </a:extLst>
          </p:cNvPr>
          <p:cNvSpPr>
            <a:spLocks noGrp="1"/>
          </p:cNvSpPr>
          <p:nvPr>
            <p:ph type="sldNum" sz="quarter" idx="12"/>
          </p:nvPr>
        </p:nvSpPr>
        <p:spPr/>
        <p:txBody>
          <a:bodyPr/>
          <a:lstStyle/>
          <a:p>
            <a:fld id="{DF2EA2EA-9947-424B-9318-345B99B0B5FB}" type="slidenum">
              <a:rPr lang="en-GB" smtClean="0"/>
              <a:t>‹#›</a:t>
            </a:fld>
            <a:endParaRPr lang="en-GB"/>
          </a:p>
        </p:txBody>
      </p:sp>
    </p:spTree>
    <p:extLst>
      <p:ext uri="{BB962C8B-B14F-4D97-AF65-F5344CB8AC3E}">
        <p14:creationId xmlns:p14="http://schemas.microsoft.com/office/powerpoint/2010/main" val="3551493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66328-7F10-4775-BCA4-44C3DE1D83F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A620C46-77DD-4F2B-9CFF-A9607AB81EA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ED16BF6-CA6B-489A-9670-37A5103C209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BC9897C-A46B-4C9F-A1A5-A5FD22BE834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838DB10-A4F2-47E5-9724-6F4D5790467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F99664C-2E1A-46C5-8BA5-A6BE7D91E319}"/>
              </a:ext>
            </a:extLst>
          </p:cNvPr>
          <p:cNvSpPr>
            <a:spLocks noGrp="1"/>
          </p:cNvSpPr>
          <p:nvPr>
            <p:ph type="dt" sz="half" idx="10"/>
          </p:nvPr>
        </p:nvSpPr>
        <p:spPr/>
        <p:txBody>
          <a:bodyPr/>
          <a:lstStyle/>
          <a:p>
            <a:fld id="{A4AE0339-02E5-42C9-A9E2-1C7C3DEFB3CC}" type="datetimeFigureOut">
              <a:rPr lang="en-GB" smtClean="0"/>
              <a:t>24/06/2025</a:t>
            </a:fld>
            <a:endParaRPr lang="en-GB"/>
          </a:p>
        </p:txBody>
      </p:sp>
      <p:sp>
        <p:nvSpPr>
          <p:cNvPr id="8" name="Footer Placeholder 7">
            <a:extLst>
              <a:ext uri="{FF2B5EF4-FFF2-40B4-BE49-F238E27FC236}">
                <a16:creationId xmlns:a16="http://schemas.microsoft.com/office/drawing/2014/main" id="{11E4B2D0-F977-42EC-AE53-1F667DDF186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734169B-AC30-4B83-B27F-8C9B1E084CDB}"/>
              </a:ext>
            </a:extLst>
          </p:cNvPr>
          <p:cNvSpPr>
            <a:spLocks noGrp="1"/>
          </p:cNvSpPr>
          <p:nvPr>
            <p:ph type="sldNum" sz="quarter" idx="12"/>
          </p:nvPr>
        </p:nvSpPr>
        <p:spPr/>
        <p:txBody>
          <a:bodyPr/>
          <a:lstStyle/>
          <a:p>
            <a:fld id="{DF2EA2EA-9947-424B-9318-345B99B0B5FB}" type="slidenum">
              <a:rPr lang="en-GB" smtClean="0"/>
              <a:t>‹#›</a:t>
            </a:fld>
            <a:endParaRPr lang="en-GB"/>
          </a:p>
        </p:txBody>
      </p:sp>
    </p:spTree>
    <p:extLst>
      <p:ext uri="{BB962C8B-B14F-4D97-AF65-F5344CB8AC3E}">
        <p14:creationId xmlns:p14="http://schemas.microsoft.com/office/powerpoint/2010/main" val="2273585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9A9E59-D2EF-405B-B9DA-9BA6582F9F7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19CE2DD-9462-4669-A2C8-914B08DF6DDE}"/>
              </a:ext>
            </a:extLst>
          </p:cNvPr>
          <p:cNvSpPr>
            <a:spLocks noGrp="1"/>
          </p:cNvSpPr>
          <p:nvPr>
            <p:ph type="dt" sz="half" idx="10"/>
          </p:nvPr>
        </p:nvSpPr>
        <p:spPr/>
        <p:txBody>
          <a:bodyPr/>
          <a:lstStyle/>
          <a:p>
            <a:fld id="{A4AE0339-02E5-42C9-A9E2-1C7C3DEFB3CC}" type="datetimeFigureOut">
              <a:rPr lang="en-GB" smtClean="0"/>
              <a:t>24/06/2025</a:t>
            </a:fld>
            <a:endParaRPr lang="en-GB"/>
          </a:p>
        </p:txBody>
      </p:sp>
      <p:sp>
        <p:nvSpPr>
          <p:cNvPr id="4" name="Footer Placeholder 3">
            <a:extLst>
              <a:ext uri="{FF2B5EF4-FFF2-40B4-BE49-F238E27FC236}">
                <a16:creationId xmlns:a16="http://schemas.microsoft.com/office/drawing/2014/main" id="{243D20DF-CA9A-4BFE-A3F4-F7F3ED89377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9F8F6CC-ACC5-44F9-8F01-D1A68511DCFB}"/>
              </a:ext>
            </a:extLst>
          </p:cNvPr>
          <p:cNvSpPr>
            <a:spLocks noGrp="1"/>
          </p:cNvSpPr>
          <p:nvPr>
            <p:ph type="sldNum" sz="quarter" idx="12"/>
          </p:nvPr>
        </p:nvSpPr>
        <p:spPr/>
        <p:txBody>
          <a:bodyPr/>
          <a:lstStyle/>
          <a:p>
            <a:fld id="{DF2EA2EA-9947-424B-9318-345B99B0B5FB}" type="slidenum">
              <a:rPr lang="en-GB" smtClean="0"/>
              <a:t>‹#›</a:t>
            </a:fld>
            <a:endParaRPr lang="en-GB"/>
          </a:p>
        </p:txBody>
      </p:sp>
    </p:spTree>
    <p:extLst>
      <p:ext uri="{BB962C8B-B14F-4D97-AF65-F5344CB8AC3E}">
        <p14:creationId xmlns:p14="http://schemas.microsoft.com/office/powerpoint/2010/main" val="2411677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E9A5D66-EF05-41FA-999A-0E78DB06CDCC}"/>
              </a:ext>
            </a:extLst>
          </p:cNvPr>
          <p:cNvSpPr>
            <a:spLocks noGrp="1"/>
          </p:cNvSpPr>
          <p:nvPr>
            <p:ph type="dt" sz="half" idx="10"/>
          </p:nvPr>
        </p:nvSpPr>
        <p:spPr/>
        <p:txBody>
          <a:bodyPr/>
          <a:lstStyle/>
          <a:p>
            <a:fld id="{A4AE0339-02E5-42C9-A9E2-1C7C3DEFB3CC}" type="datetimeFigureOut">
              <a:rPr lang="en-GB" smtClean="0"/>
              <a:t>24/06/2025</a:t>
            </a:fld>
            <a:endParaRPr lang="en-GB"/>
          </a:p>
        </p:txBody>
      </p:sp>
      <p:sp>
        <p:nvSpPr>
          <p:cNvPr id="3" name="Footer Placeholder 2">
            <a:extLst>
              <a:ext uri="{FF2B5EF4-FFF2-40B4-BE49-F238E27FC236}">
                <a16:creationId xmlns:a16="http://schemas.microsoft.com/office/drawing/2014/main" id="{19D65899-6C44-4319-B9AA-5C9EF76E2B7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E3A5FF5-8AEE-4774-BD80-5F893C8FBD0E}"/>
              </a:ext>
            </a:extLst>
          </p:cNvPr>
          <p:cNvSpPr>
            <a:spLocks noGrp="1"/>
          </p:cNvSpPr>
          <p:nvPr>
            <p:ph type="sldNum" sz="quarter" idx="12"/>
          </p:nvPr>
        </p:nvSpPr>
        <p:spPr/>
        <p:txBody>
          <a:bodyPr/>
          <a:lstStyle/>
          <a:p>
            <a:fld id="{DF2EA2EA-9947-424B-9318-345B99B0B5FB}" type="slidenum">
              <a:rPr lang="en-GB" smtClean="0"/>
              <a:t>‹#›</a:t>
            </a:fld>
            <a:endParaRPr lang="en-GB"/>
          </a:p>
        </p:txBody>
      </p:sp>
    </p:spTree>
    <p:extLst>
      <p:ext uri="{BB962C8B-B14F-4D97-AF65-F5344CB8AC3E}">
        <p14:creationId xmlns:p14="http://schemas.microsoft.com/office/powerpoint/2010/main" val="2912852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F55E86-8078-454F-A2C3-6712F3C7C34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53A8554-1EBC-4A9C-8748-B4875936AB9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A6E126D-3625-4412-A0D6-260EC4D8FD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DBB46A-63E0-49D4-9B60-49AC6B29ED29}"/>
              </a:ext>
            </a:extLst>
          </p:cNvPr>
          <p:cNvSpPr>
            <a:spLocks noGrp="1"/>
          </p:cNvSpPr>
          <p:nvPr>
            <p:ph type="dt" sz="half" idx="10"/>
          </p:nvPr>
        </p:nvSpPr>
        <p:spPr/>
        <p:txBody>
          <a:bodyPr/>
          <a:lstStyle/>
          <a:p>
            <a:fld id="{A4AE0339-02E5-42C9-A9E2-1C7C3DEFB3CC}" type="datetimeFigureOut">
              <a:rPr lang="en-GB" smtClean="0"/>
              <a:t>24/06/2025</a:t>
            </a:fld>
            <a:endParaRPr lang="en-GB"/>
          </a:p>
        </p:txBody>
      </p:sp>
      <p:sp>
        <p:nvSpPr>
          <p:cNvPr id="6" name="Footer Placeholder 5">
            <a:extLst>
              <a:ext uri="{FF2B5EF4-FFF2-40B4-BE49-F238E27FC236}">
                <a16:creationId xmlns:a16="http://schemas.microsoft.com/office/drawing/2014/main" id="{93982D7C-97EF-46D4-8811-BE745CB2DE9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83E399D-4A11-4DA1-9417-E38D37E28A9A}"/>
              </a:ext>
            </a:extLst>
          </p:cNvPr>
          <p:cNvSpPr>
            <a:spLocks noGrp="1"/>
          </p:cNvSpPr>
          <p:nvPr>
            <p:ph type="sldNum" sz="quarter" idx="12"/>
          </p:nvPr>
        </p:nvSpPr>
        <p:spPr/>
        <p:txBody>
          <a:bodyPr/>
          <a:lstStyle/>
          <a:p>
            <a:fld id="{DF2EA2EA-9947-424B-9318-345B99B0B5FB}" type="slidenum">
              <a:rPr lang="en-GB" smtClean="0"/>
              <a:t>‹#›</a:t>
            </a:fld>
            <a:endParaRPr lang="en-GB"/>
          </a:p>
        </p:txBody>
      </p:sp>
    </p:spTree>
    <p:extLst>
      <p:ext uri="{BB962C8B-B14F-4D97-AF65-F5344CB8AC3E}">
        <p14:creationId xmlns:p14="http://schemas.microsoft.com/office/powerpoint/2010/main" val="31384485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26DBE-23AF-4694-A990-89CF9241BB1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775355A-0491-4DE9-9DB1-534A59C51A9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E8845C5-2AAE-438B-A180-8213669E32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80E089-1256-4D9B-B304-BC5C39268DA0}"/>
              </a:ext>
            </a:extLst>
          </p:cNvPr>
          <p:cNvSpPr>
            <a:spLocks noGrp="1"/>
          </p:cNvSpPr>
          <p:nvPr>
            <p:ph type="dt" sz="half" idx="10"/>
          </p:nvPr>
        </p:nvSpPr>
        <p:spPr/>
        <p:txBody>
          <a:bodyPr/>
          <a:lstStyle/>
          <a:p>
            <a:fld id="{A4AE0339-02E5-42C9-A9E2-1C7C3DEFB3CC}" type="datetimeFigureOut">
              <a:rPr lang="en-GB" smtClean="0"/>
              <a:t>24/06/2025</a:t>
            </a:fld>
            <a:endParaRPr lang="en-GB"/>
          </a:p>
        </p:txBody>
      </p:sp>
      <p:sp>
        <p:nvSpPr>
          <p:cNvPr id="6" name="Footer Placeholder 5">
            <a:extLst>
              <a:ext uri="{FF2B5EF4-FFF2-40B4-BE49-F238E27FC236}">
                <a16:creationId xmlns:a16="http://schemas.microsoft.com/office/drawing/2014/main" id="{40D506E0-3550-4F7E-A8A9-46449A28A48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9A5C62F-3568-4F25-A915-997C5DFBDACB}"/>
              </a:ext>
            </a:extLst>
          </p:cNvPr>
          <p:cNvSpPr>
            <a:spLocks noGrp="1"/>
          </p:cNvSpPr>
          <p:nvPr>
            <p:ph type="sldNum" sz="quarter" idx="12"/>
          </p:nvPr>
        </p:nvSpPr>
        <p:spPr/>
        <p:txBody>
          <a:bodyPr/>
          <a:lstStyle/>
          <a:p>
            <a:fld id="{DF2EA2EA-9947-424B-9318-345B99B0B5FB}" type="slidenum">
              <a:rPr lang="en-GB" smtClean="0"/>
              <a:t>‹#›</a:t>
            </a:fld>
            <a:endParaRPr lang="en-GB"/>
          </a:p>
        </p:txBody>
      </p:sp>
    </p:spTree>
    <p:extLst>
      <p:ext uri="{BB962C8B-B14F-4D97-AF65-F5344CB8AC3E}">
        <p14:creationId xmlns:p14="http://schemas.microsoft.com/office/powerpoint/2010/main" val="21626368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E758713-50B3-40C5-8CD4-D7EA90AA7DA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A368F7C-AD69-4D0A-88C7-C4C5524201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EE5E998-493D-46D2-9DFB-F2AA8AFBDA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AE0339-02E5-42C9-A9E2-1C7C3DEFB3CC}" type="datetimeFigureOut">
              <a:rPr lang="en-GB" smtClean="0"/>
              <a:t>24/06/2025</a:t>
            </a:fld>
            <a:endParaRPr lang="en-GB"/>
          </a:p>
        </p:txBody>
      </p:sp>
      <p:sp>
        <p:nvSpPr>
          <p:cNvPr id="5" name="Footer Placeholder 4">
            <a:extLst>
              <a:ext uri="{FF2B5EF4-FFF2-40B4-BE49-F238E27FC236}">
                <a16:creationId xmlns:a16="http://schemas.microsoft.com/office/drawing/2014/main" id="{9EC35FC9-6E77-4B6A-BCCC-544F4360C6F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C3AF0B0C-3DF4-46FD-84E0-EAAFDBCA37A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2EA2EA-9947-424B-9318-345B99B0B5FB}" type="slidenum">
              <a:rPr lang="en-GB" smtClean="0"/>
              <a:t>‹#›</a:t>
            </a:fld>
            <a:endParaRPr lang="en-GB"/>
          </a:p>
        </p:txBody>
      </p:sp>
    </p:spTree>
    <p:extLst>
      <p:ext uri="{BB962C8B-B14F-4D97-AF65-F5344CB8AC3E}">
        <p14:creationId xmlns:p14="http://schemas.microsoft.com/office/powerpoint/2010/main" val="14462575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museums.cam.ac.uk/"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448694" y="5265029"/>
            <a:ext cx="5682345" cy="1446550"/>
          </a:xfrm>
          <a:prstGeom prst="rect">
            <a:avLst/>
          </a:prstGeom>
          <a:solidFill>
            <a:schemeClr val="bg1">
              <a:lumMod val="95000"/>
            </a:schemeClr>
          </a:solidFill>
        </p:spPr>
        <p:txBody>
          <a:bodyPr wrap="square" rtlCol="0">
            <a:spAutoFit/>
          </a:bodyPr>
          <a:lstStyle/>
          <a:p>
            <a:r>
              <a:rPr lang="en-GB" b="1" dirty="0">
                <a:latin typeface="Century Gothic" panose="020B0502020202020204" pitchFamily="34" charset="0"/>
              </a:rPr>
              <a:t>PURPOSE:</a:t>
            </a:r>
          </a:p>
          <a:p>
            <a:r>
              <a:rPr lang="en-GB" sz="1400" dirty="0">
                <a:latin typeface="Century Gothic" panose="020B0502020202020204" pitchFamily="34" charset="0"/>
              </a:rPr>
              <a:t>Throughout the course you will be challenged to work independently, to find inspirational sources to help you to develop personal ideas, to use the formal elements with control and to record your work. These tasks will help to prepare you for this and give your teachers a sense of your artistic qualities.</a:t>
            </a:r>
          </a:p>
        </p:txBody>
      </p:sp>
      <p:sp>
        <p:nvSpPr>
          <p:cNvPr id="5" name="Rectangle 4"/>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6147" name="Picture 1" descr="Chesterton Sixth For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784" y="16712"/>
            <a:ext cx="3103970" cy="984774"/>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a:spLocks noChangeArrowheads="1"/>
          </p:cNvSpPr>
          <p:nvPr/>
        </p:nvSpPr>
        <p:spPr bwMode="auto">
          <a:xfrm>
            <a:off x="6308724" y="481780"/>
            <a:ext cx="6807492"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3200" b="1" i="0" u="none" strike="noStrike" cap="none" normalizeH="0" baseline="0" dirty="0">
                <a:ln>
                  <a:noFill/>
                </a:ln>
                <a:solidFill>
                  <a:schemeClr val="tx1"/>
                </a:solidFill>
                <a:effectLst/>
                <a:latin typeface="Century Gothic" panose="020B0502020202020204" pitchFamily="34" charset="0"/>
                <a:ea typeface="Calibri" panose="020F0502020204030204" pitchFamily="34" charset="0"/>
                <a:cs typeface="Arial" panose="020B0604020202020204" pitchFamily="34" charset="0"/>
              </a:rPr>
              <a:t>Transition work</a:t>
            </a:r>
            <a:r>
              <a:rPr lang="en-GB" altLang="en-US" sz="3200" b="1" dirty="0">
                <a:latin typeface="Century Gothic" panose="020B0502020202020204" pitchFamily="34" charset="0"/>
                <a:ea typeface="Calibri" panose="020F0502020204030204" pitchFamily="34" charset="0"/>
                <a:cs typeface="Arial" panose="020B0604020202020204" pitchFamily="34" charset="0"/>
              </a:rPr>
              <a:t> </a:t>
            </a:r>
            <a:endParaRPr kumimoji="0" lang="en-GB" altLang="en-US" sz="3200" b="0" i="0" u="none" strike="noStrike" cap="none" normalizeH="0" baseline="0" dirty="0">
              <a:ln>
                <a:noFill/>
              </a:ln>
              <a:solidFill>
                <a:schemeClr val="tx1"/>
              </a:solidFill>
              <a:effectLst/>
              <a:latin typeface="Century Gothic" panose="020B0502020202020204" pitchFamily="34" charset="0"/>
            </a:endParaRPr>
          </a:p>
        </p:txBody>
      </p:sp>
      <p:sp>
        <p:nvSpPr>
          <p:cNvPr id="7" name="TextBox 6"/>
          <p:cNvSpPr txBox="1"/>
          <p:nvPr/>
        </p:nvSpPr>
        <p:spPr>
          <a:xfrm>
            <a:off x="100784" y="1140823"/>
            <a:ext cx="6208572" cy="5570756"/>
          </a:xfrm>
          <a:prstGeom prst="rect">
            <a:avLst/>
          </a:prstGeom>
          <a:solidFill>
            <a:schemeClr val="bg1">
              <a:lumMod val="95000"/>
            </a:schemeClr>
          </a:solidFill>
        </p:spPr>
        <p:txBody>
          <a:bodyPr wrap="square" rtlCol="0">
            <a:spAutoFit/>
          </a:bodyPr>
          <a:lstStyle/>
          <a:p>
            <a:r>
              <a:rPr lang="en-GB" sz="1600" b="1" dirty="0">
                <a:latin typeface="Century Gothic" panose="020B0502020202020204" pitchFamily="34" charset="0"/>
              </a:rPr>
              <a:t>EXPLORE</a:t>
            </a:r>
            <a:r>
              <a:rPr lang="en-GB" sz="1600" dirty="0">
                <a:latin typeface="Century Gothic" panose="020B0502020202020204" pitchFamily="34" charset="0"/>
              </a:rPr>
              <a:t>: Visit a gallery, museum or place of interest. This can be local to Cambridge or anywhere in the world that you find yourself over the summer.</a:t>
            </a:r>
          </a:p>
          <a:p>
            <a:endParaRPr lang="en-GB" sz="1600" dirty="0">
              <a:latin typeface="Century Gothic" panose="020B0502020202020204" pitchFamily="34" charset="0"/>
            </a:endParaRPr>
          </a:p>
          <a:p>
            <a:r>
              <a:rPr lang="en-GB" sz="1600" b="1" dirty="0">
                <a:latin typeface="Century Gothic" panose="020B0502020202020204" pitchFamily="34" charset="0"/>
              </a:rPr>
              <a:t>TASK: </a:t>
            </a:r>
            <a:r>
              <a:rPr lang="en-GB" sz="1600" dirty="0">
                <a:latin typeface="Century Gothic" panose="020B0502020202020204" pitchFamily="34" charset="0"/>
              </a:rPr>
              <a:t>Make a visual record of your visit on one A4 page. This should communicate your experience and a personal response to the visit and could include; photos, your own studies or artwork, postcards, flyers, tickets and annotation.</a:t>
            </a:r>
          </a:p>
          <a:p>
            <a:endParaRPr lang="en-GB" sz="1600" dirty="0">
              <a:latin typeface="Century Gothic" panose="020B0502020202020204" pitchFamily="34" charset="0"/>
            </a:endParaRPr>
          </a:p>
          <a:p>
            <a:r>
              <a:rPr lang="en-GB" sz="1600" b="1" dirty="0">
                <a:latin typeface="Century Gothic" panose="020B0502020202020204" pitchFamily="34" charset="0"/>
              </a:rPr>
              <a:t>CHALLENGE: </a:t>
            </a:r>
            <a:r>
              <a:rPr lang="en-GB" sz="1600" dirty="0">
                <a:latin typeface="Century Gothic" panose="020B0502020202020204" pitchFamily="34" charset="0"/>
              </a:rPr>
              <a:t>Whilst at your EXPLORE location take yourself on a visual journey using the FORMAL ELEMENTS.</a:t>
            </a:r>
          </a:p>
          <a:p>
            <a:endParaRPr lang="en-GB" sz="1600" dirty="0">
              <a:latin typeface="Century Gothic" panose="020B0502020202020204" pitchFamily="34" charset="0"/>
            </a:endParaRPr>
          </a:p>
          <a:p>
            <a:r>
              <a:rPr lang="en-GB" sz="1600" dirty="0">
                <a:latin typeface="Century Gothic" panose="020B0502020202020204" pitchFamily="34" charset="0"/>
              </a:rPr>
              <a:t>Choose a formal element to study.</a:t>
            </a:r>
          </a:p>
          <a:p>
            <a:endParaRPr lang="en-GB" sz="1600" dirty="0">
              <a:latin typeface="Century Gothic" panose="020B0502020202020204" pitchFamily="34" charset="0"/>
            </a:endParaRPr>
          </a:p>
          <a:p>
            <a:r>
              <a:rPr lang="en-GB" sz="1600" b="1" dirty="0">
                <a:latin typeface="Century Gothic" panose="020B0502020202020204" pitchFamily="34" charset="0"/>
              </a:rPr>
              <a:t>TASK: </a:t>
            </a:r>
            <a:r>
              <a:rPr lang="en-GB" sz="1600" dirty="0">
                <a:latin typeface="Century Gothic" panose="020B0502020202020204" pitchFamily="34" charset="0"/>
              </a:rPr>
              <a:t>Produce one A4 page, this should show your understanding of this formal element and include;</a:t>
            </a:r>
          </a:p>
          <a:p>
            <a:pPr marL="285750" indent="-285750">
              <a:buFont typeface="Wingdings" panose="05000000000000000000" pitchFamily="2" charset="2"/>
              <a:buChar char="ü"/>
            </a:pPr>
            <a:r>
              <a:rPr lang="en-GB" sz="1600" dirty="0">
                <a:latin typeface="Century Gothic" panose="020B0502020202020204" pitchFamily="34" charset="0"/>
              </a:rPr>
              <a:t>10 small thumbnail sketches showing that formal element in use</a:t>
            </a:r>
          </a:p>
          <a:p>
            <a:pPr marL="285750" indent="-285750">
              <a:buFont typeface="Wingdings" panose="05000000000000000000" pitchFamily="2" charset="2"/>
              <a:buChar char="ü"/>
            </a:pPr>
            <a:r>
              <a:rPr lang="en-GB" sz="1600" dirty="0">
                <a:latin typeface="Century Gothic" panose="020B0502020202020204" pitchFamily="34" charset="0"/>
              </a:rPr>
              <a:t>One larger high quality drawing</a:t>
            </a:r>
          </a:p>
          <a:p>
            <a:pPr marL="285750" indent="-285750">
              <a:buFont typeface="Wingdings" panose="05000000000000000000" pitchFamily="2" charset="2"/>
              <a:buChar char="ü"/>
            </a:pPr>
            <a:r>
              <a:rPr lang="en-GB" sz="1600" dirty="0">
                <a:latin typeface="Century Gothic" panose="020B0502020202020204" pitchFamily="34" charset="0"/>
              </a:rPr>
              <a:t>Annotation to explain</a:t>
            </a:r>
          </a:p>
          <a:p>
            <a:r>
              <a:rPr lang="en-GB" sz="1600" dirty="0">
                <a:latin typeface="Century Gothic" panose="020B0502020202020204" pitchFamily="34" charset="0"/>
              </a:rPr>
              <a:t>You can use any appropriate media or materials</a:t>
            </a:r>
          </a:p>
          <a:p>
            <a:r>
              <a:rPr lang="en-GB" sz="2000" b="1" dirty="0">
                <a:latin typeface="Century Gothic" panose="020B0502020202020204" pitchFamily="34" charset="0"/>
              </a:rPr>
              <a:t>Be ready to share your work in your first lesson.</a:t>
            </a:r>
          </a:p>
        </p:txBody>
      </p:sp>
      <p:sp>
        <p:nvSpPr>
          <p:cNvPr id="8" name="TextBox 7"/>
          <p:cNvSpPr txBox="1"/>
          <p:nvPr/>
        </p:nvSpPr>
        <p:spPr>
          <a:xfrm>
            <a:off x="6448693" y="1145049"/>
            <a:ext cx="5682345" cy="3785652"/>
          </a:xfrm>
          <a:prstGeom prst="rect">
            <a:avLst/>
          </a:prstGeom>
          <a:solidFill>
            <a:schemeClr val="bg1">
              <a:lumMod val="95000"/>
            </a:schemeClr>
          </a:solidFill>
        </p:spPr>
        <p:txBody>
          <a:bodyPr wrap="square" rtlCol="0">
            <a:spAutoFit/>
          </a:bodyPr>
          <a:lstStyle/>
          <a:p>
            <a:r>
              <a:rPr lang="en-GB" sz="2400" dirty="0">
                <a:latin typeface="Century Gothic" panose="020B0502020202020204" pitchFamily="34" charset="0"/>
              </a:rPr>
              <a:t>Possible visits: </a:t>
            </a:r>
            <a:r>
              <a:rPr lang="en-GB" sz="2400" dirty="0">
                <a:hlinkClick r:id="rId3"/>
              </a:rPr>
              <a:t>https://www.museums.cam.ac.uk/</a:t>
            </a:r>
            <a:endParaRPr lang="en-GB" sz="2400" dirty="0"/>
          </a:p>
          <a:p>
            <a:endParaRPr lang="en-GB" sz="2400" dirty="0"/>
          </a:p>
          <a:p>
            <a:r>
              <a:rPr lang="en-GB" sz="2400" dirty="0">
                <a:latin typeface="Century Gothic" panose="020B0502020202020204" pitchFamily="34" charset="0"/>
              </a:rPr>
              <a:t>Formal elements:</a:t>
            </a:r>
          </a:p>
          <a:p>
            <a:r>
              <a:rPr lang="en-GB" sz="2400" dirty="0">
                <a:latin typeface="Century Gothic" panose="020B0502020202020204" pitchFamily="34" charset="0"/>
              </a:rPr>
              <a:t>LINE   </a:t>
            </a:r>
          </a:p>
          <a:p>
            <a:r>
              <a:rPr lang="en-GB" sz="2400" dirty="0">
                <a:latin typeface="Century Gothic" panose="020B0502020202020204" pitchFamily="34" charset="0"/>
              </a:rPr>
              <a:t>TONE</a:t>
            </a:r>
          </a:p>
          <a:p>
            <a:r>
              <a:rPr lang="en-GB" sz="2400" dirty="0">
                <a:latin typeface="Century Gothic" panose="020B0502020202020204" pitchFamily="34" charset="0"/>
              </a:rPr>
              <a:t>SHAPE/FORM</a:t>
            </a:r>
          </a:p>
          <a:p>
            <a:r>
              <a:rPr lang="en-GB" sz="2400" dirty="0">
                <a:latin typeface="Century Gothic" panose="020B0502020202020204" pitchFamily="34" charset="0"/>
              </a:rPr>
              <a:t>COLOUR</a:t>
            </a:r>
          </a:p>
          <a:p>
            <a:r>
              <a:rPr lang="en-GB" sz="2400" dirty="0">
                <a:latin typeface="Century Gothic" panose="020B0502020202020204" pitchFamily="34" charset="0"/>
              </a:rPr>
              <a:t>TEXTURE</a:t>
            </a:r>
          </a:p>
          <a:p>
            <a:r>
              <a:rPr lang="en-GB" sz="2400" dirty="0">
                <a:latin typeface="Century Gothic" panose="020B0502020202020204" pitchFamily="34" charset="0"/>
              </a:rPr>
              <a:t>PATTERN</a:t>
            </a:r>
          </a:p>
        </p:txBody>
      </p:sp>
      <p:pic>
        <p:nvPicPr>
          <p:cNvPr id="11" name="Picture 6" descr="Art Matters limited edition prin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24417" y="2651232"/>
            <a:ext cx="2820735" cy="2820735"/>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3305538" y="267678"/>
            <a:ext cx="3177473" cy="923330"/>
          </a:xfrm>
          <a:prstGeom prst="rect">
            <a:avLst/>
          </a:prstGeom>
        </p:spPr>
        <p:txBody>
          <a:bodyPr wrap="none">
            <a:spAutoFit/>
          </a:bodyPr>
          <a:lstStyle/>
          <a:p>
            <a:r>
              <a:rPr lang="en-GB" altLang="en-US" sz="5400" b="1" dirty="0">
                <a:latin typeface="Century Gothic" panose="020B0502020202020204" pitchFamily="34" charset="0"/>
                <a:ea typeface="Calibri" panose="020F0502020204030204" pitchFamily="34" charset="0"/>
                <a:cs typeface="Arial" panose="020B0604020202020204" pitchFamily="34" charset="0"/>
              </a:rPr>
              <a:t>FINE ART </a:t>
            </a:r>
            <a:endParaRPr lang="en-GB" sz="5400" dirty="0"/>
          </a:p>
        </p:txBody>
      </p:sp>
    </p:spTree>
    <p:extLst>
      <p:ext uri="{BB962C8B-B14F-4D97-AF65-F5344CB8AC3E}">
        <p14:creationId xmlns:p14="http://schemas.microsoft.com/office/powerpoint/2010/main" val="33979051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246</Words>
  <Application>Microsoft Office PowerPoint</Application>
  <PresentationFormat>Widescreen</PresentationFormat>
  <Paragraphs>27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Century Gothic</vt:lpstr>
      <vt:lpstr>Wingdings</vt:lpstr>
      <vt:lpstr>Office Theme</vt:lpstr>
      <vt:lpstr>PowerPoint Presentation</vt:lpstr>
    </vt:vector>
  </TitlesOfParts>
  <Company>Eastern Learning Alliance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Morgain Murray Williams</dc:creator>
  <cp:lastModifiedBy>Morgain Murray Williams</cp:lastModifiedBy>
  <cp:revision>1</cp:revision>
  <dcterms:created xsi:type="dcterms:W3CDTF">2025-06-24T12:23:23Z</dcterms:created>
  <dcterms:modified xsi:type="dcterms:W3CDTF">2025-06-24T12:24:06Z</dcterms:modified>
</cp:coreProperties>
</file>