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</p:sldMasterIdLst>
  <p:notesMasterIdLst>
    <p:notesMasterId r:id="rId10"/>
  </p:notesMasterIdLst>
  <p:sldIdLst>
    <p:sldId id="281" r:id="rId5"/>
    <p:sldId id="288" r:id="rId6"/>
    <p:sldId id="283" r:id="rId7"/>
    <p:sldId id="289" r:id="rId8"/>
    <p:sldId id="290" r:id="rId9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81"/>
            <p14:sldId id="288"/>
            <p14:sldId id="283"/>
            <p14:sldId id="289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151C25-0D18-46F5-B9E5-62E9865CC748}" v="91" dt="2024-04-19T13:23:29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5226" autoAdjust="0"/>
  </p:normalViewPr>
  <p:slideViewPr>
    <p:cSldViewPr snapToGrid="0" showGuides="1">
      <p:cViewPr varScale="1">
        <p:scale>
          <a:sx n="86" d="100"/>
          <a:sy n="86" d="100"/>
        </p:scale>
        <p:origin x="1181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ha Tate" userId="a5870c54-3971-45ca-a6c2-cac3ee3eefa2" providerId="ADAL" clId="{35151C25-0D18-46F5-B9E5-62E9865CC748}"/>
    <pc:docChg chg="undo redo custSel addSld delSld modSld modSection">
      <pc:chgData name="Natasha Tate" userId="a5870c54-3971-45ca-a6c2-cac3ee3eefa2" providerId="ADAL" clId="{35151C25-0D18-46F5-B9E5-62E9865CC748}" dt="2024-04-23T14:30:43.776" v="3812" actId="114"/>
      <pc:docMkLst>
        <pc:docMk/>
      </pc:docMkLst>
      <pc:sldChg chg="modSp mod">
        <pc:chgData name="Natasha Tate" userId="a5870c54-3971-45ca-a6c2-cac3ee3eefa2" providerId="ADAL" clId="{35151C25-0D18-46F5-B9E5-62E9865CC748}" dt="2024-04-16T08:15:01.974" v="810" actId="20577"/>
        <pc:sldMkLst>
          <pc:docMk/>
          <pc:sldMk cId="2399990675" sldId="281"/>
        </pc:sldMkLst>
        <pc:graphicFrameChg chg="mod modGraphic">
          <ac:chgData name="Natasha Tate" userId="a5870c54-3971-45ca-a6c2-cac3ee3eefa2" providerId="ADAL" clId="{35151C25-0D18-46F5-B9E5-62E9865CC748}" dt="2024-04-16T08:15:01.974" v="810" actId="20577"/>
          <ac:graphicFrameMkLst>
            <pc:docMk/>
            <pc:sldMk cId="2399990675" sldId="281"/>
            <ac:graphicFrameMk id="4" creationId="{FD9A742E-6627-4096-9588-AB1485866EA2}"/>
          </ac:graphicFrameMkLst>
        </pc:graphicFrameChg>
      </pc:sldChg>
      <pc:sldChg chg="modSp mod">
        <pc:chgData name="Natasha Tate" userId="a5870c54-3971-45ca-a6c2-cac3ee3eefa2" providerId="ADAL" clId="{35151C25-0D18-46F5-B9E5-62E9865CC748}" dt="2024-04-16T19:44:00.971" v="2638" actId="20577"/>
        <pc:sldMkLst>
          <pc:docMk/>
          <pc:sldMk cId="760454453" sldId="283"/>
        </pc:sldMkLst>
        <pc:graphicFrameChg chg="mod modGraphic">
          <ac:chgData name="Natasha Tate" userId="a5870c54-3971-45ca-a6c2-cac3ee3eefa2" providerId="ADAL" clId="{35151C25-0D18-46F5-B9E5-62E9865CC748}" dt="2024-04-16T19:44:00.971" v="2638" actId="20577"/>
          <ac:graphicFrameMkLst>
            <pc:docMk/>
            <pc:sldMk cId="760454453" sldId="283"/>
            <ac:graphicFrameMk id="4" creationId="{FD9A742E-6627-4096-9588-AB1485866EA2}"/>
          </ac:graphicFrameMkLst>
        </pc:graphicFrameChg>
      </pc:sldChg>
      <pc:sldChg chg="del">
        <pc:chgData name="Natasha Tate" userId="a5870c54-3971-45ca-a6c2-cac3ee3eefa2" providerId="ADAL" clId="{35151C25-0D18-46F5-B9E5-62E9865CC748}" dt="2024-04-16T19:43:10.031" v="2618" actId="47"/>
        <pc:sldMkLst>
          <pc:docMk/>
          <pc:sldMk cId="639825182" sldId="284"/>
        </pc:sldMkLst>
      </pc:sldChg>
      <pc:sldChg chg="del">
        <pc:chgData name="Natasha Tate" userId="a5870c54-3971-45ca-a6c2-cac3ee3eefa2" providerId="ADAL" clId="{35151C25-0D18-46F5-B9E5-62E9865CC748}" dt="2024-04-16T19:43:09.220" v="2617" actId="47"/>
        <pc:sldMkLst>
          <pc:docMk/>
          <pc:sldMk cId="4031219784" sldId="285"/>
        </pc:sldMkLst>
      </pc:sldChg>
      <pc:sldChg chg="del">
        <pc:chgData name="Natasha Tate" userId="a5870c54-3971-45ca-a6c2-cac3ee3eefa2" providerId="ADAL" clId="{35151C25-0D18-46F5-B9E5-62E9865CC748}" dt="2024-04-16T19:43:10.849" v="2619" actId="47"/>
        <pc:sldMkLst>
          <pc:docMk/>
          <pc:sldMk cId="2923337768" sldId="287"/>
        </pc:sldMkLst>
      </pc:sldChg>
      <pc:sldChg chg="modSp mod">
        <pc:chgData name="Natasha Tate" userId="a5870c54-3971-45ca-a6c2-cac3ee3eefa2" providerId="ADAL" clId="{35151C25-0D18-46F5-B9E5-62E9865CC748}" dt="2024-04-16T19:24:12.080" v="1691" actId="20577"/>
        <pc:sldMkLst>
          <pc:docMk/>
          <pc:sldMk cId="3045899235" sldId="288"/>
        </pc:sldMkLst>
        <pc:graphicFrameChg chg="mod modGraphic">
          <ac:chgData name="Natasha Tate" userId="a5870c54-3971-45ca-a6c2-cac3ee3eefa2" providerId="ADAL" clId="{35151C25-0D18-46F5-B9E5-62E9865CC748}" dt="2024-04-16T19:24:12.080" v="1691" actId="20577"/>
          <ac:graphicFrameMkLst>
            <pc:docMk/>
            <pc:sldMk cId="3045899235" sldId="288"/>
            <ac:graphicFrameMk id="4" creationId="{FD9A742E-6627-4096-9588-AB1485866EA2}"/>
          </ac:graphicFrameMkLst>
        </pc:graphicFrameChg>
      </pc:sldChg>
      <pc:sldChg chg="add del">
        <pc:chgData name="Natasha Tate" userId="a5870c54-3971-45ca-a6c2-cac3ee3eefa2" providerId="ADAL" clId="{35151C25-0D18-46F5-B9E5-62E9865CC748}" dt="2024-04-16T19:23:42.396" v="1672" actId="47"/>
        <pc:sldMkLst>
          <pc:docMk/>
          <pc:sldMk cId="2512149170" sldId="289"/>
        </pc:sldMkLst>
      </pc:sldChg>
      <pc:sldChg chg="modSp add mod">
        <pc:chgData name="Natasha Tate" userId="a5870c54-3971-45ca-a6c2-cac3ee3eefa2" providerId="ADAL" clId="{35151C25-0D18-46F5-B9E5-62E9865CC748}" dt="2024-04-23T14:30:43.776" v="3812" actId="114"/>
        <pc:sldMkLst>
          <pc:docMk/>
          <pc:sldMk cId="3241532643" sldId="289"/>
        </pc:sldMkLst>
        <pc:graphicFrameChg chg="mod modGraphic">
          <ac:chgData name="Natasha Tate" userId="a5870c54-3971-45ca-a6c2-cac3ee3eefa2" providerId="ADAL" clId="{35151C25-0D18-46F5-B9E5-62E9865CC748}" dt="2024-04-23T14:30:43.776" v="3812" actId="114"/>
          <ac:graphicFrameMkLst>
            <pc:docMk/>
            <pc:sldMk cId="3241532643" sldId="289"/>
            <ac:graphicFrameMk id="4" creationId="{FD9A742E-6627-4096-9588-AB1485866EA2}"/>
          </ac:graphicFrameMkLst>
        </pc:graphicFrameChg>
      </pc:sldChg>
      <pc:sldChg chg="addSp delSp new mod modClrScheme chgLayout">
        <pc:chgData name="Natasha Tate" userId="a5870c54-3971-45ca-a6c2-cac3ee3eefa2" providerId="ADAL" clId="{35151C25-0D18-46F5-B9E5-62E9865CC748}" dt="2024-04-19T13:25:54.813" v="3659" actId="22"/>
        <pc:sldMkLst>
          <pc:docMk/>
          <pc:sldMk cId="2706494447" sldId="290"/>
        </pc:sldMkLst>
        <pc:spChg chg="del">
          <ac:chgData name="Natasha Tate" userId="a5870c54-3971-45ca-a6c2-cac3ee3eefa2" providerId="ADAL" clId="{35151C25-0D18-46F5-B9E5-62E9865CC748}" dt="2024-04-19T13:25:53.593" v="3658" actId="700"/>
          <ac:spMkLst>
            <pc:docMk/>
            <pc:sldMk cId="2706494447" sldId="290"/>
            <ac:spMk id="2" creationId="{2ADDC552-DB04-4AD7-AFE1-8C66311EE286}"/>
          </ac:spMkLst>
        </pc:spChg>
        <pc:spChg chg="del">
          <ac:chgData name="Natasha Tate" userId="a5870c54-3971-45ca-a6c2-cac3ee3eefa2" providerId="ADAL" clId="{35151C25-0D18-46F5-B9E5-62E9865CC748}" dt="2024-04-19T13:25:53.593" v="3658" actId="700"/>
          <ac:spMkLst>
            <pc:docMk/>
            <pc:sldMk cId="2706494447" sldId="290"/>
            <ac:spMk id="3" creationId="{EF006A0B-2F7B-486A-8642-086103DE67F1}"/>
          </ac:spMkLst>
        </pc:spChg>
        <pc:picChg chg="add">
          <ac:chgData name="Natasha Tate" userId="a5870c54-3971-45ca-a6c2-cac3ee3eefa2" providerId="ADAL" clId="{35151C25-0D18-46F5-B9E5-62E9865CC748}" dt="2024-04-19T13:25:54.813" v="3659" actId="22"/>
          <ac:picMkLst>
            <pc:docMk/>
            <pc:sldMk cId="2706494447" sldId="290"/>
            <ac:picMk id="5" creationId="{46BB1A87-5807-4A99-9F22-BA516C25927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23/04/2024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1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54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771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17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442558"/>
              </p:ext>
            </p:extLst>
          </p:nvPr>
        </p:nvGraphicFramePr>
        <p:xfrm>
          <a:off x="497145" y="195309"/>
          <a:ext cx="7679189" cy="6567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226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198485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571348">
                  <a:extLst>
                    <a:ext uri="{9D8B030D-6E8A-4147-A177-3AD203B41FA5}">
                      <a16:colId xmlns:a16="http://schemas.microsoft.com/office/drawing/2014/main" val="4001459509"/>
                    </a:ext>
                  </a:extLst>
                </a:gridCol>
                <a:gridCol w="2876365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180730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</a:tblGrid>
              <a:tr h="550200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dein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Vorbild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Warum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– 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Who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role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562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Vorbild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role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model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Mutter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mother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Tante,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aunt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Gro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ßvater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,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grandfather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Bruder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Adele,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Mo Farah,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(…a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celebrity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your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choice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!)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he/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begabt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so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talented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erfolgreich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becheiden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successful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modest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arrogant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rich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arrogant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selbstbewusst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originell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self-confident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original.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gro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ßzügig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nie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launisch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generous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never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moody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berühmt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selbstlos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famous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selfless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(USE DIFFERENT QUALIFIERS AND ADJECTIVES FROM COLUMN 4)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9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936764"/>
              </p:ext>
            </p:extLst>
          </p:nvPr>
        </p:nvGraphicFramePr>
        <p:xfrm>
          <a:off x="1012051" y="100963"/>
          <a:ext cx="6608204" cy="66560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3697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589103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941033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2430381">
                  <a:extLst>
                    <a:ext uri="{9D8B030D-6E8A-4147-A177-3AD203B41FA5}">
                      <a16:colId xmlns:a16="http://schemas.microsoft.com/office/drawing/2014/main" val="3957449165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1297630734"/>
                    </a:ext>
                  </a:extLst>
                </a:gridCol>
              </a:tblGrid>
              <a:tr h="550200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macht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er/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does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he/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she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do? (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talking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about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role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)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076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78104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Vorbild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use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their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name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role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model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läuft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schnell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runs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fährt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schnell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Rad,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cycles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singt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Lieder,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sings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songs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die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Nachrichten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reads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news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Fernsehen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often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gut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Gitarre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guitar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 USE OTHER VERBS TO DESCRIBE WHAT THEY 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he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Lieblingsschauspieler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actor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Lieblingssportler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sportsman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Lieblingsmusiker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musician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Lieblingssänger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singer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Lieblingsmensch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person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7810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Lieblingsschauspielerin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actress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Lieblingssportlerin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sportswoman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Lieblingsmusikerin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musician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Lieblingssängerin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singer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Lieblingsmensch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person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79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899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299939"/>
              </p:ext>
            </p:extLst>
          </p:nvPr>
        </p:nvGraphicFramePr>
        <p:xfrm>
          <a:off x="417246" y="-62144"/>
          <a:ext cx="8655734" cy="6546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6218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236179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2086252">
                  <a:extLst>
                    <a:ext uri="{9D8B030D-6E8A-4147-A177-3AD203B41FA5}">
                      <a16:colId xmlns:a16="http://schemas.microsoft.com/office/drawing/2014/main" val="3831472957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763480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074199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</a:tblGrid>
              <a:tr h="439741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hast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dein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Vorbild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gemacht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has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role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model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done?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265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 </a:t>
                      </a:r>
                    </a:p>
                    <a:p>
                      <a:pPr algn="ctr"/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273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Mein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Vorbild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use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their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name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role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model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Kindern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gearbeitet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worked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children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Biologie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studiert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studied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Biology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viele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Leute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glücklich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gemacht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made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many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people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happy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Geld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verdient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earned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money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Preise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Medaille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gewonnen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won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many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prizes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medal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Länder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gesehen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seen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many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countries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trainiert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trained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hart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gearbeitet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worked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hard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Unfall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gehabt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accident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verletzt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injured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badly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Afrika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gefahren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been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Africa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ber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ü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hmt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geworden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has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become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famous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Rad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gefallen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fell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from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bike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finde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Meinung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opinión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that’s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super.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super.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toll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inspirierend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inspiring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schön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nice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beautiful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454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669075"/>
              </p:ext>
            </p:extLst>
          </p:nvPr>
        </p:nvGraphicFramePr>
        <p:xfrm>
          <a:off x="417246" y="53266"/>
          <a:ext cx="8655734" cy="6655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6218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3408031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2263806">
                  <a:extLst>
                    <a:ext uri="{9D8B030D-6E8A-4147-A177-3AD203B41FA5}">
                      <a16:colId xmlns:a16="http://schemas.microsoft.com/office/drawing/2014/main" val="3831472957"/>
                    </a:ext>
                  </a:extLst>
                </a:gridCol>
                <a:gridCol w="1663689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  <a:gridCol w="173990">
                  <a:extLst>
                    <a:ext uri="{9D8B030D-6E8A-4147-A177-3AD203B41FA5}">
                      <a16:colId xmlns:a16="http://schemas.microsoft.com/office/drawing/2014/main" val="1326761796"/>
                    </a:ext>
                  </a:extLst>
                </a:gridCol>
              </a:tblGrid>
              <a:tr h="439741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Was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wirst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in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Zukunft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machen?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will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future? 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265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 </a:t>
                      </a:r>
                    </a:p>
                    <a:p>
                      <a:pPr algn="ctr"/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273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Zukunft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future I Will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fünf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zehn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five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ten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hart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arbeiten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work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(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Asien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)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arbeiten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work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in (Asia)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 machen,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 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Geld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spenden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donate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money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Geld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verdienen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earn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lots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money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Theaterwissenschaften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)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studieren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study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(Drama)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bemühen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Arzt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Ärztin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try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hard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become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doctor (m/f)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Tanzstunden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nehmen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take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dance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lessons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Geld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Hilfsorganisation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Wohltätigskeitsorganisation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sammeln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raise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money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aid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organisation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charity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Menschenrechte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kämpfen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fight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human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rights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X mein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Vorbild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X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role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model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X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inspiriert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X inspires 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Schauspieler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(in)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werden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möchte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would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become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actor.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Leute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glücklich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machen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want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make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people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happy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Leute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helfen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want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help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people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werden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want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become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rich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Medaille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gewinnen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will</a:t>
                      </a:r>
                      <a:r>
                        <a:rPr lang="es-ES" sz="1200" b="1" i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want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win</a:t>
                      </a:r>
                      <a:r>
                        <a:rPr lang="es-ES" sz="1200" b="0" i="0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0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medal</a:t>
                      </a:r>
                      <a:endParaRPr lang="es-ES" sz="1200" b="0" i="0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REPEAT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columns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1-3,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different</a:t>
                      </a: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options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SEE ALSO NEXT SLIDE FOR EXAMPLE ANSWERS WITH MORE DETAIL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53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B1A87-5807-4A99-9F22-BA516C259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4071"/>
            <a:ext cx="9906000" cy="556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94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d7059-fc8d-4fa8-8cd9-de143a212f10">
      <Terms xmlns="http://schemas.microsoft.com/office/infopath/2007/PartnerControls"/>
    </lcf76f155ced4ddcb4097134ff3c332f>
    <TaxCatchAll xmlns="e4f4cec5-40d4-4fc0-9100-30dd037d83c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C2CFD095C8244C84D10A03FA9F199F" ma:contentTypeVersion="18" ma:contentTypeDescription="Create a new document." ma:contentTypeScope="" ma:versionID="924dc7020df92d111e6b6cb98dc1f32e">
  <xsd:schema xmlns:xsd="http://www.w3.org/2001/XMLSchema" xmlns:xs="http://www.w3.org/2001/XMLSchema" xmlns:p="http://schemas.microsoft.com/office/2006/metadata/properties" xmlns:ns2="513d7059-fc8d-4fa8-8cd9-de143a212f10" xmlns:ns3="e4f4cec5-40d4-4fc0-9100-30dd037d83ca" targetNamespace="http://schemas.microsoft.com/office/2006/metadata/properties" ma:root="true" ma:fieldsID="761ebecc7b8e5271f1394fa688e3d65b" ns2:_="" ns3:_="">
    <xsd:import namespace="513d7059-fc8d-4fa8-8cd9-de143a212f10"/>
    <xsd:import namespace="e4f4cec5-40d4-4fc0-9100-30dd037d83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d7059-fc8d-4fa8-8cd9-de143a212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cec5-40d4-4fc0-9100-30dd037d83c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47f1b14-bbb7-4fe9-892a-13a34a885d31}" ma:internalName="TaxCatchAll" ma:showField="CatchAllData" ma:web="e4f4cec5-40d4-4fc0-9100-30dd037d83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1D5170-134D-4E69-956A-623D1A216BBD}">
  <ds:schemaRefs>
    <ds:schemaRef ds:uri="http://schemas.microsoft.com/office/2006/metadata/properties"/>
    <ds:schemaRef ds:uri="http://schemas.microsoft.com/office/infopath/2007/PartnerControls"/>
    <ds:schemaRef ds:uri="513d7059-fc8d-4fa8-8cd9-de143a212f10"/>
    <ds:schemaRef ds:uri="e4f4cec5-40d4-4fc0-9100-30dd037d83ca"/>
  </ds:schemaRefs>
</ds:datastoreItem>
</file>

<file path=customXml/itemProps2.xml><?xml version="1.0" encoding="utf-8"?>
<ds:datastoreItem xmlns:ds="http://schemas.openxmlformats.org/officeDocument/2006/customXml" ds:itemID="{32C58CAA-7248-4C05-AB31-6906940D81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0D9FDF-DE85-4F9B-B0A9-9B84D0A376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3d7059-fc8d-4fa8-8cd9-de143a212f10"/>
    <ds:schemaRef ds:uri="e4f4cec5-40d4-4fc0-9100-30dd037d83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23282</TotalTime>
  <Words>800</Words>
  <Application>Microsoft Office PowerPoint</Application>
  <PresentationFormat>A4 Paper (210x297 mm)</PresentationFormat>
  <Paragraphs>334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167</cp:revision>
  <dcterms:created xsi:type="dcterms:W3CDTF">2021-01-03T16:13:13Z</dcterms:created>
  <dcterms:modified xsi:type="dcterms:W3CDTF">2024-04-23T14:30:52Z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0x01010009C2CFD095C8244C84D10A03FA9F199F</vt:lpwstr>
  </property>
  <property fmtid="{D5CDD505-2E9C-101B-9397-08002B2CF9AE}" pid="3" name="MediaServiceImageTags">
    <vt:lpwstr/>
  </property>
</Properties>
</file>