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8"/>
  </p:notesMasterIdLst>
  <p:sldIdLst>
    <p:sldId id="281" r:id="rId2"/>
    <p:sldId id="288" r:id="rId3"/>
    <p:sldId id="283" r:id="rId4"/>
    <p:sldId id="285" r:id="rId5"/>
    <p:sldId id="284" r:id="rId6"/>
    <p:sldId id="287" r:id="rId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997EEB-70AE-44EB-9F24-31B8EF65EB52}">
          <p14:sldIdLst/>
        </p14:section>
        <p14:section name="Untitled Section" id="{DD345D3C-397D-4812-8442-823CBC6A512A}">
          <p14:sldIdLst>
            <p14:sldId id="281"/>
            <p14:sldId id="288"/>
            <p14:sldId id="283"/>
            <p14:sldId id="285"/>
            <p14:sldId id="284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5226" autoAdjust="0"/>
  </p:normalViewPr>
  <p:slideViewPr>
    <p:cSldViewPr snapToGrid="0" showGuides="1">
      <p:cViewPr varScale="1">
        <p:scale>
          <a:sx n="86" d="100"/>
          <a:sy n="86" d="100"/>
        </p:scale>
        <p:origin x="1181" y="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09/02/2024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215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543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771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866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311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59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09/02/2024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404787"/>
              </p:ext>
            </p:extLst>
          </p:nvPr>
        </p:nvGraphicFramePr>
        <p:xfrm>
          <a:off x="497145" y="195309"/>
          <a:ext cx="7679189" cy="64137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61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198485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2938509">
                  <a:extLst>
                    <a:ext uri="{9D8B030D-6E8A-4147-A177-3AD203B41FA5}">
                      <a16:colId xmlns:a16="http://schemas.microsoft.com/office/drawing/2014/main" val="4001459509"/>
                    </a:ext>
                  </a:extLst>
                </a:gridCol>
                <a:gridCol w="1509204">
                  <a:extLst>
                    <a:ext uri="{9D8B030D-6E8A-4147-A177-3AD203B41FA5}">
                      <a16:colId xmlns:a16="http://schemas.microsoft.com/office/drawing/2014/main" val="3799246117"/>
                    </a:ext>
                  </a:extLst>
                </a:gridCol>
                <a:gridCol w="1180730">
                  <a:extLst>
                    <a:ext uri="{9D8B030D-6E8A-4147-A177-3AD203B41FA5}">
                      <a16:colId xmlns:a16="http://schemas.microsoft.com/office/drawing/2014/main" val="1333575365"/>
                    </a:ext>
                  </a:extLst>
                </a:gridCol>
              </a:tblGrid>
              <a:tr h="550200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1a. 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isst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und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trinkst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gern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zum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Frühstück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eating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and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drinking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for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breakfast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300301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Zum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Frühstück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breakfast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gern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Brot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Butter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Marmelade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bread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butter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jam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Brötchen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Butter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Marmelade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bread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rolls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butter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jam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eggs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Frühstücksflocken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Milch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cereal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milk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Obst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fruit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trinke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gern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don’t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eating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drinking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trinke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nie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never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drink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Repeat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3 (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using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different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ítems)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25590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trinke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gern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drinking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hei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ße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Schokolade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chocolate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Kaffee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ohne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Milch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Zucker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coffee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without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milk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sugar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ohne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Milch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Zucker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without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milk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sugar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Orangensaft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orange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juice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999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990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956756"/>
              </p:ext>
            </p:extLst>
          </p:nvPr>
        </p:nvGraphicFramePr>
        <p:xfrm>
          <a:off x="763475" y="124287"/>
          <a:ext cx="8765477" cy="6566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8288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056443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3142695">
                  <a:extLst>
                    <a:ext uri="{9D8B030D-6E8A-4147-A177-3AD203B41FA5}">
                      <a16:colId xmlns:a16="http://schemas.microsoft.com/office/drawing/2014/main" val="4001459509"/>
                    </a:ext>
                  </a:extLst>
                </a:gridCol>
                <a:gridCol w="3208051">
                  <a:extLst>
                    <a:ext uri="{9D8B030D-6E8A-4147-A177-3AD203B41FA5}">
                      <a16:colId xmlns:a16="http://schemas.microsoft.com/office/drawing/2014/main" val="3799246117"/>
                    </a:ext>
                  </a:extLst>
                </a:gridCol>
              </a:tblGrid>
              <a:tr h="550200">
                <a:tc gridSpan="4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1b. 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isst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und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trinkst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gern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zum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Frühstück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eating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and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drinking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for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breakfast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300301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Am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Wochenende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At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weekend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Normalerweise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Normally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Brot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Butter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Marmelade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bread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butter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jam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Brötchen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Butter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Marmelade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bread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rolls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butter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jam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eggs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Frühstücksflocken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Milch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cereal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milk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Obst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fruit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kein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Frühstück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breakfast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more time.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more time.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keinen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Hunger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we’re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hungry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keinen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Hunger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I’m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hungry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25590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trinken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drink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trinke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drink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hei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ße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Schokolade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chocolate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Kaffee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ohne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Milch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Zucker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coffee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without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milk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sugar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ohne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Milch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Zucker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without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milk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sugar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Orangensaft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orange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juice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999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899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352146"/>
              </p:ext>
            </p:extLst>
          </p:nvPr>
        </p:nvGraphicFramePr>
        <p:xfrm>
          <a:off x="417246" y="-62144"/>
          <a:ext cx="8655733" cy="63480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8288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924942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2178764">
                  <a:extLst>
                    <a:ext uri="{9D8B030D-6E8A-4147-A177-3AD203B41FA5}">
                      <a16:colId xmlns:a16="http://schemas.microsoft.com/office/drawing/2014/main" val="3799246117"/>
                    </a:ext>
                  </a:extLst>
                </a:gridCol>
                <a:gridCol w="1601459">
                  <a:extLst>
                    <a:ext uri="{9D8B030D-6E8A-4147-A177-3AD203B41FA5}">
                      <a16:colId xmlns:a16="http://schemas.microsoft.com/office/drawing/2014/main" val="1333575365"/>
                    </a:ext>
                  </a:extLst>
                </a:gridCol>
                <a:gridCol w="648070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  <a:gridCol w="1944210">
                  <a:extLst>
                    <a:ext uri="{9D8B030D-6E8A-4147-A177-3AD203B41FA5}">
                      <a16:colId xmlns:a16="http://schemas.microsoft.com/office/drawing/2014/main" val="1326761796"/>
                    </a:ext>
                  </a:extLst>
                </a:gridCol>
              </a:tblGrid>
              <a:tr h="439741">
                <a:tc gridSpan="6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Was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hast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neulich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im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Restaurant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gegessen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have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eaten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recently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in a restaurant? 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62654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81369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Gestern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Abend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night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Letzten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Monat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Letzten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Samstag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Saturday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Letzte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Letztes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Wochenende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weekend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Fisch mit Reis und Erbsen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genommen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fish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rice and peas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Bratwurst mit Eiern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genommen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fried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sausage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eggs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Gemüsesuppe mit Brötchen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genommen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vegetable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soup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roll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Hähnchen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Pommes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frites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Karotten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genommen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chicken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chips and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carrots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Schnitzel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Kartoffeln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genommen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pork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fillet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potatoes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Steak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Rösti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genommen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steak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rosti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potatoes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Käsespätzle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Salat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genommen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cheesy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pasta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salad</a:t>
                      </a:r>
                      <a:endParaRPr lang="es-ES" sz="1200" b="1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Das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found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too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sauer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scharf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spicy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lecker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delicious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ekelhaft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gefunden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disgusting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28136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Das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war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was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sauer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scharf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spicy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lecker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delicious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ekelhaft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disgusting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76957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454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270506"/>
              </p:ext>
            </p:extLst>
          </p:nvPr>
        </p:nvGraphicFramePr>
        <p:xfrm>
          <a:off x="514163" y="78253"/>
          <a:ext cx="8903162" cy="67014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0564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201662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1855433">
                  <a:extLst>
                    <a:ext uri="{9D8B030D-6E8A-4147-A177-3AD203B41FA5}">
                      <a16:colId xmlns:a16="http://schemas.microsoft.com/office/drawing/2014/main" val="1333575365"/>
                    </a:ext>
                  </a:extLst>
                </a:gridCol>
                <a:gridCol w="1846555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  <a:gridCol w="1098948">
                  <a:extLst>
                    <a:ext uri="{9D8B030D-6E8A-4147-A177-3AD203B41FA5}">
                      <a16:colId xmlns:a16="http://schemas.microsoft.com/office/drawing/2014/main" val="1326761796"/>
                    </a:ext>
                  </a:extLst>
                </a:gridCol>
              </a:tblGrid>
              <a:tr h="548942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Was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muss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man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machen,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um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fit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zu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sein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have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to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to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be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fit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141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824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man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order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be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schlafen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sleep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eight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wenig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Fett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Zucker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little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sugar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weniger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Fett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Zucker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less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sugar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Obst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Gemüse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more/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lots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fruit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vegetables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Wasser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trinken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drink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more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water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früh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Bett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gehen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early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trainieren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train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three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zweimal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joggen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jog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twice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das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gesund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healthy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das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gut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fur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die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Konzentration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good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concentration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REPEAT 2 (AND 3)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219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819238"/>
              </p:ext>
            </p:extLst>
          </p:nvPr>
        </p:nvGraphicFramePr>
        <p:xfrm>
          <a:off x="398753" y="87321"/>
          <a:ext cx="5549286" cy="67233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2404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3346882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</a:tblGrid>
              <a:tr h="548942">
                <a:tc gridSpan="2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Was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machst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für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deine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Fitness? 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for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fitness?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141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470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Obst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fruit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sollte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Gemüse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should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more vegetables.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470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schlafe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sleep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eight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sollte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Sport machen.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should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do more sport.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82652160"/>
                  </a:ext>
                </a:extLst>
              </a:tr>
              <a:tr h="1470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trinke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Wasser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drink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sollte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weniger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Fett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Zucker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should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less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sugar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5373038"/>
                  </a:ext>
                </a:extLst>
              </a:tr>
              <a:tr h="1470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jogge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zweimal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jog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twice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sollte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früher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Bett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should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earlier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37368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825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083043"/>
              </p:ext>
            </p:extLst>
          </p:nvPr>
        </p:nvGraphicFramePr>
        <p:xfrm>
          <a:off x="398753" y="87321"/>
          <a:ext cx="6566654" cy="67233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6276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3107185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1509203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467088635"/>
                    </a:ext>
                  </a:extLst>
                </a:gridCol>
              </a:tblGrid>
              <a:tr h="548942">
                <a:tc gridSpan="3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Was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wirst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in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Zukunft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machen,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um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fit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zu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bleiben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will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in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the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future in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order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to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stay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fit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141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824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Zukunft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werde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future 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will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schlafen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sleep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eight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wenig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Fett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Zucker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little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sugar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weniger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Fett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Zucker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less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sugar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Obst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Gemüse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essen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more/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lots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fruit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vegetables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Wasser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trinken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drink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more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water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früh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Bett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gehen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early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trainieren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train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three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hours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zweimal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joggen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jog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twice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zu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bleiben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order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stay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337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C2CFD095C8244C84D10A03FA9F199F" ma:contentTypeVersion="18" ma:contentTypeDescription="Create a new document." ma:contentTypeScope="" ma:versionID="924dc7020df92d111e6b6cb98dc1f32e">
  <xsd:schema xmlns:xsd="http://www.w3.org/2001/XMLSchema" xmlns:xs="http://www.w3.org/2001/XMLSchema" xmlns:p="http://schemas.microsoft.com/office/2006/metadata/properties" xmlns:ns2="513d7059-fc8d-4fa8-8cd9-de143a212f10" xmlns:ns3="e4f4cec5-40d4-4fc0-9100-30dd037d83ca" targetNamespace="http://schemas.microsoft.com/office/2006/metadata/properties" ma:root="true" ma:fieldsID="761ebecc7b8e5271f1394fa688e3d65b" ns2:_="" ns3:_="">
    <xsd:import namespace="513d7059-fc8d-4fa8-8cd9-de143a212f10"/>
    <xsd:import namespace="e4f4cec5-40d4-4fc0-9100-30dd037d83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3d7059-fc8d-4fa8-8cd9-de143a212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c759e9e-bede-4528-92cc-6ba15c182e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4cec5-40d4-4fc0-9100-30dd037d83c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47f1b14-bbb7-4fe9-892a-13a34a885d31}" ma:internalName="TaxCatchAll" ma:showField="CatchAllData" ma:web="e4f4cec5-40d4-4fc0-9100-30dd037d83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3d7059-fc8d-4fa8-8cd9-de143a212f10">
      <Terms xmlns="http://schemas.microsoft.com/office/infopath/2007/PartnerControls"/>
    </lcf76f155ced4ddcb4097134ff3c332f>
    <TaxCatchAll xmlns="e4f4cec5-40d4-4fc0-9100-30dd037d83ca" xsi:nil="true"/>
  </documentManagement>
</p:properties>
</file>

<file path=customXml/itemProps1.xml><?xml version="1.0" encoding="utf-8"?>
<ds:datastoreItem xmlns:ds="http://schemas.openxmlformats.org/officeDocument/2006/customXml" ds:itemID="{A94ECB5D-F1E9-4FAF-A5C1-9A5A8537A3E1}"/>
</file>

<file path=customXml/itemProps2.xml><?xml version="1.0" encoding="utf-8"?>
<ds:datastoreItem xmlns:ds="http://schemas.openxmlformats.org/officeDocument/2006/customXml" ds:itemID="{32C58CAA-7248-4C05-AB31-6906940D8134}"/>
</file>

<file path=customXml/itemProps3.xml><?xml version="1.0" encoding="utf-8"?>
<ds:datastoreItem xmlns:ds="http://schemas.openxmlformats.org/officeDocument/2006/customXml" ds:itemID="{161D5170-134D-4E69-956A-623D1A216BB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21298</TotalTime>
  <Words>878</Words>
  <Application>Microsoft Office PowerPoint</Application>
  <PresentationFormat>A4 Paper (210x297 mm)</PresentationFormat>
  <Paragraphs>364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Natasha Tate</cp:lastModifiedBy>
  <cp:revision>167</cp:revision>
  <dcterms:created xsi:type="dcterms:W3CDTF">2021-01-03T16:13:13Z</dcterms:created>
  <dcterms:modified xsi:type="dcterms:W3CDTF">2024-02-09T11:37:06Z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0x01010009C2CFD095C8244C84D10A03FA9F199F</vt:lpwstr>
  </property>
  <property fmtid="{D5CDD505-2E9C-101B-9397-08002B2CF9AE}" pid="3" name="MediaServiceImageTags">
    <vt:lpwstr/>
  </property>
</Properties>
</file>