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1303" r:id="rId5"/>
    <p:sldId id="1298" r:id="rId6"/>
    <p:sldId id="1290" r:id="rId7"/>
    <p:sldId id="1299" r:id="rId8"/>
    <p:sldId id="130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7C80"/>
    <a:srgbClr val="FFFF00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67" d="100"/>
          <a:sy n="67" d="100"/>
        </p:scale>
        <p:origin x="4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603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778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363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120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16055" y="2379507"/>
            <a:ext cx="466025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5</a:t>
            </a:r>
          </a:p>
        </p:txBody>
      </p:sp>
    </p:spTree>
    <p:extLst>
      <p:ext uri="{BB962C8B-B14F-4D97-AF65-F5344CB8AC3E}">
        <p14:creationId xmlns:p14="http://schemas.microsoft.com/office/powerpoint/2010/main" val="2277025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099498"/>
              </p:ext>
            </p:extLst>
          </p:nvPr>
        </p:nvGraphicFramePr>
        <p:xfrm>
          <a:off x="0" y="-1"/>
          <a:ext cx="12192001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654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3422468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867989">
                  <a:extLst>
                    <a:ext uri="{9D8B030D-6E8A-4147-A177-3AD203B41FA5}">
                      <a16:colId xmlns:a16="http://schemas.microsoft.com/office/drawing/2014/main" val="1456245970"/>
                    </a:ext>
                  </a:extLst>
                </a:gridCol>
                <a:gridCol w="4014652">
                  <a:extLst>
                    <a:ext uri="{9D8B030D-6E8A-4147-A177-3AD203B41FA5}">
                      <a16:colId xmlns:a16="http://schemas.microsoft.com/office/drawing/2014/main" val="3783532104"/>
                    </a:ext>
                  </a:extLst>
                </a:gridCol>
              </a:tblGrid>
              <a:tr h="45587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Tu as le droit de…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Are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allowed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to…?</a:t>
                      </a:r>
                      <a:endParaRPr kumimoji="0" lang="fr-FR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47564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j’ai le droit</a:t>
                      </a:r>
                    </a:p>
                    <a:p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I am allowed to</a:t>
                      </a: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d’aller au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MacDo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avec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to McDonald’s with my friends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d’aller sur des forums</a:t>
                      </a: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on forums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d’aller sur Facebook </a:t>
                      </a: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on Facebook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des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jeux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vidéo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soir</a:t>
                      </a: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play video games in the evening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regarder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télé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watch TV in my bedroom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sortir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avec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 weekend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out with my friends at the weekend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sortir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seul</a:t>
                      </a:r>
                      <a:r>
                        <a:rPr lang="en-GB" sz="1400" b="1" i="0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out by myself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surfer sur Internet </a:t>
                      </a:r>
                      <a:r>
                        <a:rPr lang="en-GB" sz="14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heure par jour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surf the internet for one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hour a day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contre</a:t>
                      </a:r>
                      <a:endParaRPr lang="en-GB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n’ai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le droit 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don’t have the right/I am not allowed 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d’aller au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MacDo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avec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go to McDonald’s with my friends.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d’aller sur des forums.</a:t>
                      </a: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go on forums.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d’aller sur Facebook. </a:t>
                      </a: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go on Facebook.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à des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jeux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vidéo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soir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play video games in the evening.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regarder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télé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watch TV in my bedroom.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sortir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avec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le weekend.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go out with my friends at the weekend.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sortir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seul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go out by myself.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surfer sur Internet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heure par jour.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surf the internet for one hour a day.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5866" y="3829592"/>
            <a:ext cx="1489166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Tu as le droit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You are allowed to</a:t>
            </a:r>
            <a:endParaRPr lang="fr-FR" sz="1200" i="1" dirty="0">
              <a:solidFill>
                <a:srgbClr val="00B0F0"/>
              </a:solidFill>
            </a:endParaRPr>
          </a:p>
          <a:p>
            <a:endParaRPr lang="fr-FR" sz="1200" i="1" dirty="0">
              <a:solidFill>
                <a:srgbClr val="00B0F0"/>
              </a:solidFill>
            </a:endParaRPr>
          </a:p>
          <a:p>
            <a:r>
              <a:rPr lang="en-GB" sz="1200" b="1" dirty="0">
                <a:solidFill>
                  <a:srgbClr val="002060"/>
                </a:solidFill>
              </a:rPr>
              <a:t>Elle a le droit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She is allowed to</a:t>
            </a:r>
            <a:endParaRPr lang="fr-FR" sz="1200" i="1" dirty="0">
              <a:solidFill>
                <a:srgbClr val="00B0F0"/>
              </a:solidFill>
            </a:endParaRPr>
          </a:p>
          <a:p>
            <a:endParaRPr lang="fr-FR" sz="1200" i="1" dirty="0">
              <a:solidFill>
                <a:srgbClr val="00B0F0"/>
              </a:solidFill>
            </a:endParaRPr>
          </a:p>
          <a:p>
            <a:endParaRPr lang="fr-FR" sz="1200" i="1" dirty="0">
              <a:solidFill>
                <a:srgbClr val="00B0F0"/>
              </a:solidFill>
            </a:endParaRPr>
          </a:p>
          <a:p>
            <a:r>
              <a:rPr lang="en-GB" sz="1200" b="1" dirty="0">
                <a:solidFill>
                  <a:srgbClr val="002060"/>
                </a:solidFill>
              </a:rPr>
              <a:t>Il a  le droit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He is allowed to</a:t>
            </a:r>
          </a:p>
          <a:p>
            <a:endParaRPr lang="en-GB" sz="1200" i="1" dirty="0">
              <a:solidFill>
                <a:srgbClr val="00B0F0"/>
              </a:solidFill>
            </a:endParaRPr>
          </a:p>
          <a:p>
            <a:r>
              <a:rPr lang="en-GB" sz="1200" b="1" dirty="0">
                <a:solidFill>
                  <a:srgbClr val="002060"/>
                </a:solidFill>
              </a:rPr>
              <a:t>On a le droit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We are allowed </a:t>
            </a:r>
            <a:endParaRPr lang="fr-FR" sz="1200" i="1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66" y="1053329"/>
            <a:ext cx="1537462" cy="11542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44195" y="3829592"/>
            <a:ext cx="1767840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b="1" dirty="0" err="1">
                <a:solidFill>
                  <a:srgbClr val="002060"/>
                </a:solidFill>
              </a:rPr>
              <a:t>tu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n’as</a:t>
            </a:r>
            <a:r>
              <a:rPr lang="en-GB" sz="1200" b="1" dirty="0">
                <a:solidFill>
                  <a:srgbClr val="002060"/>
                </a:solidFill>
              </a:rPr>
              <a:t> pas le droit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you are not allowed to</a:t>
            </a:r>
            <a:endParaRPr lang="fr-FR" sz="1200" i="1" dirty="0">
              <a:solidFill>
                <a:srgbClr val="00B0F0"/>
              </a:solidFill>
            </a:endParaRPr>
          </a:p>
          <a:p>
            <a:endParaRPr lang="fr-FR" sz="1200" i="1" dirty="0">
              <a:solidFill>
                <a:srgbClr val="00B0F0"/>
              </a:solidFill>
            </a:endParaRPr>
          </a:p>
          <a:p>
            <a:r>
              <a:rPr lang="en-GB" sz="1200" b="1" dirty="0" err="1">
                <a:solidFill>
                  <a:srgbClr val="002060"/>
                </a:solidFill>
              </a:rPr>
              <a:t>elle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n’a</a:t>
            </a:r>
            <a:r>
              <a:rPr lang="en-GB" sz="1200" b="1" dirty="0">
                <a:solidFill>
                  <a:srgbClr val="002060"/>
                </a:solidFill>
              </a:rPr>
              <a:t> pas le droit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she is not allowed to</a:t>
            </a:r>
            <a:endParaRPr lang="fr-FR" sz="1200" i="1" dirty="0">
              <a:solidFill>
                <a:srgbClr val="00B0F0"/>
              </a:solidFill>
            </a:endParaRPr>
          </a:p>
          <a:p>
            <a:endParaRPr lang="fr-FR" sz="1200" i="1" dirty="0">
              <a:solidFill>
                <a:srgbClr val="00B0F0"/>
              </a:solidFill>
            </a:endParaRPr>
          </a:p>
          <a:p>
            <a:endParaRPr lang="fr-FR" sz="1200" i="1" dirty="0">
              <a:solidFill>
                <a:srgbClr val="00B0F0"/>
              </a:solidFill>
            </a:endParaRPr>
          </a:p>
          <a:p>
            <a:r>
              <a:rPr lang="en-GB" sz="1200" b="1" dirty="0" err="1">
                <a:solidFill>
                  <a:srgbClr val="002060"/>
                </a:solidFill>
              </a:rPr>
              <a:t>il</a:t>
            </a:r>
            <a:r>
              <a:rPr lang="en-GB" sz="1200" b="1" dirty="0">
                <a:solidFill>
                  <a:srgbClr val="002060"/>
                </a:solidFill>
              </a:rPr>
              <a:t> </a:t>
            </a:r>
            <a:r>
              <a:rPr lang="en-GB" sz="1200" b="1" dirty="0" err="1">
                <a:solidFill>
                  <a:srgbClr val="002060"/>
                </a:solidFill>
              </a:rPr>
              <a:t>n’a</a:t>
            </a:r>
            <a:r>
              <a:rPr lang="en-GB" sz="1200" b="1" dirty="0">
                <a:solidFill>
                  <a:srgbClr val="002060"/>
                </a:solidFill>
              </a:rPr>
              <a:t> pas le droit 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he is not allowed to</a:t>
            </a:r>
          </a:p>
          <a:p>
            <a:endParaRPr lang="en-GB" sz="1200" i="1" dirty="0">
              <a:solidFill>
                <a:srgbClr val="00B0F0"/>
              </a:solidFill>
            </a:endParaRPr>
          </a:p>
          <a:p>
            <a:r>
              <a:rPr lang="en-GB" sz="1200" b="1" dirty="0">
                <a:solidFill>
                  <a:srgbClr val="002060"/>
                </a:solidFill>
              </a:rPr>
              <a:t>on </a:t>
            </a:r>
            <a:r>
              <a:rPr lang="en-GB" sz="1200" b="1" dirty="0" err="1">
                <a:solidFill>
                  <a:srgbClr val="002060"/>
                </a:solidFill>
              </a:rPr>
              <a:t>n’a</a:t>
            </a:r>
            <a:r>
              <a:rPr lang="en-GB" sz="1200" b="1" dirty="0">
                <a:solidFill>
                  <a:srgbClr val="002060"/>
                </a:solidFill>
              </a:rPr>
              <a:t> pas le droit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we are not allowed </a:t>
            </a:r>
            <a:endParaRPr lang="fr-FR" sz="12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18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025381"/>
              </p:ext>
            </p:extLst>
          </p:nvPr>
        </p:nvGraphicFramePr>
        <p:xfrm>
          <a:off x="0" y="2"/>
          <a:ext cx="12192001" cy="685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5554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1813715269"/>
                    </a:ext>
                  </a:extLst>
                </a:gridCol>
                <a:gridCol w="1985554">
                  <a:extLst>
                    <a:ext uri="{9D8B030D-6E8A-4147-A177-3AD203B41FA5}">
                      <a16:colId xmlns:a16="http://schemas.microsoft.com/office/drawing/2014/main" val="2816093471"/>
                    </a:ext>
                  </a:extLst>
                </a:gridCol>
                <a:gridCol w="1018903">
                  <a:extLst>
                    <a:ext uri="{9D8B030D-6E8A-4147-A177-3AD203B41FA5}">
                      <a16:colId xmlns:a16="http://schemas.microsoft.com/office/drawing/2014/main" val="1599617923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3195602966"/>
                    </a:ext>
                  </a:extLst>
                </a:gridCol>
                <a:gridCol w="1907177">
                  <a:extLst>
                    <a:ext uri="{9D8B030D-6E8A-4147-A177-3AD203B41FA5}">
                      <a16:colId xmlns:a16="http://schemas.microsoft.com/office/drawing/2014/main" val="2958855220"/>
                    </a:ext>
                  </a:extLst>
                </a:gridCol>
                <a:gridCol w="2329544">
                  <a:extLst>
                    <a:ext uri="{9D8B030D-6E8A-4147-A177-3AD203B41FA5}">
                      <a16:colId xmlns:a16="http://schemas.microsoft.com/office/drawing/2014/main" val="1396505176"/>
                    </a:ext>
                  </a:extLst>
                </a:gridCol>
              </a:tblGrid>
              <a:tr h="495089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 Quelles sont tes priorités dans la vie?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priorities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life? </a:t>
                      </a:r>
                      <a:endParaRPr kumimoji="0" lang="fr-FR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21678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                                                      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41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 priorités sont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important for me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d’abord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foot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football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musique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santé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l’argent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money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chien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 family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amis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friends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 études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schoolwork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then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foot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football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musique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santé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health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l’argent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mney</a:t>
                      </a:r>
                      <a:endParaRPr lang="en-US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 </a:t>
                      </a:r>
                      <a:r>
                        <a:rPr lang="en-US" sz="12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chien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 </a:t>
                      </a: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 family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amis</a:t>
                      </a:r>
                      <a:endParaRPr lang="en-GB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friends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 études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my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schoolwork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 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n’aime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du tout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 I don’t like at 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 je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déteste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 I hate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 racisme.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racism</a:t>
                      </a:r>
                      <a:r>
                        <a:rPr lang="fr-FR" sz="1200" b="0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cruauté envers les animaux.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cruelty</a:t>
                      </a:r>
                      <a:r>
                        <a:rPr lang="fr-FR" sz="1200" b="0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</a:t>
                      </a:r>
                      <a:r>
                        <a:rPr lang="fr-FR" sz="1200" b="0" i="1" dirty="0" err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animals</a:t>
                      </a:r>
                      <a:r>
                        <a:rPr lang="fr-FR" sz="1200" b="0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pauvreté dans le monde.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poverty</a:t>
                      </a:r>
                      <a:r>
                        <a:rPr lang="fr-FR" sz="1200" b="0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the world.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 violence.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violence.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l’état de la planète.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state of the </a:t>
                      </a:r>
                      <a:r>
                        <a:rPr lang="fr-FR" sz="1200" b="0" i="1" dirty="0" err="1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planet</a:t>
                      </a:r>
                      <a:r>
                        <a:rPr lang="fr-FR" sz="1200" b="0" i="1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062" y="2262017"/>
            <a:ext cx="1614247" cy="9906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3006" y="1924187"/>
            <a:ext cx="1552883" cy="96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0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7819050"/>
              </p:ext>
            </p:extLst>
          </p:nvPr>
        </p:nvGraphicFramePr>
        <p:xfrm>
          <a:off x="0" y="-281902"/>
          <a:ext cx="12192000" cy="71399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5632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503401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7092967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</a:tblGrid>
              <a:tr h="61313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3.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Quand tu fais du shopping, qu’est-ce que tu achètes?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When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shop,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buy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kumimoji="0" lang="fr-FR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569111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200467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En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général</a:t>
                      </a:r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, </a:t>
                      </a:r>
                    </a:p>
                    <a:p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Usually,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j’achète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buy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jeux vidéo et des DVD.		</a:t>
                      </a:r>
                    </a:p>
                    <a:p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games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DVDs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vêtements ou des chaussures.			</a:t>
                      </a:r>
                    </a:p>
                    <a:p>
                      <a:r>
                        <a:rPr lang="fr-FR" sz="1400" b="0" i="0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clothes</a:t>
                      </a:r>
                      <a:r>
                        <a:rPr lang="fr-FR" sz="1400" b="0" i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fr-FR" sz="1400" b="0" i="0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shoes</a:t>
                      </a:r>
                      <a:r>
                        <a:rPr lang="fr-FR" sz="1400" b="0" i="0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400" b="0" i="0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produits du commerce équitable.			</a:t>
                      </a:r>
                    </a:p>
                    <a:p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fair-trade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fr-FR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produits d’occasion. 		</a:t>
                      </a:r>
                    </a:p>
                    <a:p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second-hand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produits écolos.			</a:t>
                      </a:r>
                    </a:p>
                    <a:p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‘green’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produits que j’aime.		</a:t>
                      </a:r>
                    </a:p>
                    <a:p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crédit pour mon portable.			</a:t>
                      </a:r>
                    </a:p>
                    <a:p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credit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mobile phone.</a:t>
                      </a:r>
                    </a:p>
                    <a:p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vêtements d’occasion.		</a:t>
                      </a:r>
                    </a:p>
                    <a:p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second hand </a:t>
                      </a:r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clothes</a:t>
                      </a:r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200466">
                <a:tc>
                  <a:txBody>
                    <a:bodyPr/>
                    <a:lstStyle/>
                    <a:p>
                      <a:r>
                        <a:rPr lang="en-GB" sz="1400" b="1" i="0" noProof="0" dirty="0">
                          <a:solidFill>
                            <a:srgbClr val="002060"/>
                          </a:solidFill>
                        </a:rPr>
                        <a:t>Hier, </a:t>
                      </a:r>
                    </a:p>
                    <a:p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Yesterday,</a:t>
                      </a:r>
                      <a:r>
                        <a:rPr lang="en-GB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r>
                        <a:rPr lang="en-GB" sz="1400" b="1" i="0" baseline="0" noProof="0" dirty="0">
                          <a:solidFill>
                            <a:srgbClr val="002060"/>
                          </a:solidFill>
                        </a:rPr>
                        <a:t>Le weekend </a:t>
                      </a:r>
                      <a:r>
                        <a:rPr lang="en-GB" sz="1400" b="1" i="0" baseline="0" noProof="0" dirty="0" err="1">
                          <a:solidFill>
                            <a:srgbClr val="002060"/>
                          </a:solidFill>
                        </a:rPr>
                        <a:t>dernie</a:t>
                      </a:r>
                      <a:r>
                        <a:rPr lang="en-GB" sz="1400" b="0" i="0" baseline="0" noProof="0" dirty="0" err="1">
                          <a:solidFill>
                            <a:srgbClr val="002060"/>
                          </a:solidFill>
                        </a:rPr>
                        <a:t>r</a:t>
                      </a:r>
                      <a:r>
                        <a:rPr lang="en-GB" sz="1400" b="0" i="1" baseline="0" noProof="0" dirty="0">
                          <a:solidFill>
                            <a:srgbClr val="002060"/>
                          </a:solidFill>
                        </a:rPr>
                        <a:t>,</a:t>
                      </a:r>
                    </a:p>
                    <a:p>
                      <a:r>
                        <a:rPr lang="en-GB" sz="1400" b="0" i="1" baseline="0" noProof="0" dirty="0">
                          <a:solidFill>
                            <a:srgbClr val="00B0F0"/>
                          </a:solidFill>
                        </a:rPr>
                        <a:t>Last week-end,</a:t>
                      </a:r>
                    </a:p>
                    <a:p>
                      <a:r>
                        <a:rPr lang="en-GB" sz="1400" b="1" i="0" baseline="0" noProof="0" dirty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400" b="1" i="0" baseline="0" noProof="0" dirty="0" err="1">
                          <a:solidFill>
                            <a:srgbClr val="002060"/>
                          </a:solidFill>
                        </a:rPr>
                        <a:t>semaine</a:t>
                      </a:r>
                      <a:r>
                        <a:rPr lang="en-GB" sz="1400" b="1" i="0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1" i="0" baseline="0" noProof="0" dirty="0" err="1">
                          <a:solidFill>
                            <a:srgbClr val="002060"/>
                          </a:solidFill>
                        </a:rPr>
                        <a:t>dernière</a:t>
                      </a:r>
                      <a:r>
                        <a:rPr lang="en-GB" sz="1400" b="1" i="0" baseline="0" noProof="0" dirty="0">
                          <a:solidFill>
                            <a:srgbClr val="002060"/>
                          </a:solidFill>
                        </a:rPr>
                        <a:t>,</a:t>
                      </a:r>
                    </a:p>
                    <a:p>
                      <a:r>
                        <a:rPr lang="en-GB" sz="1400" b="0" i="1" baseline="0" noProof="0" dirty="0">
                          <a:solidFill>
                            <a:srgbClr val="00B0F0"/>
                          </a:solidFill>
                        </a:rPr>
                        <a:t>Last week,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acheté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bought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549243"/>
                  </a:ext>
                </a:extLst>
              </a:tr>
              <a:tr h="1556728">
                <a:tc>
                  <a:txBody>
                    <a:bodyPr/>
                    <a:lstStyle/>
                    <a:p>
                      <a:r>
                        <a:rPr lang="en-GB" sz="1400" b="1" i="0" noProof="0" dirty="0">
                          <a:solidFill>
                            <a:srgbClr val="002060"/>
                          </a:solidFill>
                        </a:rPr>
                        <a:t>Demain, </a:t>
                      </a:r>
                    </a:p>
                    <a:p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Tomorrow,</a:t>
                      </a:r>
                      <a:r>
                        <a:rPr lang="en-GB" sz="14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r>
                        <a:rPr lang="en-GB" sz="1400" b="1" i="1" baseline="0" noProof="0" dirty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400" b="1" i="1" baseline="0" noProof="0" dirty="0" err="1">
                          <a:solidFill>
                            <a:srgbClr val="002060"/>
                          </a:solidFill>
                        </a:rPr>
                        <a:t>semaine</a:t>
                      </a:r>
                      <a:r>
                        <a:rPr lang="en-GB" sz="1400" b="1" i="1" baseline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1" i="1" baseline="0" noProof="0" dirty="0" err="1">
                          <a:solidFill>
                            <a:srgbClr val="002060"/>
                          </a:solidFill>
                        </a:rPr>
                        <a:t>prochaine</a:t>
                      </a:r>
                      <a:r>
                        <a:rPr lang="en-GB" sz="1400" b="1" i="0" baseline="0" noProof="0" dirty="0">
                          <a:solidFill>
                            <a:srgbClr val="002060"/>
                          </a:solidFill>
                        </a:rPr>
                        <a:t>,</a:t>
                      </a:r>
                    </a:p>
                    <a:p>
                      <a:r>
                        <a:rPr lang="en-GB" sz="1400" b="0" i="1" baseline="0" noProof="0" dirty="0">
                          <a:solidFill>
                            <a:srgbClr val="00B0F0"/>
                          </a:solidFill>
                        </a:rPr>
                        <a:t>Next week,</a:t>
                      </a:r>
                    </a:p>
                    <a:p>
                      <a:r>
                        <a:rPr lang="en-GB" sz="1400" b="1" i="0" baseline="0" noProof="0" dirty="0">
                          <a:solidFill>
                            <a:srgbClr val="002060"/>
                          </a:solidFill>
                        </a:rPr>
                        <a:t>Le weekend prochain,</a:t>
                      </a:r>
                    </a:p>
                    <a:p>
                      <a:r>
                        <a:rPr lang="en-GB" sz="1400" b="0" i="1" baseline="0" noProof="0" dirty="0">
                          <a:solidFill>
                            <a:srgbClr val="00B0F0"/>
                          </a:solidFill>
                        </a:rPr>
                        <a:t>Next week-end,</a:t>
                      </a:r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acheter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I’m going to buy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136770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7977" y="2104817"/>
            <a:ext cx="3452132" cy="350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66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600900"/>
              </p:ext>
            </p:extLst>
          </p:nvPr>
        </p:nvGraphicFramePr>
        <p:xfrm>
          <a:off x="0" y="2"/>
          <a:ext cx="12192003" cy="6857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8434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3422469">
                  <a:extLst>
                    <a:ext uri="{9D8B030D-6E8A-4147-A177-3AD203B41FA5}">
                      <a16:colId xmlns:a16="http://schemas.microsoft.com/office/drawing/2014/main" val="1078290128"/>
                    </a:ext>
                  </a:extLst>
                </a:gridCol>
                <a:gridCol w="1332411">
                  <a:extLst>
                    <a:ext uri="{9D8B030D-6E8A-4147-A177-3AD203B41FA5}">
                      <a16:colId xmlns:a16="http://schemas.microsoft.com/office/drawing/2014/main" val="2804592380"/>
                    </a:ext>
                  </a:extLst>
                </a:gridCol>
                <a:gridCol w="5268689">
                  <a:extLst>
                    <a:ext uri="{9D8B030D-6E8A-4147-A177-3AD203B41FA5}">
                      <a16:colId xmlns:a16="http://schemas.microsoft.com/office/drawing/2014/main" val="1414318470"/>
                    </a:ext>
                  </a:extLst>
                </a:gridCol>
              </a:tblGrid>
              <a:tr h="483345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  Qu’est-ce que c’est pour toi le bonheur?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does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happiness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mean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60818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13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bonheur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me, h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appiness is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d’aller à la pêche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fishing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d’être avec mon chien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danser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dance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faire les magasins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shopping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manger de la pizza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pizza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jouer au foot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football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partir en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holiday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retrouver mes copains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up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friends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d’être en famille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génial.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lang="fr-FR" sz="1200" b="0" i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j’adore ça.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love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délicieux.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delicious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mon sport préféré.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favoutire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sport.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j’adore le soleil.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love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m’amuse bien.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fun.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j’adore mes amis.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love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friends.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m’entends bien avec mes parents.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parents.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740620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0938" y="2638844"/>
            <a:ext cx="2676274" cy="28475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011" y="1057038"/>
            <a:ext cx="1627631" cy="1764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47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8FE4BD8-BD29-408F-9C40-A94B4A4CBD12}">
  <ds:schemaRefs>
    <ds:schemaRef ds:uri="http://schemas.microsoft.com/office/2006/documentManagement/types"/>
    <ds:schemaRef ds:uri="http://schemas.microsoft.com/office/infopath/2007/PartnerControls"/>
    <ds:schemaRef ds:uri="ab5792e2-7a20-434d-b2c8-f6c424745da8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39f316ac-aaf5-4e2e-a738-5959585ebd5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3139</TotalTime>
  <Words>882</Words>
  <Application>Microsoft Office PowerPoint</Application>
  <PresentationFormat>Widescreen</PresentationFormat>
  <Paragraphs>283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164</cp:revision>
  <dcterms:created xsi:type="dcterms:W3CDTF">2021-01-08T13:31:16Z</dcterms:created>
  <dcterms:modified xsi:type="dcterms:W3CDTF">2025-01-21T16:01:59Z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