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7"/>
  </p:notesMasterIdLst>
  <p:sldIdLst>
    <p:sldId id="264" r:id="rId2"/>
    <p:sldId id="277" r:id="rId3"/>
    <p:sldId id="278" r:id="rId4"/>
    <p:sldId id="275" r:id="rId5"/>
    <p:sldId id="279" r:id="rId6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2997EEB-70AE-44EB-9F24-31B8EF65EB52}">
          <p14:sldIdLst/>
        </p14:section>
        <p14:section name="Untitled Section" id="{DD345D3C-397D-4812-8442-823CBC6A512A}">
          <p14:sldIdLst>
            <p14:sldId id="264"/>
            <p14:sldId id="277"/>
            <p14:sldId id="278"/>
            <p14:sldId id="275"/>
            <p14:sldId id="2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343" autoAdjust="0"/>
  </p:normalViewPr>
  <p:slideViewPr>
    <p:cSldViewPr snapToGrid="0" showGuides="1">
      <p:cViewPr varScale="1">
        <p:scale>
          <a:sx n="86" d="100"/>
          <a:sy n="86" d="100"/>
        </p:scale>
        <p:origin x="1181" y="53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E3308C-0191-4113-9A63-CA04542A16A5}" type="datetimeFigureOut">
              <a:rPr lang="en-GB" smtClean="0"/>
              <a:t>19/07/2023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84E5B-22D8-43B6-AFB6-236E30CDC2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682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379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5678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3370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711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233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4800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2905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39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466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2678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991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69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412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418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047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9950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1C2EB-DD1F-48B8-91EE-DC2866B95549}" type="datetimeFigureOut">
              <a:rPr lang="es-ES" smtClean="0"/>
              <a:t>19/07/2023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916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382385"/>
              </p:ext>
            </p:extLst>
          </p:nvPr>
        </p:nvGraphicFramePr>
        <p:xfrm>
          <a:off x="346229" y="-43529"/>
          <a:ext cx="9559771" cy="68067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2543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642542">
                  <a:extLst>
                    <a:ext uri="{9D8B030D-6E8A-4147-A177-3AD203B41FA5}">
                      <a16:colId xmlns:a16="http://schemas.microsoft.com/office/drawing/2014/main" val="1689069065"/>
                    </a:ext>
                  </a:extLst>
                </a:gridCol>
                <a:gridCol w="1138482">
                  <a:extLst>
                    <a:ext uri="{9D8B030D-6E8A-4147-A177-3AD203B41FA5}">
                      <a16:colId xmlns:a16="http://schemas.microsoft.com/office/drawing/2014/main" val="4235280689"/>
                    </a:ext>
                  </a:extLst>
                </a:gridCol>
                <a:gridCol w="1685996">
                  <a:extLst>
                    <a:ext uri="{9D8B030D-6E8A-4147-A177-3AD203B41FA5}">
                      <a16:colId xmlns:a16="http://schemas.microsoft.com/office/drawing/2014/main" val="44066092"/>
                    </a:ext>
                  </a:extLst>
                </a:gridCol>
                <a:gridCol w="1599089">
                  <a:extLst>
                    <a:ext uri="{9D8B030D-6E8A-4147-A177-3AD203B41FA5}">
                      <a16:colId xmlns:a16="http://schemas.microsoft.com/office/drawing/2014/main" val="1205636466"/>
                    </a:ext>
                  </a:extLst>
                </a:gridCol>
                <a:gridCol w="726222">
                  <a:extLst>
                    <a:ext uri="{9D8B030D-6E8A-4147-A177-3AD203B41FA5}">
                      <a16:colId xmlns:a16="http://schemas.microsoft.com/office/drawing/2014/main" val="3999168855"/>
                    </a:ext>
                  </a:extLst>
                </a:gridCol>
                <a:gridCol w="1124897">
                  <a:extLst>
                    <a:ext uri="{9D8B030D-6E8A-4147-A177-3AD203B41FA5}">
                      <a16:colId xmlns:a16="http://schemas.microsoft.com/office/drawing/2014/main" val="1518256256"/>
                    </a:ext>
                  </a:extLst>
                </a:gridCol>
              </a:tblGrid>
              <a:tr h="505168">
                <a:tc gridSpan="5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ist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dein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Lieblingsfach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Warum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-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What’s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your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favourite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subject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Why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66685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88645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Mein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Lieblingsfach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subject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100" b="0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Deutsch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German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Englisch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English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Mathe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Maths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Naturwissenschaften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Science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Informatik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ICT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Erdkunde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Geography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Geschichte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History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Sport,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PE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Kunst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Art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Musik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Music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Theater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Drama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Technik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,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DT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weil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es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because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it’s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3771" marB="33771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super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super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gut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good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toll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great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einfach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easy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interessant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interesting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nützlich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useful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einfach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easy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mag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auch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also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like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mag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sehr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really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like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mag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auch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sehr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also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really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like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liebe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auch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also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love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Deutsch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German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Englisch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English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Mathe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Maths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Naturwissenschaften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Science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Informatik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ICT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Erdkunde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Geography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Geschichte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History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Sport.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PE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Kunst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Art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Musik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Music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Theater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Drama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Technik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DT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7781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715800"/>
              </p:ext>
            </p:extLst>
          </p:nvPr>
        </p:nvGraphicFramePr>
        <p:xfrm>
          <a:off x="514996" y="2"/>
          <a:ext cx="9214931" cy="69731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8571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787971">
                  <a:extLst>
                    <a:ext uri="{9D8B030D-6E8A-4147-A177-3AD203B41FA5}">
                      <a16:colId xmlns:a16="http://schemas.microsoft.com/office/drawing/2014/main" val="1689069065"/>
                    </a:ext>
                  </a:extLst>
                </a:gridCol>
                <a:gridCol w="1017768">
                  <a:extLst>
                    <a:ext uri="{9D8B030D-6E8A-4147-A177-3AD203B41FA5}">
                      <a16:colId xmlns:a16="http://schemas.microsoft.com/office/drawing/2014/main" val="4235280689"/>
                    </a:ext>
                  </a:extLst>
                </a:gridCol>
                <a:gridCol w="1201151">
                  <a:extLst>
                    <a:ext uri="{9D8B030D-6E8A-4147-A177-3AD203B41FA5}">
                      <a16:colId xmlns:a16="http://schemas.microsoft.com/office/drawing/2014/main" val="1190206189"/>
                    </a:ext>
                  </a:extLst>
                </a:gridCol>
                <a:gridCol w="1201151">
                  <a:extLst>
                    <a:ext uri="{9D8B030D-6E8A-4147-A177-3AD203B41FA5}">
                      <a16:colId xmlns:a16="http://schemas.microsoft.com/office/drawing/2014/main" val="44066092"/>
                    </a:ext>
                  </a:extLst>
                </a:gridCol>
                <a:gridCol w="1528754">
                  <a:extLst>
                    <a:ext uri="{9D8B030D-6E8A-4147-A177-3AD203B41FA5}">
                      <a16:colId xmlns:a16="http://schemas.microsoft.com/office/drawing/2014/main" val="1205636466"/>
                    </a:ext>
                  </a:extLst>
                </a:gridCol>
                <a:gridCol w="636583">
                  <a:extLst>
                    <a:ext uri="{9D8B030D-6E8A-4147-A177-3AD203B41FA5}">
                      <a16:colId xmlns:a16="http://schemas.microsoft.com/office/drawing/2014/main" val="3999168855"/>
                    </a:ext>
                  </a:extLst>
                </a:gridCol>
                <a:gridCol w="942982">
                  <a:extLst>
                    <a:ext uri="{9D8B030D-6E8A-4147-A177-3AD203B41FA5}">
                      <a16:colId xmlns:a16="http://schemas.microsoft.com/office/drawing/2014/main" val="1518256256"/>
                    </a:ext>
                  </a:extLst>
                </a:gridCol>
              </a:tblGrid>
              <a:tr h="437281">
                <a:tc gridSpan="6">
                  <a:txBody>
                    <a:bodyPr/>
                    <a:lstStyle/>
                    <a:p>
                      <a:pPr algn="l"/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magst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du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nicht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Warum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 -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Why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s-ES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58274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609586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mag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don’t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like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100" b="0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Deutsch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German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Englisch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English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Mathe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Maths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Naturwissenschaften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Science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Informatik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ICT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Erdkunde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Geography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Geschichte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History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Sport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PE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Kunst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Art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Musik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Music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Theater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Drama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Technik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DT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Das finde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find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3771" marB="33771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sehr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very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ziemlich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quite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bisschen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 bit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furchtbar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terrible/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awful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langweilig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boring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stinklangweilig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deadly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boring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schwierig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difficult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nutzlos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useless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nervig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annoying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0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mag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auch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also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dislike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hasse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auch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also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hate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0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Deutsch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German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Englisch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English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Mathe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Maths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Naturwissenschaften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Science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Informatik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ICT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Erdkunde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Geography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Geschichte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History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Sport.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PE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Kunst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Art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Musik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Music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Theater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Drama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Technik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DT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5336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647724"/>
              </p:ext>
            </p:extLst>
          </p:nvPr>
        </p:nvGraphicFramePr>
        <p:xfrm>
          <a:off x="559383" y="-21765"/>
          <a:ext cx="9161665" cy="67990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9889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772705">
                  <a:extLst>
                    <a:ext uri="{9D8B030D-6E8A-4147-A177-3AD203B41FA5}">
                      <a16:colId xmlns:a16="http://schemas.microsoft.com/office/drawing/2014/main" val="1690311679"/>
                    </a:ext>
                  </a:extLst>
                </a:gridCol>
                <a:gridCol w="772357">
                  <a:extLst>
                    <a:ext uri="{9D8B030D-6E8A-4147-A177-3AD203B41FA5}">
                      <a16:colId xmlns:a16="http://schemas.microsoft.com/office/drawing/2014/main" val="530475777"/>
                    </a:ext>
                  </a:extLst>
                </a:gridCol>
                <a:gridCol w="1597981">
                  <a:extLst>
                    <a:ext uri="{9D8B030D-6E8A-4147-A177-3AD203B41FA5}">
                      <a16:colId xmlns:a16="http://schemas.microsoft.com/office/drawing/2014/main" val="1689069065"/>
                    </a:ext>
                  </a:extLst>
                </a:gridCol>
                <a:gridCol w="2263805">
                  <a:extLst>
                    <a:ext uri="{9D8B030D-6E8A-4147-A177-3AD203B41FA5}">
                      <a16:colId xmlns:a16="http://schemas.microsoft.com/office/drawing/2014/main" val="1190206189"/>
                    </a:ext>
                  </a:extLst>
                </a:gridCol>
                <a:gridCol w="923278">
                  <a:extLst>
                    <a:ext uri="{9D8B030D-6E8A-4147-A177-3AD203B41FA5}">
                      <a16:colId xmlns:a16="http://schemas.microsoft.com/office/drawing/2014/main" val="44066092"/>
                    </a:ext>
                  </a:extLst>
                </a:gridCol>
                <a:gridCol w="1331650">
                  <a:extLst>
                    <a:ext uri="{9D8B030D-6E8A-4147-A177-3AD203B41FA5}">
                      <a16:colId xmlns:a16="http://schemas.microsoft.com/office/drawing/2014/main" val="1205636466"/>
                    </a:ext>
                  </a:extLst>
                </a:gridCol>
              </a:tblGrid>
              <a:tr h="430138">
                <a:tc gridSpan="7">
                  <a:txBody>
                    <a:bodyPr/>
                    <a:lstStyle/>
                    <a:p>
                      <a:pPr algn="l"/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hast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du am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Montag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Wann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 -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have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Monday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s-ES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66330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600028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Um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At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100" b="0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acht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Uhr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eight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o’clock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neun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Uhr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zehn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ten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past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nine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elf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Uhr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zehn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ten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past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eleven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Uhr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fünfundzwanzig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twenty-five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past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one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drei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Uhr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zehn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ten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past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three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habe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have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Deutsch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German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Englisch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English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Mathe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Maths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Naturwissenschaften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Science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Informatik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ICT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Erdkunde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Geography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Geschichte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History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Sport.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PE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Kunst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Art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Musik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Music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Theater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Drama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Technik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DT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ersten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zweiten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dritten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Stunde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first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second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third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lesson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Vor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Pause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Before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break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Nach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Pause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After break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Vor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Mittagspause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Before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lunch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Nach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Mittagspause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After lunch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0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habe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have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haben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wir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have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Deutsch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German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Englisch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English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Mathe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Maths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Naturwissenschaften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Science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Informatik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ICT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Erdkunde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Geography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Geschichte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History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Sport.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PE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Kunst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Art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Musik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Music</a:t>
                      </a: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Theater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Drama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Technik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DT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709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339746"/>
              </p:ext>
            </p:extLst>
          </p:nvPr>
        </p:nvGraphicFramePr>
        <p:xfrm>
          <a:off x="177552" y="0"/>
          <a:ext cx="9550895" cy="66812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32285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419717">
                  <a:extLst>
                    <a:ext uri="{9D8B030D-6E8A-4147-A177-3AD203B41FA5}">
                      <a16:colId xmlns:a16="http://schemas.microsoft.com/office/drawing/2014/main" val="2628204018"/>
                    </a:ext>
                  </a:extLst>
                </a:gridCol>
                <a:gridCol w="1005738">
                  <a:extLst>
                    <a:ext uri="{9D8B030D-6E8A-4147-A177-3AD203B41FA5}">
                      <a16:colId xmlns:a16="http://schemas.microsoft.com/office/drawing/2014/main" val="3466818234"/>
                    </a:ext>
                  </a:extLst>
                </a:gridCol>
                <a:gridCol w="1116607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  <a:gridCol w="577049">
                  <a:extLst>
                    <a:ext uri="{9D8B030D-6E8A-4147-A177-3AD203B41FA5}">
                      <a16:colId xmlns:a16="http://schemas.microsoft.com/office/drawing/2014/main" val="1611218600"/>
                    </a:ext>
                  </a:extLst>
                </a:gridCol>
                <a:gridCol w="1118586">
                  <a:extLst>
                    <a:ext uri="{9D8B030D-6E8A-4147-A177-3AD203B41FA5}">
                      <a16:colId xmlns:a16="http://schemas.microsoft.com/office/drawing/2014/main" val="2894479130"/>
                    </a:ext>
                  </a:extLst>
                </a:gridCol>
                <a:gridCol w="1343952">
                  <a:extLst>
                    <a:ext uri="{9D8B030D-6E8A-4147-A177-3AD203B41FA5}">
                      <a16:colId xmlns:a16="http://schemas.microsoft.com/office/drawing/2014/main" val="3714429919"/>
                    </a:ext>
                  </a:extLst>
                </a:gridCol>
                <a:gridCol w="1341391">
                  <a:extLst>
                    <a:ext uri="{9D8B030D-6E8A-4147-A177-3AD203B41FA5}">
                      <a16:colId xmlns:a16="http://schemas.microsoft.com/office/drawing/2014/main" val="2177805663"/>
                    </a:ext>
                  </a:extLst>
                </a:gridCol>
                <a:gridCol w="695570">
                  <a:extLst>
                    <a:ext uri="{9D8B030D-6E8A-4147-A177-3AD203B41FA5}">
                      <a16:colId xmlns:a16="http://schemas.microsoft.com/office/drawing/2014/main" val="3209072685"/>
                    </a:ext>
                  </a:extLst>
                </a:gridCol>
              </a:tblGrid>
              <a:tr h="541538">
                <a:tc gridSpan="9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4a.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Beschreib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mir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einen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Lehrer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oder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eine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Lehrerin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! 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Describe a male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teacher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  <a:endParaRPr lang="es-ES" sz="1600" b="1" i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56574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7831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Mein </a:t>
                      </a:r>
                      <a:r>
                        <a:rPr lang="fr-FR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Lieblingslehrer</a:t>
                      </a:r>
                      <a:endParaRPr lang="fr-FR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My </a:t>
                      </a:r>
                      <a:r>
                        <a:rPr lang="en-US" sz="1100" b="0" i="1" kern="1200" dirty="0" err="1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favourite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(male) teacher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Meine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Lieblingslehrerin</a:t>
                      </a:r>
                      <a:endParaRPr lang="fr-FR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My </a:t>
                      </a:r>
                      <a:r>
                        <a:rPr lang="en-US" sz="1100" b="0" i="1" kern="1200" dirty="0" err="1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favourite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(female) teacher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Mein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Mathelehrer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/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Meine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Mathelehrerin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My </a:t>
                      </a:r>
                      <a:r>
                        <a:rPr lang="en-US" sz="1100" b="0" i="1" kern="1200" dirty="0" err="1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Maths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teacher (m/f)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100" b="1" i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</a:b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Mein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Deutschlehrer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/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Meine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Deutschlehrerin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My German teacher (m/f)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Mein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Sportlehrer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/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Meine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Sportlehrerin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My PE teacher (m/f)</a:t>
                      </a:r>
                    </a:p>
                    <a:p>
                      <a:pPr algn="l"/>
                      <a:endParaRPr lang="fr-FR" sz="11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Mein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Erdkundelehrer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/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Meine</a:t>
                      </a:r>
                      <a:r>
                        <a:rPr lang="en-GB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Erdkundelehrerin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My Geography teacher (m/f)</a:t>
                      </a:r>
                      <a:endParaRPr lang="fr-FR" sz="1100" b="1" i="1" kern="1200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ist</a:t>
                      </a:r>
                      <a:endParaRPr lang="fr-FR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is</a:t>
                      </a: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too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very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ziemlich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quite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bisschen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 bit</a:t>
                      </a:r>
                    </a:p>
                    <a:p>
                      <a:endParaRPr lang="en-GB" sz="1200" dirty="0"/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super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super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cool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cool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fantastisch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fantastic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toll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great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freundlich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friendly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fair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fair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intelligent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intelligent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kreativ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creative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musikalisch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musical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baseline="0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zu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too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very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ziemlich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quite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bisschen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 bit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laut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loud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alt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old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jung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young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unpünktlich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unpunctual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launisch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moody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aber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manchmal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but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sometimes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he/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she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REPEAT 3/4/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(5/6/7)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3406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133833"/>
              </p:ext>
            </p:extLst>
          </p:nvPr>
        </p:nvGraphicFramePr>
        <p:xfrm>
          <a:off x="346228" y="0"/>
          <a:ext cx="9374819" cy="68156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3997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2219417">
                  <a:extLst>
                    <a:ext uri="{9D8B030D-6E8A-4147-A177-3AD203B41FA5}">
                      <a16:colId xmlns:a16="http://schemas.microsoft.com/office/drawing/2014/main" val="3466818234"/>
                    </a:ext>
                  </a:extLst>
                </a:gridCol>
                <a:gridCol w="2136687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  <a:gridCol w="1443454">
                  <a:extLst>
                    <a:ext uri="{9D8B030D-6E8A-4147-A177-3AD203B41FA5}">
                      <a16:colId xmlns:a16="http://schemas.microsoft.com/office/drawing/2014/main" val="3714429919"/>
                    </a:ext>
                  </a:extLst>
                </a:gridCol>
                <a:gridCol w="805428">
                  <a:extLst>
                    <a:ext uri="{9D8B030D-6E8A-4147-A177-3AD203B41FA5}">
                      <a16:colId xmlns:a16="http://schemas.microsoft.com/office/drawing/2014/main" val="2177805663"/>
                    </a:ext>
                  </a:extLst>
                </a:gridCol>
                <a:gridCol w="1535836">
                  <a:extLst>
                    <a:ext uri="{9D8B030D-6E8A-4147-A177-3AD203B41FA5}">
                      <a16:colId xmlns:a16="http://schemas.microsoft.com/office/drawing/2014/main" val="3209072685"/>
                    </a:ext>
                  </a:extLst>
                </a:gridCol>
              </a:tblGrid>
              <a:tr h="727596">
                <a:tc gridSpan="6">
                  <a:txBody>
                    <a:bodyPr/>
                    <a:lstStyle/>
                    <a:p>
                      <a:pPr algn="l"/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4b.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Beschreib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mir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einen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Lehrer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oder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eine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Lehrerin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! </a:t>
                      </a:r>
                    </a:p>
                    <a:p>
                      <a:pPr algn="l"/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Describe a male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or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female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teacher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  <a:endParaRPr lang="es-ES" sz="1600" b="1" i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97119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28128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Er/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sie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kann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He/ she can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gut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Fußball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spielen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play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football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very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well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gut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Gitarre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spielen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play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guitar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well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Italienisch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sprechen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speak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Italian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schnell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laufen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run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fast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endParaRPr lang="en-GB" sz="1200" dirty="0"/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Sein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Ihr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His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her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Lieblingssport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sport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Lieblingsfach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subject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sind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are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Fußball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football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Tennis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Tennis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Musik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Music</a:t>
                      </a:r>
                    </a:p>
                    <a:p>
                      <a:pPr algn="l"/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Theater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Drama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Technik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DT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Informatik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ICT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310658">
                <a:tc rowSpan="2">
                  <a:txBody>
                    <a:bodyPr/>
                    <a:lstStyle/>
                    <a:p>
                      <a:pPr algn="l"/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Er/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</a:t>
                      </a:r>
                      <a:r>
                        <a:rPr lang="fr-FR" sz="1200" b="1" baseline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fr-FR" sz="1200" b="1" baseline="0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heißt</a:t>
                      </a:r>
                      <a:endParaRPr lang="fr-FR" sz="1200" b="1" baseline="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He/ she is called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Herr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Mr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Frau 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Mrs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Fräulein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Miss …</a:t>
                      </a:r>
                    </a:p>
                  </a:txBody>
                  <a:tcPr marL="74295" marR="74295" marT="37148" marB="37148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Seine/ Ihre</a:t>
                      </a:r>
                      <a:endParaRPr lang="es-ES" sz="1200" b="0" i="1" baseline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His/ her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Lieblingsfarbe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colour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Lieblingstiere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animals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64193217"/>
                  </a:ext>
                </a:extLst>
              </a:tr>
              <a:tr h="260771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Seine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Ihre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His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her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Lieblingsfarbe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colour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Lieblingstiere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animals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rot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red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blau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blue</a:t>
                      </a:r>
                    </a:p>
                    <a:p>
                      <a:pPr algn="l"/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Katzen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cats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Hunde.</a:t>
                      </a:r>
                    </a:p>
                    <a:p>
                      <a:pPr algn="l"/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dogs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84673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1751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C2CFD095C8244C84D10A03FA9F199F" ma:contentTypeVersion="18" ma:contentTypeDescription="Create a new document." ma:contentTypeScope="" ma:versionID="924dc7020df92d111e6b6cb98dc1f32e">
  <xsd:schema xmlns:xsd="http://www.w3.org/2001/XMLSchema" xmlns:xs="http://www.w3.org/2001/XMLSchema" xmlns:p="http://schemas.microsoft.com/office/2006/metadata/properties" xmlns:ns2="513d7059-fc8d-4fa8-8cd9-de143a212f10" xmlns:ns3="e4f4cec5-40d4-4fc0-9100-30dd037d83ca" targetNamespace="http://schemas.microsoft.com/office/2006/metadata/properties" ma:root="true" ma:fieldsID="761ebecc7b8e5271f1394fa688e3d65b" ns2:_="" ns3:_="">
    <xsd:import namespace="513d7059-fc8d-4fa8-8cd9-de143a212f10"/>
    <xsd:import namespace="e4f4cec5-40d4-4fc0-9100-30dd037d83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3d7059-fc8d-4fa8-8cd9-de143a212f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c759e9e-bede-4528-92cc-6ba15c182e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f4cec5-40d4-4fc0-9100-30dd037d83c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47f1b14-bbb7-4fe9-892a-13a34a885d31}" ma:internalName="TaxCatchAll" ma:showField="CatchAllData" ma:web="e4f4cec5-40d4-4fc0-9100-30dd037d83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13d7059-fc8d-4fa8-8cd9-de143a212f10">
      <Terms xmlns="http://schemas.microsoft.com/office/infopath/2007/PartnerControls"/>
    </lcf76f155ced4ddcb4097134ff3c332f>
    <TaxCatchAll xmlns="e4f4cec5-40d4-4fc0-9100-30dd037d83ca" xsi:nil="true"/>
  </documentManagement>
</p:properties>
</file>

<file path=customXml/itemProps1.xml><?xml version="1.0" encoding="utf-8"?>
<ds:datastoreItem xmlns:ds="http://schemas.openxmlformats.org/officeDocument/2006/customXml" ds:itemID="{53E071FD-D913-4533-AFAD-4EBACEB2257D}"/>
</file>

<file path=customXml/itemProps2.xml><?xml version="1.0" encoding="utf-8"?>
<ds:datastoreItem xmlns:ds="http://schemas.openxmlformats.org/officeDocument/2006/customXml" ds:itemID="{1431AC88-278C-4CDF-92F5-D1C391155044}"/>
</file>

<file path=customXml/itemProps3.xml><?xml version="1.0" encoding="utf-8"?>
<ds:datastoreItem xmlns:ds="http://schemas.openxmlformats.org/officeDocument/2006/customXml" ds:itemID="{2508A753-0766-42E0-96E1-79876B4B425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10259</TotalTime>
  <Words>798</Words>
  <Application>Microsoft Office PowerPoint</Application>
  <PresentationFormat>A4 Paper (210x297 mm)</PresentationFormat>
  <Paragraphs>548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ntodd91@gmail.com</dc:creator>
  <cp:lastModifiedBy>Natasha Tate</cp:lastModifiedBy>
  <cp:revision>122</cp:revision>
  <dcterms:created xsi:type="dcterms:W3CDTF">2021-01-03T16:13:13Z</dcterms:created>
  <dcterms:modified xsi:type="dcterms:W3CDTF">2023-07-19T09:15:12Z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0x01010009C2CFD095C8244C84D10A03FA9F199F</vt:lpwstr>
  </property>
</Properties>
</file>