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1296" r:id="rId5"/>
    <p:sldId id="1290" r:id="rId6"/>
    <p:sldId id="1297" r:id="rId7"/>
    <p:sldId id="1298" r:id="rId8"/>
    <p:sldId id="1284" r:id="rId9"/>
    <p:sldId id="1299" r:id="rId10"/>
    <p:sldId id="1300" r:id="rId11"/>
    <p:sldId id="1301" r:id="rId12"/>
    <p:sldId id="1302" r:id="rId13"/>
    <p:sldId id="130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C80"/>
    <a:srgbClr val="FFFF00"/>
    <a:srgbClr val="FF0066"/>
    <a:srgbClr val="FF6600"/>
    <a:srgbClr val="3F4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809" autoAdjust="0"/>
    <p:restoredTop sz="80657" autoAdjust="0"/>
  </p:normalViewPr>
  <p:slideViewPr>
    <p:cSldViewPr snapToGrid="0">
      <p:cViewPr varScale="1">
        <p:scale>
          <a:sx n="55" d="100"/>
          <a:sy n="55" d="100"/>
        </p:scale>
        <p:origin x="56" y="2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becca Jones" userId="cc34aa30-be8e-493b-abaa-39f3d88714a0" providerId="ADAL" clId="{9916DA37-BE36-471C-8D85-7B75524687A9}"/>
    <pc:docChg chg="delSld">
      <pc:chgData name="Rebecca Jones" userId="cc34aa30-be8e-493b-abaa-39f3d88714a0" providerId="ADAL" clId="{9916DA37-BE36-471C-8D85-7B75524687A9}" dt="2021-01-09T01:16:38.990" v="1" actId="2696"/>
      <pc:docMkLst>
        <pc:docMk/>
      </pc:docMkLst>
      <pc:sldChg chg="del">
        <pc:chgData name="Rebecca Jones" userId="cc34aa30-be8e-493b-abaa-39f3d88714a0" providerId="ADAL" clId="{9916DA37-BE36-471C-8D85-7B75524687A9}" dt="2021-01-09T01:16:36.728" v="0" actId="2696"/>
        <pc:sldMkLst>
          <pc:docMk/>
          <pc:sldMk cId="2180509535" sldId="264"/>
        </pc:sldMkLst>
      </pc:sldChg>
      <pc:sldChg chg="del">
        <pc:chgData name="Rebecca Jones" userId="cc34aa30-be8e-493b-abaa-39f3d88714a0" providerId="ADAL" clId="{9916DA37-BE36-471C-8D85-7B75524687A9}" dt="2021-01-09T01:16:38.990" v="1" actId="2696"/>
        <pc:sldMkLst>
          <pc:docMk/>
          <pc:sldMk cId="938867914" sldId="12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B7B55D-2D0E-4CAC-97A9-D9A3405A5772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0AE5E-5171-4E3E-8976-34735CFA97DA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2735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7789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115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1997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147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00AE5E-5171-4E3E-8976-34735CFA97DA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29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F19DB-5179-4F2E-8551-9ADF094CE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D5FB-9107-493E-8225-346CAB0F5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3C656-000E-47DE-88A2-D4D16DCAF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12AC1-204C-4375-946E-F78E06EF3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7806A-658E-452D-9D05-049D2670E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6855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052C-A3F1-4BF1-A324-787719C3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0FB8A-DEFC-4456-970C-34020C9EF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8A16-D327-46FA-B123-7EC86A33A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3F2C-DAC1-492F-8D0B-530F47597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60176-710C-44F6-9AE1-5510F5EF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366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131DB-804A-4893-BA1B-9FA21D3BC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31EF32-41C6-4FD4-9BFA-1AEDD92F8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BF92C-7AC8-4986-87D8-7EE36E33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2A1A-21F1-441A-B8B0-B3B13286F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39AE-C6B8-4647-BA3A-B372A7286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9869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5D780-EDF1-4D68-A3AE-EBC040684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2E917C-242A-4BEB-A530-752AAD819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8964D-75D9-45FC-8EB9-EF3B44B524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C7B7A8-3A3C-45ED-B20E-02080B70A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DDBF5-26C3-4B51-A5D5-B6EC25985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00714-E090-421D-A7E5-C9F91428A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6558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A8760-1AF3-4BF5-BE40-3E2316A4A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38DB4E-3F43-47B1-9D5C-B1F51BD1E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0F5F20-37D4-4615-AAC7-73B2A9448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8F1081-1CF9-4A8E-B0B0-3B7D1E0B2B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D2C535-4410-4310-B523-0BB1BF278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D66A8E-399A-4E48-8205-3BACA5BF6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56AA52-680C-401D-8026-FC9CCEDA5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D78578-8F75-4829-932C-9B06E52ED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838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FA438-F7B1-4136-95E6-5FB5E768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B711B6-BAFB-42FD-A74F-CBC9EC0B1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09A251-9260-4060-BF0B-47A842EA0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AA63EA-E87D-4AAE-986B-37977B7BF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30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33A892-134B-4439-ABB3-7C816E38F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60EB0D-02F1-4AD5-A76E-E43675F8B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0D0A68-4EA8-4E50-B36D-FD3B6AF3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853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7FE6A-3D90-4B5B-A13A-18EE6BFCD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7F442-767B-446C-8BF1-B26E376DE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622E5D-0869-46E2-A75F-CCC0A42A0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FD9F8-19B9-4FB7-9F7D-265CE7FFA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E9217A-94F2-40BB-BBE9-55B996CEF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5ABCEF-91DF-4DF1-978F-2DBA3158D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362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9D34-B1C2-45AF-B4DB-A3AEF158B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5668B3-8282-4B0D-97B3-D365B64A0D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1914DF-46C3-43C5-93BA-558CDCBE4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F0E45A-CE99-4AAB-8A0C-833DDA98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34290-24D3-4577-A157-0D83950C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626C75-5276-488B-98E5-852A17564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2124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DF6C6-FC3B-4B0D-8C4B-003E95485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3D924-DD4D-4653-923E-C690526756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77D03-A18D-441C-90AA-C4D50E857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16215-B49C-4A99-BCB0-46E1D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CD201C-F3F7-4A76-9008-F9A9F1187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96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47A4FD-7956-4FF7-AAD8-510FC66E5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9B3B57-2179-4D22-9D1E-AA91C5D69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07519-5240-47DC-A078-FD4D74475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613554-AAB5-485B-88C4-101D5762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3150D-9E3A-4AE7-835F-1B3C7654D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1208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A559B-5572-4D18-A309-9DCAC68D16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46382-1BCE-44EB-B2FD-18C1407DD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2389E-2F44-4259-8B7F-3540661346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981F8-22BD-4D61-93D2-34C4FE2452CA}" type="datetimeFigureOut">
              <a:rPr lang="fr-FR" smtClean="0"/>
              <a:t>20/06/2025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9E84E-716D-4398-ADA9-D7A8DB5E7B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835583-454E-4BD1-9245-1896ABA06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91A478-880A-45BF-83B4-683692AC4C3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08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90223" y="2429202"/>
            <a:ext cx="569579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MODULE 1</a:t>
            </a:r>
          </a:p>
        </p:txBody>
      </p:sp>
    </p:spTree>
    <p:extLst>
      <p:ext uri="{BB962C8B-B14F-4D97-AF65-F5344CB8AC3E}">
        <p14:creationId xmlns:p14="http://schemas.microsoft.com/office/powerpoint/2010/main" val="4159519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3615915"/>
              </p:ext>
            </p:extLst>
          </p:nvPr>
        </p:nvGraphicFramePr>
        <p:xfrm>
          <a:off x="0" y="3"/>
          <a:ext cx="12192000" cy="39825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4158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439911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050869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744583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1763485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2750852156"/>
                    </a:ext>
                  </a:extLst>
                </a:gridCol>
                <a:gridCol w="1306286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2185851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</a:tblGrid>
              <a:tr h="351728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1.   Qu’est-ce que tu regardes à la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télé?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watch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on TV?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63796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332074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À la télé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TV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watch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watch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watches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watches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watches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documentaires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documentaries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émissions de sport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sports programmes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émissions de télé-réalité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reality TV shows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infos 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news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jeux télévisés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game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shows</a:t>
                      </a: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 </a:t>
                      </a:r>
                    </a:p>
                    <a:p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policières 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police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américaines </a:t>
                      </a:r>
                    </a:p>
                    <a:p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American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aussi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also watch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aussi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 also watch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aussi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 also watches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aussi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 also watches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regarde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aussi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also watches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documentaires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émissions de sport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sports programmes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émissions de télé-réalité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reality TV shows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infos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jeux télévisés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game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policières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police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américaines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American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j’aime ça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j’aime bien ça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quite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j’adore ça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love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 amusant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funny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 génial 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 intéressant	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interesting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01044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passion pour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have a passion for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785012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4224256"/>
              </p:ext>
            </p:extLst>
          </p:nvPr>
        </p:nvGraphicFramePr>
        <p:xfrm>
          <a:off x="0" y="3801292"/>
          <a:ext cx="12192000" cy="30567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170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985555">
                  <a:extLst>
                    <a:ext uri="{9D8B030D-6E8A-4147-A177-3AD203B41FA5}">
                      <a16:colId xmlns:a16="http://schemas.microsoft.com/office/drawing/2014/main" val="3053547740"/>
                    </a:ext>
                  </a:extLst>
                </a:gridCol>
                <a:gridCol w="161979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254034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339635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1632857">
                  <a:extLst>
                    <a:ext uri="{9D8B030D-6E8A-4147-A177-3AD203B41FA5}">
                      <a16:colId xmlns:a16="http://schemas.microsoft.com/office/drawing/2014/main" val="698477154"/>
                    </a:ext>
                  </a:extLst>
                </a:gridCol>
                <a:gridCol w="1567543">
                  <a:extLst>
                    <a:ext uri="{9D8B030D-6E8A-4147-A177-3AD203B41FA5}">
                      <a16:colId xmlns:a16="http://schemas.microsoft.com/office/drawing/2014/main" val="479621240"/>
                    </a:ext>
                  </a:extLst>
                </a:gridCol>
                <a:gridCol w="2002971">
                  <a:extLst>
                    <a:ext uri="{9D8B030D-6E8A-4147-A177-3AD203B41FA5}">
                      <a16:colId xmlns:a16="http://schemas.microsoft.com/office/drawing/2014/main" val="3352814429"/>
                    </a:ext>
                  </a:extLst>
                </a:gridCol>
              </a:tblGrid>
              <a:tr h="434317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10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26223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n’aime pas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déteste	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hate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regarde pas</a:t>
                      </a:r>
                    </a:p>
                    <a:p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don’t</a:t>
                      </a:r>
                      <a:r>
                        <a:rPr lang="fr-FR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watch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documentaires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émissions de sport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sports programmes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émissions de télé-réalité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reality TV shows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infos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jeux télévisés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game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policières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police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séries américaines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American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ennuyeux.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boring.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barbant 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c’est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it’s rubbish.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 fan de/d’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am a fan of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ne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suis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 fan de/d’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am not a fan of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documentaires.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documentaries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émissions de sport.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sports programmes.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émissions de télé-réalité.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reality TV shows.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infos.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news.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jeux télévisés.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game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shows.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séries 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séries policières.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police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séries américaines.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American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series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5050" y="663212"/>
            <a:ext cx="1166949" cy="1126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70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4799395"/>
              </p:ext>
            </p:extLst>
          </p:nvPr>
        </p:nvGraphicFramePr>
        <p:xfrm>
          <a:off x="0" y="1"/>
          <a:ext cx="12192000" cy="432380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042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802674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2024743">
                  <a:extLst>
                    <a:ext uri="{9D8B030D-6E8A-4147-A177-3AD203B41FA5}">
                      <a16:colId xmlns:a16="http://schemas.microsoft.com/office/drawing/2014/main" val="2653363851"/>
                    </a:ext>
                  </a:extLst>
                </a:gridCol>
                <a:gridCol w="692331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658983">
                  <a:extLst>
                    <a:ext uri="{9D8B030D-6E8A-4147-A177-3AD203B41FA5}">
                      <a16:colId xmlns:a16="http://schemas.microsoft.com/office/drawing/2014/main" val="2750852156"/>
                    </a:ext>
                  </a:extLst>
                </a:gridCol>
                <a:gridCol w="2131423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2131423">
                  <a:extLst>
                    <a:ext uri="{9D8B030D-6E8A-4147-A177-3AD203B41FA5}">
                      <a16:colId xmlns:a16="http://schemas.microsoft.com/office/drawing/2014/main" val="1084934376"/>
                    </a:ext>
                  </a:extLst>
                </a:gridCol>
              </a:tblGrid>
              <a:tr h="423074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2.   Qu’est-ce que tu aimes comme film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films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7845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6809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J’aime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J’adore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love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fr-FR" sz="1200" b="1" i="0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’ai une passion pour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have a passion for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comédies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comedies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d’action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d’arts martiaux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martial-arts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fantastiques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fantasy films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d’horreur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de science-fiction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science-fiction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westerns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westerns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dessins animés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cartoons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n’aime pas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don’t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like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déteste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hate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comédies.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comedies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d’action.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 films.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d’arts martiaux.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martial-arts films.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fantastiques.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fantasy films.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d’horreur.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films de science-fiction.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science-fiction films.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westerns.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westerns.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dessins animés.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cartoons.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19412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suis fan de	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I’m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 fan of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comédies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comedies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d’action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d’arts martiaux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martial-arts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fantastiques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fantasy films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d’horreur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de science-fiction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science-fiction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westerns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westerns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dessins animés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cartoons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ne suis pas fan de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I’m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not a fan of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comédies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comedies</a:t>
                      </a:r>
                      <a:endParaRPr lang="fr-FR" sz="1200" b="0" i="1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d’action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d’arts martiaux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martial-arts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fantastiques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fantasy films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d’horreur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films de science-fiction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science-fiction films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westerns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westerns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dessins animés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cartoons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568260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05757"/>
              </p:ext>
            </p:extLst>
          </p:nvPr>
        </p:nvGraphicFramePr>
        <p:xfrm>
          <a:off x="0" y="4154020"/>
          <a:ext cx="12192001" cy="27039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060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535577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907177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587829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849085">
                  <a:extLst>
                    <a:ext uri="{9D8B030D-6E8A-4147-A177-3AD203B41FA5}">
                      <a16:colId xmlns:a16="http://schemas.microsoft.com/office/drawing/2014/main" val="698477154"/>
                    </a:ext>
                  </a:extLst>
                </a:gridCol>
                <a:gridCol w="1685109">
                  <a:extLst>
                    <a:ext uri="{9D8B030D-6E8A-4147-A177-3AD203B41FA5}">
                      <a16:colId xmlns:a16="http://schemas.microsoft.com/office/drawing/2014/main" val="3109843807"/>
                    </a:ext>
                  </a:extLst>
                </a:gridCol>
                <a:gridCol w="2111829">
                  <a:extLst>
                    <a:ext uri="{9D8B030D-6E8A-4147-A177-3AD203B41FA5}">
                      <a16:colId xmlns:a16="http://schemas.microsoft.com/office/drawing/2014/main" val="2383530365"/>
                    </a:ext>
                  </a:extLst>
                </a:gridCol>
                <a:gridCol w="2111829">
                  <a:extLst>
                    <a:ext uri="{9D8B030D-6E8A-4147-A177-3AD203B41FA5}">
                      <a16:colId xmlns:a16="http://schemas.microsoft.com/office/drawing/2014/main" val="2127840868"/>
                    </a:ext>
                  </a:extLst>
                </a:gridCol>
              </a:tblGrid>
              <a:tr h="326540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920397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 film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préféré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 favourite film 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 acteur préféré, c’est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favourite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actor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1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1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</a:t>
                      </a: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il 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grand.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tall.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petit.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intelligent.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beau.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handsome/beautiful.</a:t>
                      </a:r>
                      <a:endParaRPr lang="en-GB" sz="1200" b="1" i="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amusant.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pauvre</a:t>
                      </a: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poor.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gentil.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riche.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rich.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99277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 actrice préférée, c’est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favourite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actor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1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elle est 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she</a:t>
                      </a:r>
                      <a:r>
                        <a:rPr lang="fr-FR" sz="1200" b="0" i="1" dirty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dirty="0" err="1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grande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tall.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small.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intelligente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intelligent.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belle.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handsome/beautiful.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pauvre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poor.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gentille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rich.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328214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9079"/>
            <a:ext cx="1593669" cy="116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112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994702"/>
              </p:ext>
            </p:extLst>
          </p:nvPr>
        </p:nvGraphicFramePr>
        <p:xfrm>
          <a:off x="0" y="9"/>
          <a:ext cx="12191998" cy="27077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0343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705394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862149">
                  <a:extLst>
                    <a:ext uri="{9D8B030D-6E8A-4147-A177-3AD203B41FA5}">
                      <a16:colId xmlns:a16="http://schemas.microsoft.com/office/drawing/2014/main" val="1011918449"/>
                    </a:ext>
                  </a:extLst>
                </a:gridCol>
                <a:gridCol w="1685108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959429">
                  <a:extLst>
                    <a:ext uri="{9D8B030D-6E8A-4147-A177-3AD203B41FA5}">
                      <a16:colId xmlns:a16="http://schemas.microsoft.com/office/drawing/2014/main" val="1725160987"/>
                    </a:ext>
                  </a:extLst>
                </a:gridCol>
                <a:gridCol w="888274">
                  <a:extLst>
                    <a:ext uri="{9D8B030D-6E8A-4147-A177-3AD203B41FA5}">
                      <a16:colId xmlns:a16="http://schemas.microsoft.com/office/drawing/2014/main" val="2285226127"/>
                    </a:ext>
                  </a:extLst>
                </a:gridCol>
                <a:gridCol w="627017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940526">
                  <a:extLst>
                    <a:ext uri="{9D8B030D-6E8A-4147-A177-3AD203B41FA5}">
                      <a16:colId xmlns:a16="http://schemas.microsoft.com/office/drawing/2014/main" val="2750852156"/>
                    </a:ext>
                  </a:extLst>
                </a:gridCol>
                <a:gridCol w="1136469">
                  <a:extLst>
                    <a:ext uri="{9D8B030D-6E8A-4147-A177-3AD203B41FA5}">
                      <a16:colId xmlns:a16="http://schemas.microsoft.com/office/drawing/2014/main" val="2031004565"/>
                    </a:ext>
                  </a:extLst>
                </a:gridCol>
                <a:gridCol w="274320">
                  <a:extLst>
                    <a:ext uri="{9D8B030D-6E8A-4147-A177-3AD203B41FA5}">
                      <a16:colId xmlns:a16="http://schemas.microsoft.com/office/drawing/2014/main" val="1626760311"/>
                    </a:ext>
                  </a:extLst>
                </a:gridCol>
                <a:gridCol w="2002969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</a:tblGrid>
              <a:tr h="509442">
                <a:tc gridSpan="1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3.   Qu’est-ce que tu lis en ce moment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 are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reading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at the moment?</a:t>
                      </a:r>
                      <a:r>
                        <a:rPr lang="fr-FR" sz="1800" b="1" i="1" dirty="0">
                          <a:solidFill>
                            <a:schemeClr val="bg1"/>
                          </a:solidFill>
                          <a:latin typeface="+mn-lt"/>
                        </a:rPr>
                        <a:t>     </a:t>
                      </a:r>
                      <a:endParaRPr lang="fr-FR" sz="18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18325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ce moment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 the moment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read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tu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lis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read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lit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 reads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elle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 reads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lit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read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une BD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comic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book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livre sur les animaux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book 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animals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livre d’épouvante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story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magazine sur les célébrités 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magazine about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celebrities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roman fantastique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fantasy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novel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un roman policier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thriller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opinion</a:t>
                      </a:r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quite good.</a:t>
                      </a:r>
                    </a:p>
                    <a:p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passionnant.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exciting.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génial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Mon auteur préféré c’est …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favourite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author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graphicFrame>
        <p:nvGraphicFramePr>
          <p:cNvPr id="10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2896240"/>
              </p:ext>
            </p:extLst>
          </p:nvPr>
        </p:nvGraphicFramePr>
        <p:xfrm>
          <a:off x="0" y="2707791"/>
          <a:ext cx="12192002" cy="41502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002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1345870">
                  <a:extLst>
                    <a:ext uri="{9D8B030D-6E8A-4147-A177-3AD203B41FA5}">
                      <a16:colId xmlns:a16="http://schemas.microsoft.com/office/drawing/2014/main" val="2153256686"/>
                    </a:ext>
                  </a:extLst>
                </a:gridCol>
                <a:gridCol w="1319481">
                  <a:extLst>
                    <a:ext uri="{9D8B030D-6E8A-4147-A177-3AD203B41FA5}">
                      <a16:colId xmlns:a16="http://schemas.microsoft.com/office/drawing/2014/main" val="3317140632"/>
                    </a:ext>
                  </a:extLst>
                </a:gridCol>
                <a:gridCol w="684945">
                  <a:extLst>
                    <a:ext uri="{9D8B030D-6E8A-4147-A177-3AD203B41FA5}">
                      <a16:colId xmlns:a16="http://schemas.microsoft.com/office/drawing/2014/main" val="3449247871"/>
                    </a:ext>
                  </a:extLst>
                </a:gridCol>
                <a:gridCol w="1315280">
                  <a:extLst>
                    <a:ext uri="{9D8B030D-6E8A-4147-A177-3AD203B41FA5}">
                      <a16:colId xmlns:a16="http://schemas.microsoft.com/office/drawing/2014/main" val="516991563"/>
                    </a:ext>
                  </a:extLst>
                </a:gridCol>
                <a:gridCol w="1315280">
                  <a:extLst>
                    <a:ext uri="{9D8B030D-6E8A-4147-A177-3AD203B41FA5}">
                      <a16:colId xmlns:a16="http://schemas.microsoft.com/office/drawing/2014/main" val="1337888997"/>
                    </a:ext>
                  </a:extLst>
                </a:gridCol>
                <a:gridCol w="1315280">
                  <a:extLst>
                    <a:ext uri="{9D8B030D-6E8A-4147-A177-3AD203B41FA5}">
                      <a16:colId xmlns:a16="http://schemas.microsoft.com/office/drawing/2014/main" val="2024699136"/>
                    </a:ext>
                  </a:extLst>
                </a:gridCol>
                <a:gridCol w="1315280">
                  <a:extLst>
                    <a:ext uri="{9D8B030D-6E8A-4147-A177-3AD203B41FA5}">
                      <a16:colId xmlns:a16="http://schemas.microsoft.com/office/drawing/2014/main" val="4140931383"/>
                    </a:ext>
                  </a:extLst>
                </a:gridCol>
                <a:gridCol w="1315280">
                  <a:extLst>
                    <a:ext uri="{9D8B030D-6E8A-4147-A177-3AD203B41FA5}">
                      <a16:colId xmlns:a16="http://schemas.microsoft.com/office/drawing/2014/main" val="3436859826"/>
                    </a:ext>
                  </a:extLst>
                </a:gridCol>
                <a:gridCol w="1315280">
                  <a:extLst>
                    <a:ext uri="{9D8B030D-6E8A-4147-A177-3AD203B41FA5}">
                      <a16:colId xmlns:a16="http://schemas.microsoft.com/office/drawing/2014/main" val="497794904"/>
                    </a:ext>
                  </a:extLst>
                </a:gridCol>
              </a:tblGrid>
              <a:tr h="347030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4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5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6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7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  <a:endParaRPr lang="fr-FR" sz="1200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803179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J’aime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aussi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also like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fr-FR" sz="1200" b="1" i="1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BD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comic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books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livres sur les animaux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books 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animals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livres d’épouvante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stories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magazines sur les célébrités 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magazines about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celebrities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romans fantastique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fantasy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novels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roman policier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thrillers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n’aime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pas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don’t like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 </a:t>
                      </a: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déteste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 hate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BD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comic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books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livres sur les animaux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books 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animals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livres d’épouvante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horror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stories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magazines sur les célébrités </a:t>
                      </a:r>
                      <a:endParaRPr kumimoji="0" lang="fr-FR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magazines about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celebrities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romans fantastique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fantasy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novels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les roman policier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thrillers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opinion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it’s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ennuyeux.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barbant 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971" y="5342981"/>
            <a:ext cx="1735864" cy="146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496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8958920"/>
              </p:ext>
            </p:extLst>
          </p:nvPr>
        </p:nvGraphicFramePr>
        <p:xfrm>
          <a:off x="0" y="4"/>
          <a:ext cx="12192000" cy="39711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3486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158320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2766377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449977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4053840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</a:tblGrid>
              <a:tr h="43454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4.   Que fais-tu quand tu es connecté?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when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 are online?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4763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188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je suis connecté</a:t>
                      </a:r>
                      <a:endParaRPr lang="fr-FR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 I am online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  <a: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200" b="1" i="1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 </a:t>
                      </a:r>
                    </a:p>
                    <a:p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quelquefois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fois</a:t>
                      </a:r>
                      <a:r>
                        <a:rPr lang="en-GB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</a:t>
                      </a:r>
                      <a:r>
                        <a:rPr lang="en-GB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semaine</a:t>
                      </a: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one a week</a:t>
                      </a: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GB" sz="1200" b="1" i="0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tous</a:t>
                      </a:r>
                      <a:r>
                        <a:rPr lang="en-GB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les </a:t>
                      </a:r>
                      <a:r>
                        <a:rPr lang="en-GB" sz="1200" b="1" i="0" kern="1200" baseline="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jours</a:t>
                      </a:r>
                      <a:endParaRPr lang="en-GB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everyday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j’envoie des e-mails.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send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emails.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fais des recherches pour mes devoirs.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research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for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homework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fais des achats.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buy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things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fais des quiz.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quizzes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joue à des jeux en ligne.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games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online.</a:t>
                      </a:r>
                    </a:p>
                    <a:p>
                      <a:r>
                        <a:rPr lang="fr-FR" sz="1200" b="1" noProof="0" dirty="0">
                          <a:solidFill>
                            <a:srgbClr val="002060"/>
                          </a:solidFill>
                        </a:rPr>
                        <a:t>je lis des blogs.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read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blogs.</a:t>
                      </a: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trouve ça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mon avis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opinion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chouette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génial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pratique</a:t>
                      </a:r>
                      <a:endParaRPr kumimoji="0" lang="en-GB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pratical</a:t>
                      </a: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stupide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stupid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barbant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boring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 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6628" y="1427934"/>
            <a:ext cx="2571750" cy="1885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469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702031"/>
              </p:ext>
            </p:extLst>
          </p:nvPr>
        </p:nvGraphicFramePr>
        <p:xfrm>
          <a:off x="0" y="4"/>
          <a:ext cx="12192000" cy="4531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979714">
                  <a:extLst>
                    <a:ext uri="{9D8B030D-6E8A-4147-A177-3AD203B41FA5}">
                      <a16:colId xmlns:a16="http://schemas.microsoft.com/office/drawing/2014/main" val="2483169007"/>
                    </a:ext>
                  </a:extLst>
                </a:gridCol>
                <a:gridCol w="1763486">
                  <a:extLst>
                    <a:ext uri="{9D8B030D-6E8A-4147-A177-3AD203B41FA5}">
                      <a16:colId xmlns:a16="http://schemas.microsoft.com/office/drawing/2014/main" val="172807770"/>
                    </a:ext>
                  </a:extLst>
                </a:gridCol>
                <a:gridCol w="1867989">
                  <a:extLst>
                    <a:ext uri="{9D8B030D-6E8A-4147-A177-3AD203B41FA5}">
                      <a16:colId xmlns:a16="http://schemas.microsoft.com/office/drawing/2014/main" val="420570739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159135605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124322453"/>
                    </a:ext>
                  </a:extLst>
                </a:gridCol>
                <a:gridCol w="3100251">
                  <a:extLst>
                    <a:ext uri="{9D8B030D-6E8A-4147-A177-3AD203B41FA5}">
                      <a16:colId xmlns:a16="http://schemas.microsoft.com/office/drawing/2014/main" val="534896971"/>
                    </a:ext>
                  </a:extLst>
                </a:gridCol>
              </a:tblGrid>
              <a:tr h="434546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5.   Où</a:t>
                      </a:r>
                      <a:r>
                        <a:rPr lang="fr-FR" sz="1800" b="1" i="0" baseline="0" dirty="0">
                          <a:solidFill>
                            <a:schemeClr val="bg1"/>
                          </a:solidFill>
                          <a:latin typeface="+mn-lt"/>
                        </a:rPr>
                        <a:t> vas-tu quand il fait beau</a:t>
                      </a:r>
                      <a:r>
                        <a:rPr lang="fr-FR" sz="1800" b="1" i="0" dirty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dirty="0" err="1">
                          <a:solidFill>
                            <a:schemeClr val="bg1"/>
                          </a:solidFill>
                          <a:latin typeface="+mn-lt"/>
                        </a:rPr>
                        <a:t>Where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go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when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weather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>
                          <a:solidFill>
                            <a:schemeClr val="bg1"/>
                          </a:solidFill>
                          <a:latin typeface="+mn-lt"/>
                        </a:rPr>
                        <a:t>nice</a:t>
                      </a:r>
                      <a:r>
                        <a:rPr lang="fr-FR" sz="1800" b="0" i="1" dirty="0">
                          <a:solidFill>
                            <a:schemeClr val="bg1"/>
                          </a:solidFill>
                          <a:latin typeface="+mn-lt"/>
                        </a:rPr>
                        <a:t>?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500" b="0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50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347639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b="0" i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dirty="0"/>
                    </a:p>
                  </a:txBody>
                  <a:tcPr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kumimoji="0" lang="fr-F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31889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Quand</a:t>
                      </a:r>
                      <a:r>
                        <a:rPr lang="fr-FR" sz="1200" b="1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When</a:t>
                      </a:r>
                      <a:endParaRPr lang="en-GB" sz="1200" b="1" i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lang="en-GB" sz="1200" b="1" i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en-GB" sz="12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fait beau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nice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fait froid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cold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fait chaud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hot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pleut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200" b="0" i="1" kern="1200" baseline="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raining</a:t>
                      </a:r>
                      <a:endParaRPr lang="fr-FR" sz="1200" b="0" i="1" kern="1200" baseline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je fais du VTT	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mountain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biking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je fais du skate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skateboarding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je fais du bowling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go bowling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je regarde des DVD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watch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DVDs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je vais au café	</a:t>
                      </a:r>
                    </a:p>
                    <a:p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I go 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to the café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je vais au cinéma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go to the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cinema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je vais au parc	</a:t>
                      </a: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go to the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park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je joue au foot</a:t>
                      </a:r>
                      <a:endParaRPr lang="fr-FR" sz="1200" b="1" i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football</a:t>
                      </a:r>
                    </a:p>
                    <a:p>
                      <a:r>
                        <a:rPr lang="fr-FR" sz="1200" b="1" i="0" baseline="0" noProof="0" dirty="0">
                          <a:solidFill>
                            <a:srgbClr val="002060"/>
                          </a:solidFill>
                        </a:rPr>
                        <a:t>je joue </a:t>
                      </a:r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au basket 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basketball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je surfe sur Internet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I surf the internet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tu fais du VTT	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mountain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biking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tu fais du skate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skateboarding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tu fais du bowling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go bowling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tu regardes des DVD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watch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DVDs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tu vas au café	</a:t>
                      </a:r>
                    </a:p>
                    <a:p>
                      <a:r>
                        <a:rPr lang="fr-FR" sz="1200" b="0" i="1" baseline="0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go 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to the café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tu vas au cinéma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go to the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cinema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tu vas au parc	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go to the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park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tu joues au foot</a:t>
                      </a:r>
                      <a:endParaRPr lang="fr-FR" sz="1200" b="1" i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football</a:t>
                      </a:r>
                    </a:p>
                    <a:p>
                      <a:r>
                        <a:rPr lang="fr-FR" sz="1200" b="1" i="0" baseline="0" noProof="0" dirty="0">
                          <a:solidFill>
                            <a:srgbClr val="002060"/>
                          </a:solidFill>
                        </a:rPr>
                        <a:t>tu joues </a:t>
                      </a:r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au basket 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basketball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tu surfes sur Internet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you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surf the internet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 fait du VTT	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mountain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biking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 fait du skate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do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skateboarding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 fait du bowling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go bowling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 regarde des DVD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watch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DVDs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 va au café	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baseline="0" noProof="0" dirty="0">
                          <a:solidFill>
                            <a:srgbClr val="00B0F0"/>
                          </a:solidFill>
                        </a:rPr>
                        <a:t> go 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to the café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 va au cinéma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go to the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cinema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 va au parc	</a:t>
                      </a: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go to the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park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 joue au foot</a:t>
                      </a:r>
                      <a:endParaRPr lang="fr-FR" sz="1200" b="1" i="0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football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</a:t>
                      </a:r>
                      <a:r>
                        <a:rPr lang="fr-FR" sz="1200" b="1" i="0" baseline="0" noProof="0" dirty="0">
                          <a:solidFill>
                            <a:srgbClr val="002060"/>
                          </a:solidFill>
                        </a:rPr>
                        <a:t> joue </a:t>
                      </a:r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au basket 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play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basketball</a:t>
                      </a:r>
                    </a:p>
                    <a:p>
                      <a:r>
                        <a:rPr lang="fr-FR" sz="1200" b="1" i="0" noProof="0" dirty="0">
                          <a:solidFill>
                            <a:srgbClr val="002060"/>
                          </a:solidFill>
                        </a:rPr>
                        <a:t>on surfe sur Internet</a:t>
                      </a:r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0" i="1" noProof="0" dirty="0" err="1">
                          <a:solidFill>
                            <a:srgbClr val="00B0F0"/>
                          </a:solidFill>
                        </a:rPr>
                        <a:t>we</a:t>
                      </a:r>
                      <a:r>
                        <a:rPr lang="fr-FR" sz="1200" b="0" i="1" noProof="0" dirty="0">
                          <a:solidFill>
                            <a:srgbClr val="00B0F0"/>
                          </a:solidFill>
                        </a:rPr>
                        <a:t> surf the internet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je trouve ça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br>
                        <a:rPr kumimoji="0" lang="fr-FR" sz="1200" b="1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fr-F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à mon avis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opinion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is</a:t>
                      </a:r>
                      <a:endParaRPr kumimoji="0" lang="fr-FR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7030A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chouette.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génial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great.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intéressant.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interesting.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amusant.</a:t>
                      </a:r>
                      <a:endParaRPr kumimoji="0" lang="en-GB" sz="1200" b="1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funny.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barbant.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boring.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ennuyeux.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boring.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nul</a:t>
                      </a:r>
                      <a:r>
                        <a:rPr kumimoji="0" lang="en-GB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2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rubbish.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2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noProof="0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3715" y="2769325"/>
            <a:ext cx="2162159" cy="1750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4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B36EB1-1172-7435-94CF-69346D1376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696" y="0"/>
            <a:ext cx="5682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492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1D19B4-8348-F500-DDD6-770518531D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73236"/>
            <a:ext cx="4335684" cy="58461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80C728-6736-861C-A058-8413BA5D82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448" y="655984"/>
            <a:ext cx="4867602" cy="5480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814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6AA135C-99CE-296D-59BD-AFA1673B9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12" y="0"/>
            <a:ext cx="565878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D37335D-7B35-5AF5-DCD0-DB6CFDBD4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5003" y="0"/>
            <a:ext cx="5114925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039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07E22A-2716-17FC-1FFF-CD891AD9F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967" y="365125"/>
            <a:ext cx="4981575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796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E0D2AB42E77A4D84BE2DD6D05212EE" ma:contentTypeVersion="12" ma:contentTypeDescription="Create a new document." ma:contentTypeScope="" ma:versionID="6ce3580611a98063e1b982c10a8d4899">
  <xsd:schema xmlns:xsd="http://www.w3.org/2001/XMLSchema" xmlns:xs="http://www.w3.org/2001/XMLSchema" xmlns:p="http://schemas.microsoft.com/office/2006/metadata/properties" xmlns:ns3="39f316ac-aaf5-4e2e-a738-5959585ebd54" xmlns:ns4="ab5792e2-7a20-434d-b2c8-f6c424745da8" targetNamespace="http://schemas.microsoft.com/office/2006/metadata/properties" ma:root="true" ma:fieldsID="0fb2ca46268dcf17957317634adb8574" ns3:_="" ns4:_="">
    <xsd:import namespace="39f316ac-aaf5-4e2e-a738-5959585ebd54"/>
    <xsd:import namespace="ab5792e2-7a20-434d-b2c8-f6c424745d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f316ac-aaf5-4e2e-a738-5959585eb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5792e2-7a20-434d-b2c8-f6c424745da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FE4BD8-BD29-408F-9C40-A94B4A4CBD12}">
  <ds:schemaRefs>
    <ds:schemaRef ds:uri="http://schemas.microsoft.com/office/infopath/2007/PartnerControls"/>
    <ds:schemaRef ds:uri="ab5792e2-7a20-434d-b2c8-f6c424745da8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39f316ac-aaf5-4e2e-a738-5959585ebd5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3D65B18-9B4F-44F8-B9DD-8F119AB720B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F83E8E-D027-4036-AB87-3F54124BDE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f316ac-aaf5-4e2e-a738-5959585ebd54"/>
    <ds:schemaRef ds:uri="ab5792e2-7a20-434d-b2c8-f6c424745d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2742</TotalTime>
  <Words>1428</Words>
  <Application>Microsoft Office PowerPoint</Application>
  <PresentationFormat>Widescreen</PresentationFormat>
  <Paragraphs>547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Rebecca Jones</dc:creator>
  <cp:lastModifiedBy>Caroline Heaney</cp:lastModifiedBy>
  <cp:revision>138</cp:revision>
  <dcterms:created xsi:type="dcterms:W3CDTF">2021-01-08T13:31:16Z</dcterms:created>
  <dcterms:modified xsi:type="dcterms:W3CDTF">2025-06-20T13:32:31Z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0x010100E1E0D2AB42E77A4D84BE2DD6D05212EE</vt:lpwstr>
  </property>
</Properties>
</file>