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6"/>
  </p:notesMasterIdLst>
  <p:sldIdLst>
    <p:sldId id="1303" r:id="rId5"/>
    <p:sldId id="1304" r:id="rId6"/>
    <p:sldId id="1305" r:id="rId7"/>
    <p:sldId id="1306" r:id="rId8"/>
    <p:sldId id="1307" r:id="rId9"/>
    <p:sldId id="1308" r:id="rId10"/>
    <p:sldId id="1309" r:id="rId11"/>
    <p:sldId id="1314" r:id="rId12"/>
    <p:sldId id="1315" r:id="rId13"/>
    <p:sldId id="1316" r:id="rId14"/>
    <p:sldId id="1317"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7C80"/>
    <a:srgbClr val="FFFF00"/>
    <a:srgbClr val="FF6600"/>
    <a:srgbClr val="3F45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809" autoAdjust="0"/>
    <p:restoredTop sz="88139" autoAdjust="0"/>
  </p:normalViewPr>
  <p:slideViewPr>
    <p:cSldViewPr snapToGrid="0">
      <p:cViewPr varScale="1">
        <p:scale>
          <a:sx n="59" d="100"/>
          <a:sy n="59" d="100"/>
        </p:scale>
        <p:origin x="74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becca Jones" userId="cc34aa30-be8e-493b-abaa-39f3d88714a0" providerId="ADAL" clId="{9916DA37-BE36-471C-8D85-7B75524687A9}"/>
    <pc:docChg chg="delSld">
      <pc:chgData name="Rebecca Jones" userId="cc34aa30-be8e-493b-abaa-39f3d88714a0" providerId="ADAL" clId="{9916DA37-BE36-471C-8D85-7B75524687A9}" dt="2021-01-09T01:16:38.990" v="1" actId="2696"/>
      <pc:docMkLst>
        <pc:docMk/>
      </pc:docMkLst>
      <pc:sldChg chg="del">
        <pc:chgData name="Rebecca Jones" userId="cc34aa30-be8e-493b-abaa-39f3d88714a0" providerId="ADAL" clId="{9916DA37-BE36-471C-8D85-7B75524687A9}" dt="2021-01-09T01:16:36.728" v="0" actId="2696"/>
        <pc:sldMkLst>
          <pc:docMk/>
          <pc:sldMk cId="2180509535" sldId="264"/>
        </pc:sldMkLst>
      </pc:sldChg>
      <pc:sldChg chg="del">
        <pc:chgData name="Rebecca Jones" userId="cc34aa30-be8e-493b-abaa-39f3d88714a0" providerId="ADAL" clId="{9916DA37-BE36-471C-8D85-7B75524687A9}" dt="2021-01-09T01:16:38.990" v="1" actId="2696"/>
        <pc:sldMkLst>
          <pc:docMk/>
          <pc:sldMk cId="938867914" sldId="128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884614" y="0"/>
            <a:ext cx="2971800" cy="458788"/>
          </a:xfrm>
          <a:prstGeom prst="rect">
            <a:avLst/>
          </a:prstGeom>
        </p:spPr>
        <p:txBody>
          <a:bodyPr vert="horz" lIns="91440" tIns="45720" rIns="91440" bIns="45720" rtlCol="0"/>
          <a:lstStyle>
            <a:lvl1pPr algn="r">
              <a:defRPr sz="1200"/>
            </a:lvl1pPr>
          </a:lstStyle>
          <a:p>
            <a:fld id="{F9B7B55D-2D0E-4CAC-97A9-D9A3405A5772}" type="datetimeFigureOut">
              <a:rPr lang="fr-FR" smtClean="0"/>
              <a:t>26/06/2023</a:t>
            </a:fld>
            <a:endParaRPr lang="fr-F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85801"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6" name="Footer Placeholder 5"/>
          <p:cNvSpPr>
            <a:spLocks noGrp="1"/>
          </p:cNvSpPr>
          <p:nvPr>
            <p:ph type="ftr" sz="quarter" idx="4"/>
          </p:nvPr>
        </p:nvSpPr>
        <p:spPr>
          <a:xfrm>
            <a:off x="0" y="8685214"/>
            <a:ext cx="2971800" cy="458787"/>
          </a:xfrm>
          <a:prstGeom prst="rect">
            <a:avLst/>
          </a:prstGeom>
        </p:spPr>
        <p:txBody>
          <a:bodyPr vert="horz" lIns="91440" tIns="45720" rIns="91440" bIns="45720" rtlCol="0" anchor="b"/>
          <a:lstStyle>
            <a:lvl1pPr algn="l">
              <a:defRPr sz="1200"/>
            </a:lvl1pPr>
          </a:lstStyle>
          <a:p>
            <a:endParaRPr lang="fr-FR"/>
          </a:p>
        </p:txBody>
      </p:sp>
      <p:sp>
        <p:nvSpPr>
          <p:cNvPr id="7" name="Slide Number Placeholder 6"/>
          <p:cNvSpPr>
            <a:spLocks noGrp="1"/>
          </p:cNvSpPr>
          <p:nvPr>
            <p:ph type="sldNum" sz="quarter" idx="5"/>
          </p:nvPr>
        </p:nvSpPr>
        <p:spPr>
          <a:xfrm>
            <a:off x="3884614" y="8685214"/>
            <a:ext cx="2971800" cy="458787"/>
          </a:xfrm>
          <a:prstGeom prst="rect">
            <a:avLst/>
          </a:prstGeom>
        </p:spPr>
        <p:txBody>
          <a:bodyPr vert="horz" lIns="91440" tIns="45720" rIns="91440" bIns="45720" rtlCol="0" anchor="b"/>
          <a:lstStyle>
            <a:lvl1pPr algn="r">
              <a:defRPr sz="1200"/>
            </a:lvl1pPr>
          </a:lstStyle>
          <a:p>
            <a:fld id="{4200AE5E-5171-4E3E-8976-34735CFA97DA}" type="slidenum">
              <a:rPr lang="fr-FR" smtClean="0"/>
              <a:t>‹#›</a:t>
            </a:fld>
            <a:endParaRPr lang="fr-FR"/>
          </a:p>
        </p:txBody>
      </p:sp>
    </p:spTree>
    <p:extLst>
      <p:ext uri="{BB962C8B-B14F-4D97-AF65-F5344CB8AC3E}">
        <p14:creationId xmlns:p14="http://schemas.microsoft.com/office/powerpoint/2010/main" val="35562735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4200AE5E-5171-4E3E-8976-34735CFA97DA}" type="slidenum">
              <a:rPr lang="fr-FR" smtClean="0"/>
              <a:t>2</a:t>
            </a:fld>
            <a:endParaRPr lang="fr-FR"/>
          </a:p>
        </p:txBody>
      </p:sp>
    </p:spTree>
    <p:extLst>
      <p:ext uri="{BB962C8B-B14F-4D97-AF65-F5344CB8AC3E}">
        <p14:creationId xmlns:p14="http://schemas.microsoft.com/office/powerpoint/2010/main" val="4667218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4200AE5E-5171-4E3E-8976-34735CFA97DA}" type="slidenum">
              <a:rPr lang="fr-FR" smtClean="0"/>
              <a:t>3</a:t>
            </a:fld>
            <a:endParaRPr lang="fr-FR"/>
          </a:p>
        </p:txBody>
      </p:sp>
    </p:spTree>
    <p:extLst>
      <p:ext uri="{BB962C8B-B14F-4D97-AF65-F5344CB8AC3E}">
        <p14:creationId xmlns:p14="http://schemas.microsoft.com/office/powerpoint/2010/main" val="38080392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4200AE5E-5171-4E3E-8976-34735CFA97DA}" type="slidenum">
              <a:rPr lang="fr-FR" smtClean="0"/>
              <a:t>4</a:t>
            </a:fld>
            <a:endParaRPr lang="fr-FR"/>
          </a:p>
        </p:txBody>
      </p:sp>
    </p:spTree>
    <p:extLst>
      <p:ext uri="{BB962C8B-B14F-4D97-AF65-F5344CB8AC3E}">
        <p14:creationId xmlns:p14="http://schemas.microsoft.com/office/powerpoint/2010/main" val="12237107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4200AE5E-5171-4E3E-8976-34735CFA97DA}" type="slidenum">
              <a:rPr lang="fr-FR" smtClean="0"/>
              <a:t>5</a:t>
            </a:fld>
            <a:endParaRPr lang="fr-FR"/>
          </a:p>
        </p:txBody>
      </p:sp>
    </p:spTree>
    <p:extLst>
      <p:ext uri="{BB962C8B-B14F-4D97-AF65-F5344CB8AC3E}">
        <p14:creationId xmlns:p14="http://schemas.microsoft.com/office/powerpoint/2010/main" val="20387993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4200AE5E-5171-4E3E-8976-34735CFA97DA}" type="slidenum">
              <a:rPr lang="fr-FR" smtClean="0"/>
              <a:t>6</a:t>
            </a:fld>
            <a:endParaRPr lang="fr-FR"/>
          </a:p>
        </p:txBody>
      </p:sp>
    </p:spTree>
    <p:extLst>
      <p:ext uri="{BB962C8B-B14F-4D97-AF65-F5344CB8AC3E}">
        <p14:creationId xmlns:p14="http://schemas.microsoft.com/office/powerpoint/2010/main" val="10666748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4200AE5E-5171-4E3E-8976-34735CFA97DA}" type="slidenum">
              <a:rPr lang="fr-FR" smtClean="0"/>
              <a:t>7</a:t>
            </a:fld>
            <a:endParaRPr lang="fr-FR"/>
          </a:p>
        </p:txBody>
      </p:sp>
    </p:spTree>
    <p:extLst>
      <p:ext uri="{BB962C8B-B14F-4D97-AF65-F5344CB8AC3E}">
        <p14:creationId xmlns:p14="http://schemas.microsoft.com/office/powerpoint/2010/main" val="567046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F19DB-5179-4F2E-8551-9ADF094CE46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r-FR"/>
          </a:p>
        </p:txBody>
      </p:sp>
      <p:sp>
        <p:nvSpPr>
          <p:cNvPr id="3" name="Subtitle 2">
            <a:extLst>
              <a:ext uri="{FF2B5EF4-FFF2-40B4-BE49-F238E27FC236}">
                <a16:creationId xmlns:a16="http://schemas.microsoft.com/office/drawing/2014/main" id="{B5D4D5FB-9107-493E-8225-346CAB0F55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FR"/>
          </a:p>
        </p:txBody>
      </p:sp>
      <p:sp>
        <p:nvSpPr>
          <p:cNvPr id="4" name="Date Placeholder 3">
            <a:extLst>
              <a:ext uri="{FF2B5EF4-FFF2-40B4-BE49-F238E27FC236}">
                <a16:creationId xmlns:a16="http://schemas.microsoft.com/office/drawing/2014/main" id="{0253C656-000E-47DE-88A2-D4D16DCAF049}"/>
              </a:ext>
            </a:extLst>
          </p:cNvPr>
          <p:cNvSpPr>
            <a:spLocks noGrp="1"/>
          </p:cNvSpPr>
          <p:nvPr>
            <p:ph type="dt" sz="half" idx="10"/>
          </p:nvPr>
        </p:nvSpPr>
        <p:spPr/>
        <p:txBody>
          <a:bodyPr/>
          <a:lstStyle/>
          <a:p>
            <a:fld id="{CDE981F8-22BD-4D61-93D2-34C4FE2452CA}" type="datetimeFigureOut">
              <a:rPr lang="fr-FR" smtClean="0"/>
              <a:t>26/06/2023</a:t>
            </a:fld>
            <a:endParaRPr lang="fr-FR"/>
          </a:p>
        </p:txBody>
      </p:sp>
      <p:sp>
        <p:nvSpPr>
          <p:cNvPr id="5" name="Footer Placeholder 4">
            <a:extLst>
              <a:ext uri="{FF2B5EF4-FFF2-40B4-BE49-F238E27FC236}">
                <a16:creationId xmlns:a16="http://schemas.microsoft.com/office/drawing/2014/main" id="{2D312AC1-204C-4375-946E-F78E06EF319F}"/>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F577806A-658E-452D-9D05-049D2670EB28}"/>
              </a:ext>
            </a:extLst>
          </p:cNvPr>
          <p:cNvSpPr>
            <a:spLocks noGrp="1"/>
          </p:cNvSpPr>
          <p:nvPr>
            <p:ph type="sldNum" sz="quarter" idx="12"/>
          </p:nvPr>
        </p:nvSpPr>
        <p:spPr/>
        <p:txBody>
          <a:bodyPr/>
          <a:lstStyle/>
          <a:p>
            <a:fld id="{B591A478-880A-45BF-83B4-683692AC4C30}" type="slidenum">
              <a:rPr lang="fr-FR" smtClean="0"/>
              <a:t>‹#›</a:t>
            </a:fld>
            <a:endParaRPr lang="fr-FR"/>
          </a:p>
        </p:txBody>
      </p:sp>
    </p:spTree>
    <p:extLst>
      <p:ext uri="{BB962C8B-B14F-4D97-AF65-F5344CB8AC3E}">
        <p14:creationId xmlns:p14="http://schemas.microsoft.com/office/powerpoint/2010/main" val="31868558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DF6C6-FC3B-4B0D-8C4B-003E954853D5}"/>
              </a:ext>
            </a:extLst>
          </p:cNvPr>
          <p:cNvSpPr>
            <a:spLocks noGrp="1"/>
          </p:cNvSpPr>
          <p:nvPr>
            <p:ph type="title"/>
          </p:nvPr>
        </p:nvSpPr>
        <p:spPr/>
        <p:txBody>
          <a:bodyPr/>
          <a:lstStyle/>
          <a:p>
            <a:r>
              <a:rPr lang="en-US"/>
              <a:t>Click to edit Master title style</a:t>
            </a:r>
            <a:endParaRPr lang="fr-FR"/>
          </a:p>
        </p:txBody>
      </p:sp>
      <p:sp>
        <p:nvSpPr>
          <p:cNvPr id="3" name="Vertical Text Placeholder 2">
            <a:extLst>
              <a:ext uri="{FF2B5EF4-FFF2-40B4-BE49-F238E27FC236}">
                <a16:creationId xmlns:a16="http://schemas.microsoft.com/office/drawing/2014/main" id="{0E33D924-DD4D-4653-923E-C690526756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7DB77D03-A18D-441C-90AA-C4D50E85751C}"/>
              </a:ext>
            </a:extLst>
          </p:cNvPr>
          <p:cNvSpPr>
            <a:spLocks noGrp="1"/>
          </p:cNvSpPr>
          <p:nvPr>
            <p:ph type="dt" sz="half" idx="10"/>
          </p:nvPr>
        </p:nvSpPr>
        <p:spPr/>
        <p:txBody>
          <a:bodyPr/>
          <a:lstStyle/>
          <a:p>
            <a:fld id="{CDE981F8-22BD-4D61-93D2-34C4FE2452CA}" type="datetimeFigureOut">
              <a:rPr lang="fr-FR" smtClean="0"/>
              <a:t>26/06/2023</a:t>
            </a:fld>
            <a:endParaRPr lang="fr-FR"/>
          </a:p>
        </p:txBody>
      </p:sp>
      <p:sp>
        <p:nvSpPr>
          <p:cNvPr id="5" name="Footer Placeholder 4">
            <a:extLst>
              <a:ext uri="{FF2B5EF4-FFF2-40B4-BE49-F238E27FC236}">
                <a16:creationId xmlns:a16="http://schemas.microsoft.com/office/drawing/2014/main" id="{B1116215-B49C-4A99-BCB0-46E1D5119F2F}"/>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83CD201C-F3F7-4A76-9008-F9A9F118743B}"/>
              </a:ext>
            </a:extLst>
          </p:cNvPr>
          <p:cNvSpPr>
            <a:spLocks noGrp="1"/>
          </p:cNvSpPr>
          <p:nvPr>
            <p:ph type="sldNum" sz="quarter" idx="12"/>
          </p:nvPr>
        </p:nvSpPr>
        <p:spPr/>
        <p:txBody>
          <a:bodyPr/>
          <a:lstStyle/>
          <a:p>
            <a:fld id="{B591A478-880A-45BF-83B4-683692AC4C30}" type="slidenum">
              <a:rPr lang="fr-FR" smtClean="0"/>
              <a:t>‹#›</a:t>
            </a:fld>
            <a:endParaRPr lang="fr-FR"/>
          </a:p>
        </p:txBody>
      </p:sp>
    </p:spTree>
    <p:extLst>
      <p:ext uri="{BB962C8B-B14F-4D97-AF65-F5344CB8AC3E}">
        <p14:creationId xmlns:p14="http://schemas.microsoft.com/office/powerpoint/2010/main" val="32879673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747A4FD-7956-4FF7-AAD8-510FC66E5A5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fr-FR"/>
          </a:p>
        </p:txBody>
      </p:sp>
      <p:sp>
        <p:nvSpPr>
          <p:cNvPr id="3" name="Vertical Text Placeholder 2">
            <a:extLst>
              <a:ext uri="{FF2B5EF4-FFF2-40B4-BE49-F238E27FC236}">
                <a16:creationId xmlns:a16="http://schemas.microsoft.com/office/drawing/2014/main" id="{B49B3B57-2179-4D22-9D1E-AA91C5D6937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7F507519-5240-47DC-A078-FD4D74475D42}"/>
              </a:ext>
            </a:extLst>
          </p:cNvPr>
          <p:cNvSpPr>
            <a:spLocks noGrp="1"/>
          </p:cNvSpPr>
          <p:nvPr>
            <p:ph type="dt" sz="half" idx="10"/>
          </p:nvPr>
        </p:nvSpPr>
        <p:spPr/>
        <p:txBody>
          <a:bodyPr/>
          <a:lstStyle/>
          <a:p>
            <a:fld id="{CDE981F8-22BD-4D61-93D2-34C4FE2452CA}" type="datetimeFigureOut">
              <a:rPr lang="fr-FR" smtClean="0"/>
              <a:t>26/06/2023</a:t>
            </a:fld>
            <a:endParaRPr lang="fr-FR"/>
          </a:p>
        </p:txBody>
      </p:sp>
      <p:sp>
        <p:nvSpPr>
          <p:cNvPr id="5" name="Footer Placeholder 4">
            <a:extLst>
              <a:ext uri="{FF2B5EF4-FFF2-40B4-BE49-F238E27FC236}">
                <a16:creationId xmlns:a16="http://schemas.microsoft.com/office/drawing/2014/main" id="{E7613554-AAB5-485B-88C4-101D5762A20E}"/>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A503150D-9E3A-4AE7-835F-1B3C7654DF32}"/>
              </a:ext>
            </a:extLst>
          </p:cNvPr>
          <p:cNvSpPr>
            <a:spLocks noGrp="1"/>
          </p:cNvSpPr>
          <p:nvPr>
            <p:ph type="sldNum" sz="quarter" idx="12"/>
          </p:nvPr>
        </p:nvSpPr>
        <p:spPr/>
        <p:txBody>
          <a:bodyPr/>
          <a:lstStyle/>
          <a:p>
            <a:fld id="{B591A478-880A-45BF-83B4-683692AC4C30}" type="slidenum">
              <a:rPr lang="fr-FR" smtClean="0"/>
              <a:t>‹#›</a:t>
            </a:fld>
            <a:endParaRPr lang="fr-FR"/>
          </a:p>
        </p:txBody>
      </p:sp>
    </p:spTree>
    <p:extLst>
      <p:ext uri="{BB962C8B-B14F-4D97-AF65-F5344CB8AC3E}">
        <p14:creationId xmlns:p14="http://schemas.microsoft.com/office/powerpoint/2010/main" val="13812085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F052C-A3F1-4BF1-A324-787719C36494}"/>
              </a:ext>
            </a:extLst>
          </p:cNvPr>
          <p:cNvSpPr>
            <a:spLocks noGrp="1"/>
          </p:cNvSpPr>
          <p:nvPr>
            <p:ph type="title"/>
          </p:nvPr>
        </p:nvSpPr>
        <p:spPr/>
        <p:txBody>
          <a:bodyPr/>
          <a:lstStyle/>
          <a:p>
            <a:r>
              <a:rPr lang="en-US"/>
              <a:t>Click to edit Master title style</a:t>
            </a:r>
            <a:endParaRPr lang="fr-FR"/>
          </a:p>
        </p:txBody>
      </p:sp>
      <p:sp>
        <p:nvSpPr>
          <p:cNvPr id="3" name="Content Placeholder 2">
            <a:extLst>
              <a:ext uri="{FF2B5EF4-FFF2-40B4-BE49-F238E27FC236}">
                <a16:creationId xmlns:a16="http://schemas.microsoft.com/office/drawing/2014/main" id="{97C0FB8A-DEFC-4456-970C-34020C9EF25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94F38A16-D327-46FA-B123-7EC86A33A26D}"/>
              </a:ext>
            </a:extLst>
          </p:cNvPr>
          <p:cNvSpPr>
            <a:spLocks noGrp="1"/>
          </p:cNvSpPr>
          <p:nvPr>
            <p:ph type="dt" sz="half" idx="10"/>
          </p:nvPr>
        </p:nvSpPr>
        <p:spPr/>
        <p:txBody>
          <a:bodyPr/>
          <a:lstStyle/>
          <a:p>
            <a:fld id="{CDE981F8-22BD-4D61-93D2-34C4FE2452CA}" type="datetimeFigureOut">
              <a:rPr lang="fr-FR" smtClean="0"/>
              <a:t>26/06/2023</a:t>
            </a:fld>
            <a:endParaRPr lang="fr-FR"/>
          </a:p>
        </p:txBody>
      </p:sp>
      <p:sp>
        <p:nvSpPr>
          <p:cNvPr id="5" name="Footer Placeholder 4">
            <a:extLst>
              <a:ext uri="{FF2B5EF4-FFF2-40B4-BE49-F238E27FC236}">
                <a16:creationId xmlns:a16="http://schemas.microsoft.com/office/drawing/2014/main" id="{A73D3F2C-DAC1-492F-8D0B-530F47597510}"/>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7F460176-710C-44F6-9AE1-5510F5EFEE0B}"/>
              </a:ext>
            </a:extLst>
          </p:cNvPr>
          <p:cNvSpPr>
            <a:spLocks noGrp="1"/>
          </p:cNvSpPr>
          <p:nvPr>
            <p:ph type="sldNum" sz="quarter" idx="12"/>
          </p:nvPr>
        </p:nvSpPr>
        <p:spPr/>
        <p:txBody>
          <a:bodyPr/>
          <a:lstStyle/>
          <a:p>
            <a:fld id="{B591A478-880A-45BF-83B4-683692AC4C30}" type="slidenum">
              <a:rPr lang="fr-FR" smtClean="0"/>
              <a:t>‹#›</a:t>
            </a:fld>
            <a:endParaRPr lang="fr-FR"/>
          </a:p>
        </p:txBody>
      </p:sp>
    </p:spTree>
    <p:extLst>
      <p:ext uri="{BB962C8B-B14F-4D97-AF65-F5344CB8AC3E}">
        <p14:creationId xmlns:p14="http://schemas.microsoft.com/office/powerpoint/2010/main" val="19313661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131DB-804A-4893-BA1B-9FA21D3BC15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r-FR"/>
          </a:p>
        </p:txBody>
      </p:sp>
      <p:sp>
        <p:nvSpPr>
          <p:cNvPr id="3" name="Text Placeholder 2">
            <a:extLst>
              <a:ext uri="{FF2B5EF4-FFF2-40B4-BE49-F238E27FC236}">
                <a16:creationId xmlns:a16="http://schemas.microsoft.com/office/drawing/2014/main" id="{BF31EF32-41C6-4FD4-9BFA-1AEDD92F88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0BF92C-7AC8-4986-87D8-7EE36E33D76A}"/>
              </a:ext>
            </a:extLst>
          </p:cNvPr>
          <p:cNvSpPr>
            <a:spLocks noGrp="1"/>
          </p:cNvSpPr>
          <p:nvPr>
            <p:ph type="dt" sz="half" idx="10"/>
          </p:nvPr>
        </p:nvSpPr>
        <p:spPr/>
        <p:txBody>
          <a:bodyPr/>
          <a:lstStyle/>
          <a:p>
            <a:fld id="{CDE981F8-22BD-4D61-93D2-34C4FE2452CA}" type="datetimeFigureOut">
              <a:rPr lang="fr-FR" smtClean="0"/>
              <a:t>26/06/2023</a:t>
            </a:fld>
            <a:endParaRPr lang="fr-FR"/>
          </a:p>
        </p:txBody>
      </p:sp>
      <p:sp>
        <p:nvSpPr>
          <p:cNvPr id="5" name="Footer Placeholder 4">
            <a:extLst>
              <a:ext uri="{FF2B5EF4-FFF2-40B4-BE49-F238E27FC236}">
                <a16:creationId xmlns:a16="http://schemas.microsoft.com/office/drawing/2014/main" id="{BF762A1A-21F1-441A-B8B0-B3B13286F748}"/>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D34C39AE-C6B8-4647-BA3A-B372A7286397}"/>
              </a:ext>
            </a:extLst>
          </p:cNvPr>
          <p:cNvSpPr>
            <a:spLocks noGrp="1"/>
          </p:cNvSpPr>
          <p:nvPr>
            <p:ph type="sldNum" sz="quarter" idx="12"/>
          </p:nvPr>
        </p:nvSpPr>
        <p:spPr/>
        <p:txBody>
          <a:bodyPr/>
          <a:lstStyle/>
          <a:p>
            <a:fld id="{B591A478-880A-45BF-83B4-683692AC4C30}" type="slidenum">
              <a:rPr lang="fr-FR" smtClean="0"/>
              <a:t>‹#›</a:t>
            </a:fld>
            <a:endParaRPr lang="fr-FR"/>
          </a:p>
        </p:txBody>
      </p:sp>
    </p:spTree>
    <p:extLst>
      <p:ext uri="{BB962C8B-B14F-4D97-AF65-F5344CB8AC3E}">
        <p14:creationId xmlns:p14="http://schemas.microsoft.com/office/powerpoint/2010/main" val="4798690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5D780-EDF1-4D68-A3AE-EBC04068486A}"/>
              </a:ext>
            </a:extLst>
          </p:cNvPr>
          <p:cNvSpPr>
            <a:spLocks noGrp="1"/>
          </p:cNvSpPr>
          <p:nvPr>
            <p:ph type="title"/>
          </p:nvPr>
        </p:nvSpPr>
        <p:spPr/>
        <p:txBody>
          <a:bodyPr/>
          <a:lstStyle/>
          <a:p>
            <a:r>
              <a:rPr lang="en-US"/>
              <a:t>Click to edit Master title style</a:t>
            </a:r>
            <a:endParaRPr lang="fr-FR"/>
          </a:p>
        </p:txBody>
      </p:sp>
      <p:sp>
        <p:nvSpPr>
          <p:cNvPr id="3" name="Content Placeholder 2">
            <a:extLst>
              <a:ext uri="{FF2B5EF4-FFF2-40B4-BE49-F238E27FC236}">
                <a16:creationId xmlns:a16="http://schemas.microsoft.com/office/drawing/2014/main" id="{F82E917C-242A-4BEB-A530-752AAD8196E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Content Placeholder 3">
            <a:extLst>
              <a:ext uri="{FF2B5EF4-FFF2-40B4-BE49-F238E27FC236}">
                <a16:creationId xmlns:a16="http://schemas.microsoft.com/office/drawing/2014/main" id="{FAE8964D-75D9-45FC-8EB9-EF3B44B524E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Date Placeholder 4">
            <a:extLst>
              <a:ext uri="{FF2B5EF4-FFF2-40B4-BE49-F238E27FC236}">
                <a16:creationId xmlns:a16="http://schemas.microsoft.com/office/drawing/2014/main" id="{D4C7B7A8-3A3C-45ED-B20E-02080B70A11F}"/>
              </a:ext>
            </a:extLst>
          </p:cNvPr>
          <p:cNvSpPr>
            <a:spLocks noGrp="1"/>
          </p:cNvSpPr>
          <p:nvPr>
            <p:ph type="dt" sz="half" idx="10"/>
          </p:nvPr>
        </p:nvSpPr>
        <p:spPr/>
        <p:txBody>
          <a:bodyPr/>
          <a:lstStyle/>
          <a:p>
            <a:fld id="{CDE981F8-22BD-4D61-93D2-34C4FE2452CA}" type="datetimeFigureOut">
              <a:rPr lang="fr-FR" smtClean="0"/>
              <a:t>26/06/2023</a:t>
            </a:fld>
            <a:endParaRPr lang="fr-FR"/>
          </a:p>
        </p:txBody>
      </p:sp>
      <p:sp>
        <p:nvSpPr>
          <p:cNvPr id="6" name="Footer Placeholder 5">
            <a:extLst>
              <a:ext uri="{FF2B5EF4-FFF2-40B4-BE49-F238E27FC236}">
                <a16:creationId xmlns:a16="http://schemas.microsoft.com/office/drawing/2014/main" id="{86BDDBF5-26C3-4B51-A5D5-B6EC259851D6}"/>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BA200714-E090-421D-A7E5-C9F91428A943}"/>
              </a:ext>
            </a:extLst>
          </p:cNvPr>
          <p:cNvSpPr>
            <a:spLocks noGrp="1"/>
          </p:cNvSpPr>
          <p:nvPr>
            <p:ph type="sldNum" sz="quarter" idx="12"/>
          </p:nvPr>
        </p:nvSpPr>
        <p:spPr/>
        <p:txBody>
          <a:bodyPr/>
          <a:lstStyle/>
          <a:p>
            <a:fld id="{B591A478-880A-45BF-83B4-683692AC4C30}" type="slidenum">
              <a:rPr lang="fr-FR" smtClean="0"/>
              <a:t>‹#›</a:t>
            </a:fld>
            <a:endParaRPr lang="fr-FR"/>
          </a:p>
        </p:txBody>
      </p:sp>
    </p:spTree>
    <p:extLst>
      <p:ext uri="{BB962C8B-B14F-4D97-AF65-F5344CB8AC3E}">
        <p14:creationId xmlns:p14="http://schemas.microsoft.com/office/powerpoint/2010/main" val="2796558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A8760-1AF3-4BF5-BE40-3E2316A4A813}"/>
              </a:ext>
            </a:extLst>
          </p:cNvPr>
          <p:cNvSpPr>
            <a:spLocks noGrp="1"/>
          </p:cNvSpPr>
          <p:nvPr>
            <p:ph type="title"/>
          </p:nvPr>
        </p:nvSpPr>
        <p:spPr>
          <a:xfrm>
            <a:off x="839788" y="365125"/>
            <a:ext cx="10515600" cy="1325563"/>
          </a:xfrm>
        </p:spPr>
        <p:txBody>
          <a:bodyPr/>
          <a:lstStyle/>
          <a:p>
            <a:r>
              <a:rPr lang="en-US"/>
              <a:t>Click to edit Master title style</a:t>
            </a:r>
            <a:endParaRPr lang="fr-FR"/>
          </a:p>
        </p:txBody>
      </p:sp>
      <p:sp>
        <p:nvSpPr>
          <p:cNvPr id="3" name="Text Placeholder 2">
            <a:extLst>
              <a:ext uri="{FF2B5EF4-FFF2-40B4-BE49-F238E27FC236}">
                <a16:creationId xmlns:a16="http://schemas.microsoft.com/office/drawing/2014/main" id="{9C38DB4E-3F43-47B1-9D5C-B1F51BD1EF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0F5F20-37D4-4615-AAC7-73B2A9448C9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Text Placeholder 4">
            <a:extLst>
              <a:ext uri="{FF2B5EF4-FFF2-40B4-BE49-F238E27FC236}">
                <a16:creationId xmlns:a16="http://schemas.microsoft.com/office/drawing/2014/main" id="{D78F1081-1CF9-4A8E-B0B0-3B7D1E0B2BA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DD2C535-4410-4310-B523-0BB1BF278C3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7" name="Date Placeholder 6">
            <a:extLst>
              <a:ext uri="{FF2B5EF4-FFF2-40B4-BE49-F238E27FC236}">
                <a16:creationId xmlns:a16="http://schemas.microsoft.com/office/drawing/2014/main" id="{05D66A8E-399A-4E48-8205-3BACA5BF6B4B}"/>
              </a:ext>
            </a:extLst>
          </p:cNvPr>
          <p:cNvSpPr>
            <a:spLocks noGrp="1"/>
          </p:cNvSpPr>
          <p:nvPr>
            <p:ph type="dt" sz="half" idx="10"/>
          </p:nvPr>
        </p:nvSpPr>
        <p:spPr/>
        <p:txBody>
          <a:bodyPr/>
          <a:lstStyle/>
          <a:p>
            <a:fld id="{CDE981F8-22BD-4D61-93D2-34C4FE2452CA}" type="datetimeFigureOut">
              <a:rPr lang="fr-FR" smtClean="0"/>
              <a:t>26/06/2023</a:t>
            </a:fld>
            <a:endParaRPr lang="fr-FR"/>
          </a:p>
        </p:txBody>
      </p:sp>
      <p:sp>
        <p:nvSpPr>
          <p:cNvPr id="8" name="Footer Placeholder 7">
            <a:extLst>
              <a:ext uri="{FF2B5EF4-FFF2-40B4-BE49-F238E27FC236}">
                <a16:creationId xmlns:a16="http://schemas.microsoft.com/office/drawing/2014/main" id="{6356AA52-680C-401D-8026-FC9CCEDA5645}"/>
              </a:ext>
            </a:extLst>
          </p:cNvPr>
          <p:cNvSpPr>
            <a:spLocks noGrp="1"/>
          </p:cNvSpPr>
          <p:nvPr>
            <p:ph type="ftr" sz="quarter" idx="11"/>
          </p:nvPr>
        </p:nvSpPr>
        <p:spPr/>
        <p:txBody>
          <a:bodyPr/>
          <a:lstStyle/>
          <a:p>
            <a:endParaRPr lang="fr-FR"/>
          </a:p>
        </p:txBody>
      </p:sp>
      <p:sp>
        <p:nvSpPr>
          <p:cNvPr id="9" name="Slide Number Placeholder 8">
            <a:extLst>
              <a:ext uri="{FF2B5EF4-FFF2-40B4-BE49-F238E27FC236}">
                <a16:creationId xmlns:a16="http://schemas.microsoft.com/office/drawing/2014/main" id="{74D78578-8F75-4829-932C-9B06E52EDB19}"/>
              </a:ext>
            </a:extLst>
          </p:cNvPr>
          <p:cNvSpPr>
            <a:spLocks noGrp="1"/>
          </p:cNvSpPr>
          <p:nvPr>
            <p:ph type="sldNum" sz="quarter" idx="12"/>
          </p:nvPr>
        </p:nvSpPr>
        <p:spPr/>
        <p:txBody>
          <a:bodyPr/>
          <a:lstStyle/>
          <a:p>
            <a:fld id="{B591A478-880A-45BF-83B4-683692AC4C30}" type="slidenum">
              <a:rPr lang="fr-FR" smtClean="0"/>
              <a:t>‹#›</a:t>
            </a:fld>
            <a:endParaRPr lang="fr-FR"/>
          </a:p>
        </p:txBody>
      </p:sp>
    </p:spTree>
    <p:extLst>
      <p:ext uri="{BB962C8B-B14F-4D97-AF65-F5344CB8AC3E}">
        <p14:creationId xmlns:p14="http://schemas.microsoft.com/office/powerpoint/2010/main" val="34518381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FA438-F7B1-4136-95E6-5FB5E7680718}"/>
              </a:ext>
            </a:extLst>
          </p:cNvPr>
          <p:cNvSpPr>
            <a:spLocks noGrp="1"/>
          </p:cNvSpPr>
          <p:nvPr>
            <p:ph type="title"/>
          </p:nvPr>
        </p:nvSpPr>
        <p:spPr/>
        <p:txBody>
          <a:bodyPr/>
          <a:lstStyle/>
          <a:p>
            <a:r>
              <a:rPr lang="en-US"/>
              <a:t>Click to edit Master title style</a:t>
            </a:r>
            <a:endParaRPr lang="fr-FR"/>
          </a:p>
        </p:txBody>
      </p:sp>
      <p:sp>
        <p:nvSpPr>
          <p:cNvPr id="3" name="Date Placeholder 2">
            <a:extLst>
              <a:ext uri="{FF2B5EF4-FFF2-40B4-BE49-F238E27FC236}">
                <a16:creationId xmlns:a16="http://schemas.microsoft.com/office/drawing/2014/main" id="{76B711B6-BAFB-42FD-A74F-CBC9EC0B152E}"/>
              </a:ext>
            </a:extLst>
          </p:cNvPr>
          <p:cNvSpPr>
            <a:spLocks noGrp="1"/>
          </p:cNvSpPr>
          <p:nvPr>
            <p:ph type="dt" sz="half" idx="10"/>
          </p:nvPr>
        </p:nvSpPr>
        <p:spPr/>
        <p:txBody>
          <a:bodyPr/>
          <a:lstStyle/>
          <a:p>
            <a:fld id="{CDE981F8-22BD-4D61-93D2-34C4FE2452CA}" type="datetimeFigureOut">
              <a:rPr lang="fr-FR" smtClean="0"/>
              <a:t>26/06/2023</a:t>
            </a:fld>
            <a:endParaRPr lang="fr-FR"/>
          </a:p>
        </p:txBody>
      </p:sp>
      <p:sp>
        <p:nvSpPr>
          <p:cNvPr id="4" name="Footer Placeholder 3">
            <a:extLst>
              <a:ext uri="{FF2B5EF4-FFF2-40B4-BE49-F238E27FC236}">
                <a16:creationId xmlns:a16="http://schemas.microsoft.com/office/drawing/2014/main" id="{C409A251-9260-4060-BF0B-47A842EA09E4}"/>
              </a:ext>
            </a:extLst>
          </p:cNvPr>
          <p:cNvSpPr>
            <a:spLocks noGrp="1"/>
          </p:cNvSpPr>
          <p:nvPr>
            <p:ph type="ftr" sz="quarter" idx="11"/>
          </p:nvPr>
        </p:nvSpPr>
        <p:spPr/>
        <p:txBody>
          <a:bodyPr/>
          <a:lstStyle/>
          <a:p>
            <a:endParaRPr lang="fr-FR"/>
          </a:p>
        </p:txBody>
      </p:sp>
      <p:sp>
        <p:nvSpPr>
          <p:cNvPr id="5" name="Slide Number Placeholder 4">
            <a:extLst>
              <a:ext uri="{FF2B5EF4-FFF2-40B4-BE49-F238E27FC236}">
                <a16:creationId xmlns:a16="http://schemas.microsoft.com/office/drawing/2014/main" id="{40AA63EA-E87D-4AAE-986B-37977B7BF860}"/>
              </a:ext>
            </a:extLst>
          </p:cNvPr>
          <p:cNvSpPr>
            <a:spLocks noGrp="1"/>
          </p:cNvSpPr>
          <p:nvPr>
            <p:ph type="sldNum" sz="quarter" idx="12"/>
          </p:nvPr>
        </p:nvSpPr>
        <p:spPr/>
        <p:txBody>
          <a:bodyPr/>
          <a:lstStyle/>
          <a:p>
            <a:fld id="{B591A478-880A-45BF-83B4-683692AC4C30}" type="slidenum">
              <a:rPr lang="fr-FR" smtClean="0"/>
              <a:t>‹#›</a:t>
            </a:fld>
            <a:endParaRPr lang="fr-FR"/>
          </a:p>
        </p:txBody>
      </p:sp>
    </p:spTree>
    <p:extLst>
      <p:ext uri="{BB962C8B-B14F-4D97-AF65-F5344CB8AC3E}">
        <p14:creationId xmlns:p14="http://schemas.microsoft.com/office/powerpoint/2010/main" val="9193031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33A892-134B-4439-ABB3-7C816E38FA2E}"/>
              </a:ext>
            </a:extLst>
          </p:cNvPr>
          <p:cNvSpPr>
            <a:spLocks noGrp="1"/>
          </p:cNvSpPr>
          <p:nvPr>
            <p:ph type="dt" sz="half" idx="10"/>
          </p:nvPr>
        </p:nvSpPr>
        <p:spPr/>
        <p:txBody>
          <a:bodyPr/>
          <a:lstStyle/>
          <a:p>
            <a:fld id="{CDE981F8-22BD-4D61-93D2-34C4FE2452CA}" type="datetimeFigureOut">
              <a:rPr lang="fr-FR" smtClean="0"/>
              <a:t>26/06/2023</a:t>
            </a:fld>
            <a:endParaRPr lang="fr-FR"/>
          </a:p>
        </p:txBody>
      </p:sp>
      <p:sp>
        <p:nvSpPr>
          <p:cNvPr id="3" name="Footer Placeholder 2">
            <a:extLst>
              <a:ext uri="{FF2B5EF4-FFF2-40B4-BE49-F238E27FC236}">
                <a16:creationId xmlns:a16="http://schemas.microsoft.com/office/drawing/2014/main" id="{1160EB0D-02F1-4AD5-A76E-E43675F8BE5D}"/>
              </a:ext>
            </a:extLst>
          </p:cNvPr>
          <p:cNvSpPr>
            <a:spLocks noGrp="1"/>
          </p:cNvSpPr>
          <p:nvPr>
            <p:ph type="ftr" sz="quarter" idx="11"/>
          </p:nvPr>
        </p:nvSpPr>
        <p:spPr/>
        <p:txBody>
          <a:bodyPr/>
          <a:lstStyle/>
          <a:p>
            <a:endParaRPr lang="fr-FR"/>
          </a:p>
        </p:txBody>
      </p:sp>
      <p:sp>
        <p:nvSpPr>
          <p:cNvPr id="4" name="Slide Number Placeholder 3">
            <a:extLst>
              <a:ext uri="{FF2B5EF4-FFF2-40B4-BE49-F238E27FC236}">
                <a16:creationId xmlns:a16="http://schemas.microsoft.com/office/drawing/2014/main" id="{180D0A68-4EA8-4E50-B36D-FD3B6AF317CD}"/>
              </a:ext>
            </a:extLst>
          </p:cNvPr>
          <p:cNvSpPr>
            <a:spLocks noGrp="1"/>
          </p:cNvSpPr>
          <p:nvPr>
            <p:ph type="sldNum" sz="quarter" idx="12"/>
          </p:nvPr>
        </p:nvSpPr>
        <p:spPr/>
        <p:txBody>
          <a:bodyPr/>
          <a:lstStyle/>
          <a:p>
            <a:fld id="{B591A478-880A-45BF-83B4-683692AC4C30}" type="slidenum">
              <a:rPr lang="fr-FR" smtClean="0"/>
              <a:t>‹#›</a:t>
            </a:fld>
            <a:endParaRPr lang="fr-FR"/>
          </a:p>
        </p:txBody>
      </p:sp>
    </p:spTree>
    <p:extLst>
      <p:ext uri="{BB962C8B-B14F-4D97-AF65-F5344CB8AC3E}">
        <p14:creationId xmlns:p14="http://schemas.microsoft.com/office/powerpoint/2010/main" val="39348532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7FE6A-3D90-4B5B-A13A-18EE6BFCDC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FR"/>
          </a:p>
        </p:txBody>
      </p:sp>
      <p:sp>
        <p:nvSpPr>
          <p:cNvPr id="3" name="Content Placeholder 2">
            <a:extLst>
              <a:ext uri="{FF2B5EF4-FFF2-40B4-BE49-F238E27FC236}">
                <a16:creationId xmlns:a16="http://schemas.microsoft.com/office/drawing/2014/main" id="{01D7F442-767B-446C-8BF1-B26E376DE0C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Text Placeholder 3">
            <a:extLst>
              <a:ext uri="{FF2B5EF4-FFF2-40B4-BE49-F238E27FC236}">
                <a16:creationId xmlns:a16="http://schemas.microsoft.com/office/drawing/2014/main" id="{EA622E5D-0869-46E2-A75F-CCC0A42A0F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1FD9F8-19B9-4FB7-9F7D-265CE7FFA09A}"/>
              </a:ext>
            </a:extLst>
          </p:cNvPr>
          <p:cNvSpPr>
            <a:spLocks noGrp="1"/>
          </p:cNvSpPr>
          <p:nvPr>
            <p:ph type="dt" sz="half" idx="10"/>
          </p:nvPr>
        </p:nvSpPr>
        <p:spPr/>
        <p:txBody>
          <a:bodyPr/>
          <a:lstStyle/>
          <a:p>
            <a:fld id="{CDE981F8-22BD-4D61-93D2-34C4FE2452CA}" type="datetimeFigureOut">
              <a:rPr lang="fr-FR" smtClean="0"/>
              <a:t>26/06/2023</a:t>
            </a:fld>
            <a:endParaRPr lang="fr-FR"/>
          </a:p>
        </p:txBody>
      </p:sp>
      <p:sp>
        <p:nvSpPr>
          <p:cNvPr id="6" name="Footer Placeholder 5">
            <a:extLst>
              <a:ext uri="{FF2B5EF4-FFF2-40B4-BE49-F238E27FC236}">
                <a16:creationId xmlns:a16="http://schemas.microsoft.com/office/drawing/2014/main" id="{63E9217A-94F2-40BB-BBE9-55B996CEF1ED}"/>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E85ABCEF-91DF-4DF1-978F-2DBA3158D96C}"/>
              </a:ext>
            </a:extLst>
          </p:cNvPr>
          <p:cNvSpPr>
            <a:spLocks noGrp="1"/>
          </p:cNvSpPr>
          <p:nvPr>
            <p:ph type="sldNum" sz="quarter" idx="12"/>
          </p:nvPr>
        </p:nvSpPr>
        <p:spPr/>
        <p:txBody>
          <a:bodyPr/>
          <a:lstStyle/>
          <a:p>
            <a:fld id="{B591A478-880A-45BF-83B4-683692AC4C30}" type="slidenum">
              <a:rPr lang="fr-FR" smtClean="0"/>
              <a:t>‹#›</a:t>
            </a:fld>
            <a:endParaRPr lang="fr-FR"/>
          </a:p>
        </p:txBody>
      </p:sp>
    </p:spTree>
    <p:extLst>
      <p:ext uri="{BB962C8B-B14F-4D97-AF65-F5344CB8AC3E}">
        <p14:creationId xmlns:p14="http://schemas.microsoft.com/office/powerpoint/2010/main" val="3451362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79D34-B1C2-45AF-B4DB-A3AEF158B0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FR"/>
          </a:p>
        </p:txBody>
      </p:sp>
      <p:sp>
        <p:nvSpPr>
          <p:cNvPr id="3" name="Picture Placeholder 2">
            <a:extLst>
              <a:ext uri="{FF2B5EF4-FFF2-40B4-BE49-F238E27FC236}">
                <a16:creationId xmlns:a16="http://schemas.microsoft.com/office/drawing/2014/main" id="{225668B3-8282-4B0D-97B3-D365B64A0D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a:extLst>
              <a:ext uri="{FF2B5EF4-FFF2-40B4-BE49-F238E27FC236}">
                <a16:creationId xmlns:a16="http://schemas.microsoft.com/office/drawing/2014/main" id="{4A1914DF-46C3-43C5-93BA-558CDCBE42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F0E45A-CE99-4AAB-8A0C-833DDA9867D6}"/>
              </a:ext>
            </a:extLst>
          </p:cNvPr>
          <p:cNvSpPr>
            <a:spLocks noGrp="1"/>
          </p:cNvSpPr>
          <p:nvPr>
            <p:ph type="dt" sz="half" idx="10"/>
          </p:nvPr>
        </p:nvSpPr>
        <p:spPr/>
        <p:txBody>
          <a:bodyPr/>
          <a:lstStyle/>
          <a:p>
            <a:fld id="{CDE981F8-22BD-4D61-93D2-34C4FE2452CA}" type="datetimeFigureOut">
              <a:rPr lang="fr-FR" smtClean="0"/>
              <a:t>26/06/2023</a:t>
            </a:fld>
            <a:endParaRPr lang="fr-FR"/>
          </a:p>
        </p:txBody>
      </p:sp>
      <p:sp>
        <p:nvSpPr>
          <p:cNvPr id="6" name="Footer Placeholder 5">
            <a:extLst>
              <a:ext uri="{FF2B5EF4-FFF2-40B4-BE49-F238E27FC236}">
                <a16:creationId xmlns:a16="http://schemas.microsoft.com/office/drawing/2014/main" id="{B6E34290-24D3-4577-A157-0D83950CF1FB}"/>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25626C75-5276-488B-98E5-852A17564464}"/>
              </a:ext>
            </a:extLst>
          </p:cNvPr>
          <p:cNvSpPr>
            <a:spLocks noGrp="1"/>
          </p:cNvSpPr>
          <p:nvPr>
            <p:ph type="sldNum" sz="quarter" idx="12"/>
          </p:nvPr>
        </p:nvSpPr>
        <p:spPr/>
        <p:txBody>
          <a:bodyPr/>
          <a:lstStyle/>
          <a:p>
            <a:fld id="{B591A478-880A-45BF-83B4-683692AC4C30}" type="slidenum">
              <a:rPr lang="fr-FR" smtClean="0"/>
              <a:t>‹#›</a:t>
            </a:fld>
            <a:endParaRPr lang="fr-FR"/>
          </a:p>
        </p:txBody>
      </p:sp>
    </p:spTree>
    <p:extLst>
      <p:ext uri="{BB962C8B-B14F-4D97-AF65-F5344CB8AC3E}">
        <p14:creationId xmlns:p14="http://schemas.microsoft.com/office/powerpoint/2010/main" val="9421248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10A559B-5572-4D18-A309-9DCAC68D16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r-FR"/>
          </a:p>
        </p:txBody>
      </p:sp>
      <p:sp>
        <p:nvSpPr>
          <p:cNvPr id="3" name="Text Placeholder 2">
            <a:extLst>
              <a:ext uri="{FF2B5EF4-FFF2-40B4-BE49-F238E27FC236}">
                <a16:creationId xmlns:a16="http://schemas.microsoft.com/office/drawing/2014/main" id="{4CE46382-1BCE-44EB-B2FD-18C1407DD1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4C92389E-2F44-4259-8B7F-3540661346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E981F8-22BD-4D61-93D2-34C4FE2452CA}" type="datetimeFigureOut">
              <a:rPr lang="fr-FR" smtClean="0"/>
              <a:t>26/06/2023</a:t>
            </a:fld>
            <a:endParaRPr lang="fr-FR"/>
          </a:p>
        </p:txBody>
      </p:sp>
      <p:sp>
        <p:nvSpPr>
          <p:cNvPr id="5" name="Footer Placeholder 4">
            <a:extLst>
              <a:ext uri="{FF2B5EF4-FFF2-40B4-BE49-F238E27FC236}">
                <a16:creationId xmlns:a16="http://schemas.microsoft.com/office/drawing/2014/main" id="{4119E84E-716D-4398-ADA9-D7A8DB5E7B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a:extLst>
              <a:ext uri="{FF2B5EF4-FFF2-40B4-BE49-F238E27FC236}">
                <a16:creationId xmlns:a16="http://schemas.microsoft.com/office/drawing/2014/main" id="{8F835583-454E-4BD1-9245-1896ABA06B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91A478-880A-45BF-83B4-683692AC4C30}" type="slidenum">
              <a:rPr lang="fr-FR" smtClean="0"/>
              <a:t>‹#›</a:t>
            </a:fld>
            <a:endParaRPr lang="fr-FR"/>
          </a:p>
        </p:txBody>
      </p:sp>
    </p:spTree>
    <p:extLst>
      <p:ext uri="{BB962C8B-B14F-4D97-AF65-F5344CB8AC3E}">
        <p14:creationId xmlns:p14="http://schemas.microsoft.com/office/powerpoint/2010/main" val="41563080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56855" y="2510135"/>
            <a:ext cx="4777270" cy="1323439"/>
          </a:xfrm>
          <a:prstGeom prst="rect">
            <a:avLst/>
          </a:prstGeom>
          <a:noFill/>
        </p:spPr>
        <p:txBody>
          <a:bodyPr wrap="none" lIns="91440" tIns="45720" rIns="91440" bIns="45720">
            <a:spAutoFit/>
          </a:bodyPr>
          <a:lstStyle/>
          <a:p>
            <a:pPr algn="ctr"/>
            <a:r>
              <a:rPr lang="en-US" sz="8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MODULE 2</a:t>
            </a:r>
          </a:p>
        </p:txBody>
      </p:sp>
    </p:spTree>
    <p:extLst>
      <p:ext uri="{BB962C8B-B14F-4D97-AF65-F5344CB8AC3E}">
        <p14:creationId xmlns:p14="http://schemas.microsoft.com/office/powerpoint/2010/main" val="17424558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002A5-D1AA-43A5-A33E-998AF1B73811}"/>
              </a:ext>
            </a:extLst>
          </p:cNvPr>
          <p:cNvSpPr>
            <a:spLocks noGrp="1"/>
          </p:cNvSpPr>
          <p:nvPr>
            <p:ph type="title"/>
          </p:nvPr>
        </p:nvSpPr>
        <p:spPr>
          <a:xfrm>
            <a:off x="468086" y="2683782"/>
            <a:ext cx="6019800" cy="1325563"/>
          </a:xfrm>
        </p:spPr>
        <p:txBody>
          <a:bodyPr>
            <a:normAutofit fontScale="90000"/>
          </a:bodyPr>
          <a:lstStyle/>
          <a:p>
            <a:pPr>
              <a:lnSpc>
                <a:spcPct val="107000"/>
              </a:lnSpc>
              <a:spcAft>
                <a:spcPts val="800"/>
              </a:spcAft>
              <a:tabLst>
                <a:tab pos="3086100" algn="l"/>
              </a:tabLst>
            </a:pPr>
            <a:r>
              <a:rPr lang="fr-FR" sz="1800" b="1" dirty="0">
                <a:effectLst/>
                <a:latin typeface="Calibri" panose="020F0502020204030204" pitchFamily="34" charset="0"/>
                <a:ea typeface="Calibri" panose="020F0502020204030204" pitchFamily="34" charset="0"/>
                <a:cs typeface="Arial" panose="020B0604020202020204" pitchFamily="34" charset="0"/>
              </a:rPr>
              <a:t>Tu aimes le sport?	</a:t>
            </a:r>
            <a:r>
              <a:rPr lang="fr-FR" sz="1800" b="1" i="1" dirty="0">
                <a:effectLst/>
                <a:latin typeface="Calibri" panose="020F0502020204030204" pitchFamily="34" charset="0"/>
                <a:ea typeface="Calibri" panose="020F0502020204030204" pitchFamily="34" charset="0"/>
                <a:cs typeface="Arial" panose="020B0604020202020204" pitchFamily="34" charset="0"/>
              </a:rPr>
              <a:t>Do </a:t>
            </a:r>
            <a:r>
              <a:rPr lang="fr-FR" sz="1800" b="1" i="1" dirty="0" err="1">
                <a:effectLst/>
                <a:latin typeface="Calibri" panose="020F0502020204030204" pitchFamily="34" charset="0"/>
                <a:ea typeface="Calibri" panose="020F0502020204030204" pitchFamily="34" charset="0"/>
                <a:cs typeface="Arial" panose="020B0604020202020204" pitchFamily="34" charset="0"/>
              </a:rPr>
              <a:t>you</a:t>
            </a:r>
            <a:r>
              <a:rPr lang="fr-FR" sz="1800" b="1" i="1" dirty="0">
                <a:effectLst/>
                <a:latin typeface="Calibri" panose="020F0502020204030204" pitchFamily="34" charset="0"/>
                <a:ea typeface="Calibri" panose="020F0502020204030204" pitchFamily="34" charset="0"/>
                <a:cs typeface="Arial" panose="020B0604020202020204" pitchFamily="34" charset="0"/>
              </a:rPr>
              <a:t> like sport?</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r>
              <a:rPr lang="fr-FR" sz="1800" dirty="0">
                <a:effectLst/>
                <a:latin typeface="Calibri" panose="020F0502020204030204" pitchFamily="34" charset="0"/>
                <a:ea typeface="Calibri" panose="020F0502020204030204" pitchFamily="34" charset="0"/>
                <a:cs typeface="Arial" panose="020B0604020202020204" pitchFamily="34" charset="0"/>
              </a:rPr>
              <a:t>Le sport …	Sport …</a:t>
            </a:r>
            <a:br>
              <a:rPr lang="fr-FR" sz="1800" dirty="0">
                <a:effectLst/>
                <a:latin typeface="Calibri" panose="020F0502020204030204" pitchFamily="34" charset="0"/>
                <a:ea typeface="Calibri" panose="020F0502020204030204" pitchFamily="34" charset="0"/>
                <a:cs typeface="Arial" panose="020B0604020202020204" pitchFamily="34" charset="0"/>
              </a:rPr>
            </a:br>
            <a:r>
              <a:rPr lang="fr-FR" sz="1800" dirty="0">
                <a:effectLst/>
                <a:latin typeface="Calibri" panose="020F0502020204030204" pitchFamily="34" charset="0"/>
                <a:ea typeface="Calibri" panose="020F0502020204030204" pitchFamily="34" charset="0"/>
                <a:cs typeface="Arial" panose="020B0604020202020204" pitchFamily="34" charset="0"/>
              </a:rPr>
              <a:t>diminue le stress. 	</a:t>
            </a:r>
            <a:r>
              <a:rPr lang="fr-FR" sz="1800" dirty="0" err="1">
                <a:effectLst/>
                <a:latin typeface="Calibri" panose="020F0502020204030204" pitchFamily="34" charset="0"/>
                <a:ea typeface="Calibri" panose="020F0502020204030204" pitchFamily="34" charset="0"/>
                <a:cs typeface="Arial" panose="020B0604020202020204" pitchFamily="34" charset="0"/>
              </a:rPr>
              <a:t>decreases</a:t>
            </a:r>
            <a:r>
              <a:rPr lang="fr-FR" sz="1800" dirty="0">
                <a:effectLst/>
                <a:latin typeface="Calibri" panose="020F0502020204030204" pitchFamily="34" charset="0"/>
                <a:ea typeface="Calibri" panose="020F0502020204030204" pitchFamily="34" charset="0"/>
                <a:cs typeface="Arial" panose="020B0604020202020204" pitchFamily="34" charset="0"/>
              </a:rPr>
              <a:t> stress.</a:t>
            </a:r>
            <a:br>
              <a:rPr lang="fr-FR" sz="1800" dirty="0">
                <a:effectLst/>
                <a:latin typeface="Calibri" panose="020F0502020204030204" pitchFamily="34" charset="0"/>
                <a:ea typeface="Calibri" panose="020F0502020204030204" pitchFamily="34" charset="0"/>
                <a:cs typeface="Arial" panose="020B0604020202020204" pitchFamily="34" charset="0"/>
              </a:rPr>
            </a:br>
            <a:r>
              <a:rPr lang="fr-FR" sz="1800" dirty="0">
                <a:effectLst/>
                <a:latin typeface="Calibri" panose="020F0502020204030204" pitchFamily="34" charset="0"/>
                <a:ea typeface="Calibri" panose="020F0502020204030204" pitchFamily="34" charset="0"/>
                <a:cs typeface="Arial" panose="020B0604020202020204" pitchFamily="34" charset="0"/>
              </a:rPr>
              <a:t>est bon pour le moral.	</a:t>
            </a:r>
            <a:r>
              <a:rPr lang="fr-FR" sz="1800" dirty="0" err="1">
                <a:effectLst/>
                <a:latin typeface="Calibri" panose="020F0502020204030204" pitchFamily="34" charset="0"/>
                <a:ea typeface="Calibri" panose="020F0502020204030204" pitchFamily="34" charset="0"/>
                <a:cs typeface="Arial" panose="020B0604020202020204" pitchFamily="34" charset="0"/>
              </a:rPr>
              <a:t>is</a:t>
            </a:r>
            <a:r>
              <a:rPr lang="fr-FR" sz="1800" dirty="0">
                <a:effectLst/>
                <a:latin typeface="Calibri" panose="020F0502020204030204" pitchFamily="34" charset="0"/>
                <a:ea typeface="Calibri" panose="020F0502020204030204" pitchFamily="34" charset="0"/>
                <a:cs typeface="Arial" panose="020B0604020202020204" pitchFamily="34" charset="0"/>
              </a:rPr>
              <a:t> good for morale.</a:t>
            </a:r>
            <a:br>
              <a:rPr lang="fr-FR" sz="1800" dirty="0">
                <a:effectLst/>
                <a:latin typeface="Calibri" panose="020F0502020204030204" pitchFamily="34" charset="0"/>
                <a:ea typeface="Calibri" panose="020F0502020204030204" pitchFamily="34" charset="0"/>
                <a:cs typeface="Arial" panose="020B0604020202020204" pitchFamily="34" charset="0"/>
              </a:rPr>
            </a:br>
            <a:r>
              <a:rPr lang="fr-FR" sz="1800" dirty="0">
                <a:effectLst/>
                <a:latin typeface="Calibri" panose="020F0502020204030204" pitchFamily="34" charset="0"/>
                <a:ea typeface="Calibri" panose="020F0502020204030204" pitchFamily="34" charset="0"/>
                <a:cs typeface="Arial" panose="020B0604020202020204" pitchFamily="34" charset="0"/>
              </a:rPr>
              <a:t>est important dans la vie.	</a:t>
            </a:r>
            <a:r>
              <a:rPr lang="fr-FR" sz="1800" dirty="0" err="1">
                <a:effectLst/>
                <a:latin typeface="Calibri" panose="020F0502020204030204" pitchFamily="34" charset="0"/>
                <a:ea typeface="Calibri" panose="020F0502020204030204" pitchFamily="34" charset="0"/>
                <a:cs typeface="Arial" panose="020B0604020202020204" pitchFamily="34" charset="0"/>
              </a:rPr>
              <a:t>is</a:t>
            </a:r>
            <a:r>
              <a:rPr lang="fr-FR" sz="1800" dirty="0">
                <a:effectLst/>
                <a:latin typeface="Calibri" panose="020F0502020204030204" pitchFamily="34" charset="0"/>
                <a:ea typeface="Calibri" panose="020F0502020204030204" pitchFamily="34" charset="0"/>
                <a:cs typeface="Arial" panose="020B0604020202020204" pitchFamily="34" charset="0"/>
              </a:rPr>
              <a:t> important in life.</a:t>
            </a:r>
            <a:br>
              <a:rPr lang="fr-FR" sz="1800" dirty="0">
                <a:effectLst/>
                <a:latin typeface="Calibri" panose="020F0502020204030204" pitchFamily="34" charset="0"/>
                <a:ea typeface="Calibri" panose="020F0502020204030204" pitchFamily="34" charset="0"/>
                <a:cs typeface="Arial" panose="020B0604020202020204" pitchFamily="34" charset="0"/>
              </a:rPr>
            </a:br>
            <a:r>
              <a:rPr lang="fr-FR" sz="1800" dirty="0">
                <a:effectLst/>
                <a:latin typeface="Calibri" panose="020F0502020204030204" pitchFamily="34" charset="0"/>
                <a:ea typeface="Calibri" panose="020F0502020204030204" pitchFamily="34" charset="0"/>
                <a:cs typeface="Arial" panose="020B0604020202020204" pitchFamily="34" charset="0"/>
              </a:rPr>
              <a:t>ça me fatigue	</a:t>
            </a:r>
            <a:r>
              <a:rPr lang="fr-FR" sz="1800" dirty="0" err="1">
                <a:effectLst/>
                <a:latin typeface="Calibri" panose="020F0502020204030204" pitchFamily="34" charset="0"/>
                <a:ea typeface="Calibri" panose="020F0502020204030204" pitchFamily="34" charset="0"/>
                <a:cs typeface="Arial" panose="020B0604020202020204" pitchFamily="34" charset="0"/>
              </a:rPr>
              <a:t>it</a:t>
            </a:r>
            <a:r>
              <a:rPr lang="fr-FR" sz="1800" dirty="0">
                <a:effectLst/>
                <a:latin typeface="Calibri" panose="020F0502020204030204" pitchFamily="34" charset="0"/>
                <a:ea typeface="Calibri" panose="020F0502020204030204" pitchFamily="34" charset="0"/>
                <a:cs typeface="Arial" panose="020B0604020202020204" pitchFamily="34" charset="0"/>
              </a:rPr>
              <a:t> </a:t>
            </a:r>
            <a:r>
              <a:rPr lang="fr-FR" sz="1800" dirty="0" err="1">
                <a:effectLst/>
                <a:latin typeface="Calibri" panose="020F0502020204030204" pitchFamily="34" charset="0"/>
                <a:ea typeface="Calibri" panose="020F0502020204030204" pitchFamily="34" charset="0"/>
                <a:cs typeface="Arial" panose="020B0604020202020204" pitchFamily="34" charset="0"/>
              </a:rPr>
              <a:t>makes</a:t>
            </a:r>
            <a:r>
              <a:rPr lang="fr-FR" sz="1800" dirty="0">
                <a:effectLst/>
                <a:latin typeface="Calibri" panose="020F0502020204030204" pitchFamily="34" charset="0"/>
                <a:ea typeface="Calibri" panose="020F0502020204030204" pitchFamily="34" charset="0"/>
                <a:cs typeface="Arial" panose="020B0604020202020204" pitchFamily="34" charset="0"/>
              </a:rPr>
              <a:t> me </a:t>
            </a:r>
            <a:r>
              <a:rPr lang="fr-FR" sz="1800" dirty="0" err="1">
                <a:effectLst/>
                <a:latin typeface="Calibri" panose="020F0502020204030204" pitchFamily="34" charset="0"/>
                <a:ea typeface="Calibri" panose="020F0502020204030204" pitchFamily="34" charset="0"/>
                <a:cs typeface="Arial" panose="020B0604020202020204" pitchFamily="34" charset="0"/>
              </a:rPr>
              <a:t>tired</a:t>
            </a:r>
            <a:br>
              <a:rPr lang="fr-FR" sz="1800" dirty="0">
                <a:effectLst/>
                <a:latin typeface="Calibri" panose="020F0502020204030204" pitchFamily="34" charset="0"/>
                <a:ea typeface="Calibri" panose="020F0502020204030204" pitchFamily="34" charset="0"/>
                <a:cs typeface="Arial" panose="020B0604020202020204" pitchFamily="34" charset="0"/>
              </a:rPr>
            </a:br>
            <a:r>
              <a:rPr lang="fr-FR" sz="1800" dirty="0">
                <a:effectLst/>
                <a:latin typeface="Calibri" panose="020F0502020204030204" pitchFamily="34" charset="0"/>
                <a:ea typeface="Calibri" panose="020F0502020204030204" pitchFamily="34" charset="0"/>
                <a:cs typeface="Arial" panose="020B0604020202020204" pitchFamily="34" charset="0"/>
              </a:rPr>
              <a:t>il faut apprendre à suivre les règles	</a:t>
            </a:r>
            <a:r>
              <a:rPr lang="fr-FR" sz="1800" dirty="0" err="1">
                <a:effectLst/>
                <a:latin typeface="Calibri" panose="020F0502020204030204" pitchFamily="34" charset="0"/>
                <a:ea typeface="Calibri" panose="020F0502020204030204" pitchFamily="34" charset="0"/>
                <a:cs typeface="Arial" panose="020B0604020202020204" pitchFamily="34" charset="0"/>
              </a:rPr>
              <a:t>you</a:t>
            </a:r>
            <a:r>
              <a:rPr lang="fr-FR" sz="1800" dirty="0">
                <a:effectLst/>
                <a:latin typeface="Calibri" panose="020F0502020204030204" pitchFamily="34" charset="0"/>
                <a:ea typeface="Calibri" panose="020F0502020204030204" pitchFamily="34" charset="0"/>
                <a:cs typeface="Arial" panose="020B0604020202020204" pitchFamily="34" charset="0"/>
              </a:rPr>
              <a:t> must </a:t>
            </a:r>
            <a:r>
              <a:rPr lang="fr-FR" sz="1800" dirty="0" err="1">
                <a:effectLst/>
                <a:latin typeface="Calibri" panose="020F0502020204030204" pitchFamily="34" charset="0"/>
                <a:ea typeface="Calibri" panose="020F0502020204030204" pitchFamily="34" charset="0"/>
                <a:cs typeface="Arial" panose="020B0604020202020204" pitchFamily="34" charset="0"/>
              </a:rPr>
              <a:t>learn</a:t>
            </a:r>
            <a:r>
              <a:rPr lang="fr-FR" sz="1800" dirty="0">
                <a:effectLst/>
                <a:latin typeface="Calibri" panose="020F0502020204030204" pitchFamily="34" charset="0"/>
                <a:ea typeface="Calibri" panose="020F0502020204030204" pitchFamily="34" charset="0"/>
                <a:cs typeface="Arial" panose="020B0604020202020204" pitchFamily="34" charset="0"/>
              </a:rPr>
              <a:t> to follow </a:t>
            </a:r>
            <a:r>
              <a:rPr lang="fr-FR" sz="1800" dirty="0" err="1">
                <a:effectLst/>
                <a:latin typeface="Calibri" panose="020F0502020204030204" pitchFamily="34" charset="0"/>
                <a:ea typeface="Calibri" panose="020F0502020204030204" pitchFamily="34" charset="0"/>
                <a:cs typeface="Arial" panose="020B0604020202020204" pitchFamily="34" charset="0"/>
              </a:rPr>
              <a:t>rules</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r>
              <a:rPr lang="fr-FR" sz="1800" i="1" dirty="0">
                <a:effectLst/>
                <a:latin typeface="Calibri" panose="020F0502020204030204" pitchFamily="34" charset="0"/>
                <a:ea typeface="Calibri" panose="020F0502020204030204" pitchFamily="34" charset="0"/>
                <a:cs typeface="Arial" panose="020B0604020202020204" pitchFamily="34" charset="0"/>
              </a:rPr>
              <a:t> </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r>
              <a:rPr lang="fr-FR" sz="1800" b="1" dirty="0">
                <a:effectLst/>
                <a:latin typeface="Calibri" panose="020F0502020204030204" pitchFamily="34" charset="0"/>
                <a:ea typeface="Calibri" panose="020F0502020204030204" pitchFamily="34" charset="0"/>
                <a:cs typeface="Arial" panose="020B0604020202020204" pitchFamily="34" charset="0"/>
              </a:rPr>
              <a:t>Les opinions	</a:t>
            </a:r>
            <a:r>
              <a:rPr lang="fr-FR" sz="1800" b="1" i="1" dirty="0">
                <a:effectLst/>
                <a:latin typeface="Calibri" panose="020F0502020204030204" pitchFamily="34" charset="0"/>
                <a:ea typeface="Calibri" panose="020F0502020204030204" pitchFamily="34" charset="0"/>
                <a:cs typeface="Arial" panose="020B0604020202020204" pitchFamily="34" charset="0"/>
              </a:rPr>
              <a:t>Opinions</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r>
              <a:rPr lang="fr-FR" sz="1800" dirty="0">
                <a:effectLst/>
                <a:latin typeface="Calibri" panose="020F0502020204030204" pitchFamily="34" charset="0"/>
                <a:ea typeface="Calibri" panose="020F0502020204030204" pitchFamily="34" charset="0"/>
                <a:cs typeface="Arial" panose="020B0604020202020204" pitchFamily="34" charset="0"/>
              </a:rPr>
              <a:t>À mon avis, …	</a:t>
            </a:r>
            <a:r>
              <a:rPr lang="fr-FR" sz="1800" i="1" dirty="0">
                <a:effectLst/>
                <a:latin typeface="Calibri" panose="020F0502020204030204" pitchFamily="34" charset="0"/>
                <a:ea typeface="Calibri" panose="020F0502020204030204" pitchFamily="34" charset="0"/>
                <a:cs typeface="Arial" panose="020B0604020202020204" pitchFamily="34" charset="0"/>
              </a:rPr>
              <a:t>In </a:t>
            </a:r>
            <a:r>
              <a:rPr lang="fr-FR" sz="1800" i="1" dirty="0" err="1">
                <a:effectLst/>
                <a:latin typeface="Calibri" panose="020F0502020204030204" pitchFamily="34" charset="0"/>
                <a:ea typeface="Calibri" panose="020F0502020204030204" pitchFamily="34" charset="0"/>
                <a:cs typeface="Arial" panose="020B0604020202020204" pitchFamily="34" charset="0"/>
              </a:rPr>
              <a:t>my</a:t>
            </a:r>
            <a:r>
              <a:rPr lang="fr-FR" sz="1800" i="1" dirty="0">
                <a:effectLst/>
                <a:latin typeface="Calibri" panose="020F0502020204030204" pitchFamily="34" charset="0"/>
                <a:ea typeface="Calibri" panose="020F0502020204030204" pitchFamily="34" charset="0"/>
                <a:cs typeface="Arial" panose="020B0604020202020204" pitchFamily="34" charset="0"/>
              </a:rPr>
              <a:t> opinion, …</a:t>
            </a:r>
            <a:br>
              <a:rPr lang="fr-FR" sz="1800" dirty="0">
                <a:effectLst/>
                <a:latin typeface="Calibri" panose="020F0502020204030204" pitchFamily="34" charset="0"/>
                <a:ea typeface="Calibri" panose="020F0502020204030204" pitchFamily="34" charset="0"/>
                <a:cs typeface="Arial" panose="020B0604020202020204" pitchFamily="34" charset="0"/>
              </a:rPr>
            </a:br>
            <a:r>
              <a:rPr lang="fr-FR" sz="1800" dirty="0">
                <a:effectLst/>
                <a:latin typeface="Calibri" panose="020F0502020204030204" pitchFamily="34" charset="0"/>
                <a:ea typeface="Calibri" panose="020F0502020204030204" pitchFamily="34" charset="0"/>
                <a:cs typeface="Arial" panose="020B0604020202020204" pitchFamily="34" charset="0"/>
              </a:rPr>
              <a:t>Moi, je trouve ça très ennuyeux de	</a:t>
            </a:r>
            <a:r>
              <a:rPr lang="fr-FR" sz="1800" i="1" dirty="0">
                <a:effectLst/>
                <a:latin typeface="Calibri" panose="020F0502020204030204" pitchFamily="34" charset="0"/>
                <a:ea typeface="Calibri" panose="020F0502020204030204" pitchFamily="34" charset="0"/>
                <a:cs typeface="Arial" panose="020B0604020202020204" pitchFamily="34" charset="0"/>
              </a:rPr>
              <a:t>I </a:t>
            </a:r>
            <a:r>
              <a:rPr lang="fr-FR" sz="1800" i="1" dirty="0" err="1">
                <a:effectLst/>
                <a:latin typeface="Calibri" panose="020F0502020204030204" pitchFamily="34" charset="0"/>
                <a:ea typeface="Calibri" panose="020F0502020204030204" pitchFamily="34" charset="0"/>
                <a:cs typeface="Arial" panose="020B0604020202020204" pitchFamily="34" charset="0"/>
              </a:rPr>
              <a:t>find</a:t>
            </a:r>
            <a:r>
              <a:rPr lang="fr-FR" sz="1800" i="1" dirty="0">
                <a:effectLst/>
                <a:latin typeface="Calibri" panose="020F0502020204030204" pitchFamily="34" charset="0"/>
                <a:ea typeface="Calibri" panose="020F0502020204030204" pitchFamily="34" charset="0"/>
                <a:cs typeface="Arial" panose="020B0604020202020204" pitchFamily="34" charset="0"/>
              </a:rPr>
              <a:t> </a:t>
            </a:r>
            <a:r>
              <a:rPr lang="fr-FR" sz="1800" i="1" dirty="0" err="1">
                <a:effectLst/>
                <a:latin typeface="Calibri" panose="020F0502020204030204" pitchFamily="34" charset="0"/>
                <a:ea typeface="Calibri" panose="020F0502020204030204" pitchFamily="34" charset="0"/>
                <a:cs typeface="Arial" panose="020B0604020202020204" pitchFamily="34" charset="0"/>
              </a:rPr>
              <a:t>it</a:t>
            </a:r>
            <a:r>
              <a:rPr lang="fr-FR" sz="1800" i="1" dirty="0">
                <a:effectLst/>
                <a:latin typeface="Calibri" panose="020F0502020204030204" pitchFamily="34" charset="0"/>
                <a:ea typeface="Calibri" panose="020F0502020204030204" pitchFamily="34" charset="0"/>
                <a:cs typeface="Arial" panose="020B0604020202020204" pitchFamily="34" charset="0"/>
              </a:rPr>
              <a:t> </a:t>
            </a:r>
            <a:r>
              <a:rPr lang="fr-FR" sz="1800" i="1" dirty="0" err="1">
                <a:effectLst/>
                <a:latin typeface="Calibri" panose="020F0502020204030204" pitchFamily="34" charset="0"/>
                <a:ea typeface="Calibri" panose="020F0502020204030204" pitchFamily="34" charset="0"/>
                <a:cs typeface="Arial" panose="020B0604020202020204" pitchFamily="34" charset="0"/>
              </a:rPr>
              <a:t>very</a:t>
            </a:r>
            <a:r>
              <a:rPr lang="fr-FR" sz="1800" i="1" dirty="0">
                <a:effectLst/>
                <a:latin typeface="Calibri" panose="020F0502020204030204" pitchFamily="34" charset="0"/>
                <a:ea typeface="Calibri" panose="020F0502020204030204" pitchFamily="34" charset="0"/>
                <a:cs typeface="Arial" panose="020B0604020202020204" pitchFamily="34" charset="0"/>
              </a:rPr>
              <a:t> </a:t>
            </a:r>
            <a:r>
              <a:rPr lang="fr-FR" sz="1800" i="1" dirty="0" err="1">
                <a:effectLst/>
                <a:latin typeface="Calibri" panose="020F0502020204030204" pitchFamily="34" charset="0"/>
                <a:ea typeface="Calibri" panose="020F0502020204030204" pitchFamily="34" charset="0"/>
                <a:cs typeface="Arial" panose="020B0604020202020204" pitchFamily="34" charset="0"/>
              </a:rPr>
              <a:t>boring</a:t>
            </a:r>
            <a:r>
              <a:rPr lang="fr-FR" sz="1800" i="1" dirty="0">
                <a:effectLst/>
                <a:latin typeface="Calibri" panose="020F0502020204030204" pitchFamily="34" charset="0"/>
                <a:ea typeface="Calibri" panose="020F0502020204030204" pitchFamily="34" charset="0"/>
                <a:cs typeface="Arial" panose="020B0604020202020204" pitchFamily="34" charset="0"/>
              </a:rPr>
              <a:t> to ...</a:t>
            </a:r>
            <a:br>
              <a:rPr lang="fr-FR" sz="1800" i="1" dirty="0">
                <a:effectLst/>
                <a:latin typeface="Calibri" panose="020F0502020204030204" pitchFamily="34" charset="0"/>
                <a:ea typeface="Calibri" panose="020F0502020204030204" pitchFamily="34" charset="0"/>
                <a:cs typeface="Arial" panose="020B0604020202020204" pitchFamily="34" charset="0"/>
              </a:rPr>
            </a:br>
            <a:r>
              <a:rPr lang="fr-FR" sz="1800" i="1" dirty="0">
                <a:effectLst/>
                <a:latin typeface="Calibri" panose="020F0502020204030204" pitchFamily="34" charset="0"/>
                <a:ea typeface="Calibri" panose="020F0502020204030204" pitchFamily="34" charset="0"/>
                <a:cs typeface="Arial" panose="020B0604020202020204" pitchFamily="34" charset="0"/>
              </a:rPr>
              <a:t>  </a:t>
            </a:r>
            <a:r>
              <a:rPr lang="fr-FR" sz="1800" dirty="0">
                <a:effectLst/>
                <a:latin typeface="Calibri" panose="020F0502020204030204" pitchFamily="34" charset="0"/>
                <a:ea typeface="Calibri" panose="020F0502020204030204" pitchFamily="34" charset="0"/>
                <a:cs typeface="Arial" panose="020B0604020202020204" pitchFamily="34" charset="0"/>
              </a:rPr>
              <a:t>... (+ </a:t>
            </a:r>
            <a:r>
              <a:rPr lang="fr-FR" sz="1800" dirty="0" err="1">
                <a:effectLst/>
                <a:latin typeface="Calibri" panose="020F0502020204030204" pitchFamily="34" charset="0"/>
                <a:ea typeface="Calibri" panose="020F0502020204030204" pitchFamily="34" charset="0"/>
                <a:cs typeface="Arial" panose="020B0604020202020204" pitchFamily="34" charset="0"/>
              </a:rPr>
              <a:t>inf</a:t>
            </a:r>
            <a:r>
              <a:rPr lang="fr-FR" sz="1800" dirty="0">
                <a:effectLst/>
                <a:latin typeface="Calibri" panose="020F0502020204030204" pitchFamily="34" charset="0"/>
                <a:ea typeface="Calibri" panose="020F0502020204030204" pitchFamily="34" charset="0"/>
                <a:cs typeface="Arial" panose="020B0604020202020204" pitchFamily="34" charset="0"/>
              </a:rPr>
              <a:t>)</a:t>
            </a:r>
            <a:br>
              <a:rPr lang="fr-FR" sz="1800" dirty="0">
                <a:effectLst/>
                <a:latin typeface="Calibri" panose="020F0502020204030204" pitchFamily="34" charset="0"/>
                <a:ea typeface="Calibri" panose="020F0502020204030204" pitchFamily="34" charset="0"/>
                <a:cs typeface="Arial" panose="020B0604020202020204" pitchFamily="34" charset="0"/>
              </a:rPr>
            </a:br>
            <a:r>
              <a:rPr lang="fr-FR" sz="1800" dirty="0">
                <a:effectLst/>
                <a:latin typeface="Calibri" panose="020F0502020204030204" pitchFamily="34" charset="0"/>
                <a:ea typeface="Calibri" panose="020F0502020204030204" pitchFamily="34" charset="0"/>
                <a:cs typeface="Arial" panose="020B0604020202020204" pitchFamily="34" charset="0"/>
              </a:rPr>
              <a:t>Je crois fermement que ...	</a:t>
            </a:r>
            <a:r>
              <a:rPr lang="fr-FR" sz="1800" i="1" dirty="0">
                <a:effectLst/>
                <a:latin typeface="Calibri" panose="020F0502020204030204" pitchFamily="34" charset="0"/>
                <a:ea typeface="Calibri" panose="020F0502020204030204" pitchFamily="34" charset="0"/>
                <a:cs typeface="Arial" panose="020B0604020202020204" pitchFamily="34" charset="0"/>
              </a:rPr>
              <a:t>I </a:t>
            </a:r>
            <a:r>
              <a:rPr lang="fr-FR" sz="1800" i="1" dirty="0" err="1">
                <a:effectLst/>
                <a:latin typeface="Calibri" panose="020F0502020204030204" pitchFamily="34" charset="0"/>
                <a:ea typeface="Calibri" panose="020F0502020204030204" pitchFamily="34" charset="0"/>
                <a:cs typeface="Arial" panose="020B0604020202020204" pitchFamily="34" charset="0"/>
              </a:rPr>
              <a:t>firmly</a:t>
            </a:r>
            <a:r>
              <a:rPr lang="fr-FR" sz="1800" i="1" dirty="0">
                <a:effectLst/>
                <a:latin typeface="Calibri" panose="020F0502020204030204" pitchFamily="34" charset="0"/>
                <a:ea typeface="Calibri" panose="020F0502020204030204" pitchFamily="34" charset="0"/>
                <a:cs typeface="Arial" panose="020B0604020202020204" pitchFamily="34" charset="0"/>
              </a:rPr>
              <a:t> </a:t>
            </a:r>
            <a:r>
              <a:rPr lang="fr-FR" sz="1800" i="1" dirty="0" err="1">
                <a:effectLst/>
                <a:latin typeface="Calibri" panose="020F0502020204030204" pitchFamily="34" charset="0"/>
                <a:ea typeface="Calibri" panose="020F0502020204030204" pitchFamily="34" charset="0"/>
                <a:cs typeface="Arial" panose="020B0604020202020204" pitchFamily="34" charset="0"/>
              </a:rPr>
              <a:t>believe</a:t>
            </a:r>
            <a:r>
              <a:rPr lang="fr-FR" sz="1800" i="1" dirty="0">
                <a:effectLst/>
                <a:latin typeface="Calibri" panose="020F0502020204030204" pitchFamily="34" charset="0"/>
                <a:ea typeface="Calibri" panose="020F0502020204030204" pitchFamily="34" charset="0"/>
                <a:cs typeface="Arial" panose="020B0604020202020204" pitchFamily="34" charset="0"/>
              </a:rPr>
              <a:t> </a:t>
            </a:r>
            <a:r>
              <a:rPr lang="fr-FR" sz="1800" i="1" dirty="0" err="1">
                <a:effectLst/>
                <a:latin typeface="Calibri" panose="020F0502020204030204" pitchFamily="34" charset="0"/>
                <a:ea typeface="Calibri" panose="020F0502020204030204" pitchFamily="34" charset="0"/>
                <a:cs typeface="Arial" panose="020B0604020202020204" pitchFamily="34" charset="0"/>
              </a:rPr>
              <a:t>that</a:t>
            </a:r>
            <a:r>
              <a:rPr lang="fr-FR" sz="1800" i="1" dirty="0">
                <a:effectLst/>
                <a:latin typeface="Calibri" panose="020F0502020204030204" pitchFamily="34" charset="0"/>
                <a:ea typeface="Calibri" panose="020F0502020204030204" pitchFamily="34" charset="0"/>
                <a:cs typeface="Arial" panose="020B0604020202020204" pitchFamily="34" charset="0"/>
              </a:rPr>
              <a:t> …</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endParaRPr lang="en-GB" dirty="0"/>
          </a:p>
        </p:txBody>
      </p:sp>
      <p:sp>
        <p:nvSpPr>
          <p:cNvPr id="5" name="TextBox 4">
            <a:extLst>
              <a:ext uri="{FF2B5EF4-FFF2-40B4-BE49-F238E27FC236}">
                <a16:creationId xmlns:a16="http://schemas.microsoft.com/office/drawing/2014/main" id="{6DF6A11C-88B5-4B72-9673-91C150CD335F}"/>
              </a:ext>
            </a:extLst>
          </p:cNvPr>
          <p:cNvSpPr txBox="1"/>
          <p:nvPr/>
        </p:nvSpPr>
        <p:spPr>
          <a:xfrm>
            <a:off x="6487886" y="896992"/>
            <a:ext cx="6096000" cy="5452583"/>
          </a:xfrm>
          <a:prstGeom prst="rect">
            <a:avLst/>
          </a:prstGeom>
          <a:noFill/>
        </p:spPr>
        <p:txBody>
          <a:bodyPr wrap="square">
            <a:spAutoFit/>
          </a:bodyPr>
          <a:lstStyle/>
          <a:p>
            <a:pPr>
              <a:lnSpc>
                <a:spcPct val="107000"/>
              </a:lnSpc>
              <a:spcAft>
                <a:spcPts val="800"/>
              </a:spcAft>
              <a:tabLst>
                <a:tab pos="3086100" algn="l"/>
              </a:tabLst>
            </a:pPr>
            <a:r>
              <a:rPr lang="fr-FR" sz="1600" b="1" dirty="0">
                <a:effectLst/>
                <a:latin typeface="Calibri" panose="020F0502020204030204" pitchFamily="34" charset="0"/>
                <a:ea typeface="Calibri" panose="020F0502020204030204" pitchFamily="34" charset="0"/>
                <a:cs typeface="Arial" panose="020B0604020202020204" pitchFamily="34" charset="0"/>
              </a:rPr>
              <a:t>Manger sain	</a:t>
            </a:r>
            <a:r>
              <a:rPr lang="fr-FR" sz="1600" b="1" i="1" dirty="0" err="1">
                <a:effectLst/>
                <a:latin typeface="Calibri" panose="020F0502020204030204" pitchFamily="34" charset="0"/>
                <a:ea typeface="Calibri" panose="020F0502020204030204" pitchFamily="34" charset="0"/>
                <a:cs typeface="Arial" panose="020B0604020202020204" pitchFamily="34" charset="0"/>
              </a:rPr>
              <a:t>Healthy</a:t>
            </a:r>
            <a:r>
              <a:rPr lang="fr-FR" sz="1600" b="1" i="1" dirty="0">
                <a:effectLst/>
                <a:latin typeface="Calibri" panose="020F0502020204030204" pitchFamily="34" charset="0"/>
                <a:ea typeface="Calibri" panose="020F0502020204030204" pitchFamily="34" charset="0"/>
                <a:cs typeface="Arial" panose="020B0604020202020204" pitchFamily="34" charset="0"/>
              </a:rPr>
              <a:t> </a:t>
            </a:r>
            <a:r>
              <a:rPr lang="fr-FR" sz="1600" b="1" i="1" dirty="0" err="1">
                <a:effectLst/>
                <a:latin typeface="Calibri" panose="020F0502020204030204" pitchFamily="34" charset="0"/>
                <a:ea typeface="Calibri" panose="020F0502020204030204" pitchFamily="34" charset="0"/>
                <a:cs typeface="Arial" panose="020B0604020202020204" pitchFamily="34" charset="0"/>
              </a:rPr>
              <a:t>eating</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3086100" algn="l"/>
              </a:tabLst>
            </a:pPr>
            <a:r>
              <a:rPr lang="fr-FR" sz="1600" dirty="0">
                <a:effectLst/>
                <a:latin typeface="Calibri" panose="020F0502020204030204" pitchFamily="34" charset="0"/>
                <a:ea typeface="Calibri" panose="020F0502020204030204" pitchFamily="34" charset="0"/>
                <a:cs typeface="Arial" panose="020B0604020202020204" pitchFamily="34" charset="0"/>
              </a:rPr>
              <a:t>les boissons gazeuses (</a:t>
            </a:r>
            <a:r>
              <a:rPr lang="fr-FR" sz="1600" dirty="0" err="1">
                <a:effectLst/>
                <a:latin typeface="Calibri" panose="020F0502020204030204" pitchFamily="34" charset="0"/>
                <a:ea typeface="Calibri" panose="020F0502020204030204" pitchFamily="34" charset="0"/>
                <a:cs typeface="Arial" panose="020B0604020202020204" pitchFamily="34" charset="0"/>
              </a:rPr>
              <a:t>fpl</a:t>
            </a:r>
            <a:r>
              <a:rPr lang="fr-FR" sz="1600" dirty="0">
                <a:effectLst/>
                <a:latin typeface="Calibri" panose="020F0502020204030204" pitchFamily="34" charset="0"/>
                <a:ea typeface="Calibri" panose="020F0502020204030204" pitchFamily="34" charset="0"/>
                <a:cs typeface="Arial" panose="020B0604020202020204" pitchFamily="34" charset="0"/>
              </a:rPr>
              <a:t>)	</a:t>
            </a:r>
            <a:r>
              <a:rPr lang="fr-FR" sz="1600" i="1" dirty="0" err="1">
                <a:effectLst/>
                <a:latin typeface="Calibri" panose="020F0502020204030204" pitchFamily="34" charset="0"/>
                <a:ea typeface="Calibri" panose="020F0502020204030204" pitchFamily="34" charset="0"/>
                <a:cs typeface="Arial" panose="020B0604020202020204" pitchFamily="34" charset="0"/>
              </a:rPr>
              <a:t>fizzy</a:t>
            </a:r>
            <a:r>
              <a:rPr lang="fr-FR" sz="1600" i="1" dirty="0">
                <a:effectLst/>
                <a:latin typeface="Calibri" panose="020F0502020204030204" pitchFamily="34" charset="0"/>
                <a:ea typeface="Calibri" panose="020F0502020204030204" pitchFamily="34" charset="0"/>
                <a:cs typeface="Arial" panose="020B0604020202020204" pitchFamily="34" charset="0"/>
              </a:rPr>
              <a:t> drinks</a:t>
            </a:r>
            <a:br>
              <a:rPr lang="fr-FR" sz="1600" dirty="0">
                <a:effectLst/>
                <a:latin typeface="Calibri" panose="020F0502020204030204" pitchFamily="34" charset="0"/>
                <a:ea typeface="Calibri" panose="020F0502020204030204" pitchFamily="34" charset="0"/>
                <a:cs typeface="Arial" panose="020B0604020202020204" pitchFamily="34" charset="0"/>
              </a:rPr>
            </a:br>
            <a:r>
              <a:rPr lang="fr-FR" sz="1600" dirty="0">
                <a:effectLst/>
                <a:latin typeface="Calibri" panose="020F0502020204030204" pitchFamily="34" charset="0"/>
                <a:ea typeface="Calibri" panose="020F0502020204030204" pitchFamily="34" charset="0"/>
                <a:cs typeface="Arial" panose="020B0604020202020204" pitchFamily="34" charset="0"/>
              </a:rPr>
              <a:t>les céréales (</a:t>
            </a:r>
            <a:r>
              <a:rPr lang="fr-FR" sz="1600" dirty="0" err="1">
                <a:effectLst/>
                <a:latin typeface="Calibri" panose="020F0502020204030204" pitchFamily="34" charset="0"/>
                <a:ea typeface="Calibri" panose="020F0502020204030204" pitchFamily="34" charset="0"/>
                <a:cs typeface="Arial" panose="020B0604020202020204" pitchFamily="34" charset="0"/>
              </a:rPr>
              <a:t>fpl</a:t>
            </a:r>
            <a:r>
              <a:rPr lang="fr-FR" sz="1600" dirty="0">
                <a:effectLst/>
                <a:latin typeface="Calibri" panose="020F0502020204030204" pitchFamily="34" charset="0"/>
                <a:ea typeface="Calibri" panose="020F0502020204030204" pitchFamily="34" charset="0"/>
                <a:cs typeface="Arial" panose="020B0604020202020204" pitchFamily="34" charset="0"/>
              </a:rPr>
              <a:t>)	</a:t>
            </a:r>
            <a:r>
              <a:rPr lang="fr-FR" sz="1600" i="1" dirty="0" err="1">
                <a:effectLst/>
                <a:latin typeface="Calibri" panose="020F0502020204030204" pitchFamily="34" charset="0"/>
                <a:ea typeface="Calibri" panose="020F0502020204030204" pitchFamily="34" charset="0"/>
                <a:cs typeface="Arial" panose="020B0604020202020204" pitchFamily="34" charset="0"/>
              </a:rPr>
              <a:t>cereals</a:t>
            </a:r>
            <a:br>
              <a:rPr lang="fr-FR" sz="1600" dirty="0">
                <a:effectLst/>
                <a:latin typeface="Calibri" panose="020F0502020204030204" pitchFamily="34" charset="0"/>
                <a:ea typeface="Calibri" panose="020F0502020204030204" pitchFamily="34" charset="0"/>
                <a:cs typeface="Arial" panose="020B0604020202020204" pitchFamily="34" charset="0"/>
              </a:rPr>
            </a:br>
            <a:r>
              <a:rPr lang="fr-FR" sz="1600" dirty="0">
                <a:effectLst/>
                <a:latin typeface="Calibri" panose="020F0502020204030204" pitchFamily="34" charset="0"/>
                <a:ea typeface="Calibri" panose="020F0502020204030204" pitchFamily="34" charset="0"/>
                <a:cs typeface="Arial" panose="020B0604020202020204" pitchFamily="34" charset="0"/>
              </a:rPr>
              <a:t>les chips (</a:t>
            </a:r>
            <a:r>
              <a:rPr lang="fr-FR" sz="1600" dirty="0" err="1">
                <a:effectLst/>
                <a:latin typeface="Calibri" panose="020F0502020204030204" pitchFamily="34" charset="0"/>
                <a:ea typeface="Calibri" panose="020F0502020204030204" pitchFamily="34" charset="0"/>
                <a:cs typeface="Arial" panose="020B0604020202020204" pitchFamily="34" charset="0"/>
              </a:rPr>
              <a:t>mpl</a:t>
            </a:r>
            <a:r>
              <a:rPr lang="fr-FR" sz="1600" dirty="0">
                <a:effectLst/>
                <a:latin typeface="Calibri" panose="020F0502020204030204" pitchFamily="34" charset="0"/>
                <a:ea typeface="Calibri" panose="020F0502020204030204" pitchFamily="34" charset="0"/>
                <a:cs typeface="Arial" panose="020B0604020202020204" pitchFamily="34" charset="0"/>
              </a:rPr>
              <a:t>)	</a:t>
            </a:r>
            <a:r>
              <a:rPr lang="fr-FR" sz="1600" i="1" dirty="0" err="1">
                <a:effectLst/>
                <a:latin typeface="Calibri" panose="020F0502020204030204" pitchFamily="34" charset="0"/>
                <a:ea typeface="Calibri" panose="020F0502020204030204" pitchFamily="34" charset="0"/>
                <a:cs typeface="Arial" panose="020B0604020202020204" pitchFamily="34" charset="0"/>
              </a:rPr>
              <a:t>crisps</a:t>
            </a:r>
            <a:br>
              <a:rPr lang="fr-FR" sz="1600" dirty="0">
                <a:effectLst/>
                <a:latin typeface="Calibri" panose="020F0502020204030204" pitchFamily="34" charset="0"/>
                <a:ea typeface="Calibri" panose="020F0502020204030204" pitchFamily="34" charset="0"/>
                <a:cs typeface="Arial" panose="020B0604020202020204" pitchFamily="34" charset="0"/>
              </a:rPr>
            </a:br>
            <a:r>
              <a:rPr lang="fr-FR" sz="1600" dirty="0">
                <a:effectLst/>
                <a:latin typeface="Calibri" panose="020F0502020204030204" pitchFamily="34" charset="0"/>
                <a:ea typeface="Calibri" panose="020F0502020204030204" pitchFamily="34" charset="0"/>
                <a:cs typeface="Arial" panose="020B0604020202020204" pitchFamily="34" charset="0"/>
              </a:rPr>
              <a:t>l’eau (f)	</a:t>
            </a:r>
            <a:r>
              <a:rPr lang="fr-FR" sz="1600" i="1" dirty="0">
                <a:effectLst/>
                <a:latin typeface="Calibri" panose="020F0502020204030204" pitchFamily="34" charset="0"/>
                <a:ea typeface="Calibri" panose="020F0502020204030204" pitchFamily="34" charset="0"/>
                <a:cs typeface="Arial" panose="020B0604020202020204" pitchFamily="34" charset="0"/>
              </a:rPr>
              <a:t>water</a:t>
            </a:r>
            <a:br>
              <a:rPr lang="fr-FR" sz="1600" dirty="0">
                <a:effectLst/>
                <a:latin typeface="Calibri" panose="020F0502020204030204" pitchFamily="34" charset="0"/>
                <a:ea typeface="Calibri" panose="020F0502020204030204" pitchFamily="34" charset="0"/>
                <a:cs typeface="Arial" panose="020B0604020202020204" pitchFamily="34" charset="0"/>
              </a:rPr>
            </a:br>
            <a:r>
              <a:rPr lang="fr-FR" sz="1600" dirty="0">
                <a:effectLst/>
                <a:latin typeface="Calibri" panose="020F0502020204030204" pitchFamily="34" charset="0"/>
                <a:ea typeface="Calibri" panose="020F0502020204030204" pitchFamily="34" charset="0"/>
                <a:cs typeface="Arial" panose="020B0604020202020204" pitchFamily="34" charset="0"/>
              </a:rPr>
              <a:t>les fruits (</a:t>
            </a:r>
            <a:r>
              <a:rPr lang="fr-FR" sz="1600" dirty="0" err="1">
                <a:effectLst/>
                <a:latin typeface="Calibri" panose="020F0502020204030204" pitchFamily="34" charset="0"/>
                <a:ea typeface="Calibri" panose="020F0502020204030204" pitchFamily="34" charset="0"/>
                <a:cs typeface="Arial" panose="020B0604020202020204" pitchFamily="34" charset="0"/>
              </a:rPr>
              <a:t>mpl</a:t>
            </a:r>
            <a:r>
              <a:rPr lang="fr-FR" sz="1600" dirty="0">
                <a:effectLst/>
                <a:latin typeface="Calibri" panose="020F0502020204030204" pitchFamily="34" charset="0"/>
                <a:ea typeface="Calibri" panose="020F0502020204030204" pitchFamily="34" charset="0"/>
                <a:cs typeface="Arial" panose="020B0604020202020204" pitchFamily="34" charset="0"/>
              </a:rPr>
              <a:t>)	</a:t>
            </a:r>
            <a:r>
              <a:rPr lang="fr-FR" sz="1600" i="1" dirty="0">
                <a:effectLst/>
                <a:latin typeface="Calibri" panose="020F0502020204030204" pitchFamily="34" charset="0"/>
                <a:ea typeface="Calibri" panose="020F0502020204030204" pitchFamily="34" charset="0"/>
                <a:cs typeface="Arial" panose="020B0604020202020204" pitchFamily="34" charset="0"/>
              </a:rPr>
              <a:t>fruit</a:t>
            </a:r>
            <a:br>
              <a:rPr lang="fr-FR" sz="1600" dirty="0">
                <a:effectLst/>
                <a:latin typeface="Calibri" panose="020F0502020204030204" pitchFamily="34" charset="0"/>
                <a:ea typeface="Calibri" panose="020F0502020204030204" pitchFamily="34" charset="0"/>
                <a:cs typeface="Arial" panose="020B0604020202020204" pitchFamily="34" charset="0"/>
              </a:rPr>
            </a:br>
            <a:r>
              <a:rPr lang="fr-FR" sz="1600" dirty="0">
                <a:effectLst/>
                <a:latin typeface="Calibri" panose="020F0502020204030204" pitchFamily="34" charset="0"/>
                <a:ea typeface="Calibri" panose="020F0502020204030204" pitchFamily="34" charset="0"/>
                <a:cs typeface="Arial" panose="020B0604020202020204" pitchFamily="34" charset="0"/>
              </a:rPr>
              <a:t>les gâteaux (</a:t>
            </a:r>
            <a:r>
              <a:rPr lang="fr-FR" sz="1600" dirty="0" err="1">
                <a:effectLst/>
                <a:latin typeface="Calibri" panose="020F0502020204030204" pitchFamily="34" charset="0"/>
                <a:ea typeface="Calibri" panose="020F0502020204030204" pitchFamily="34" charset="0"/>
                <a:cs typeface="Arial" panose="020B0604020202020204" pitchFamily="34" charset="0"/>
              </a:rPr>
              <a:t>mpl</a:t>
            </a:r>
            <a:r>
              <a:rPr lang="fr-FR" sz="1600" dirty="0">
                <a:effectLst/>
                <a:latin typeface="Calibri" panose="020F0502020204030204" pitchFamily="34" charset="0"/>
                <a:ea typeface="Calibri" panose="020F0502020204030204" pitchFamily="34" charset="0"/>
                <a:cs typeface="Arial" panose="020B0604020202020204" pitchFamily="34" charset="0"/>
              </a:rPr>
              <a:t>)	</a:t>
            </a:r>
            <a:r>
              <a:rPr lang="fr-FR" sz="1600" i="1" dirty="0">
                <a:effectLst/>
                <a:latin typeface="Calibri" panose="020F0502020204030204" pitchFamily="34" charset="0"/>
                <a:ea typeface="Calibri" panose="020F0502020204030204" pitchFamily="34" charset="0"/>
                <a:cs typeface="Arial" panose="020B0604020202020204" pitchFamily="34" charset="0"/>
              </a:rPr>
              <a:t>cakes</a:t>
            </a:r>
            <a:br>
              <a:rPr lang="fr-FR" sz="1600" dirty="0">
                <a:effectLst/>
                <a:latin typeface="Calibri" panose="020F0502020204030204" pitchFamily="34" charset="0"/>
                <a:ea typeface="Calibri" panose="020F0502020204030204" pitchFamily="34" charset="0"/>
                <a:cs typeface="Arial" panose="020B0604020202020204" pitchFamily="34" charset="0"/>
              </a:rPr>
            </a:br>
            <a:r>
              <a:rPr lang="fr-FR" sz="1600" dirty="0">
                <a:effectLst/>
                <a:latin typeface="Calibri" panose="020F0502020204030204" pitchFamily="34" charset="0"/>
                <a:ea typeface="Calibri" panose="020F0502020204030204" pitchFamily="34" charset="0"/>
                <a:cs typeface="Arial" panose="020B0604020202020204" pitchFamily="34" charset="0"/>
              </a:rPr>
              <a:t>les légumes (</a:t>
            </a:r>
            <a:r>
              <a:rPr lang="fr-FR" sz="1600" dirty="0" err="1">
                <a:effectLst/>
                <a:latin typeface="Calibri" panose="020F0502020204030204" pitchFamily="34" charset="0"/>
                <a:ea typeface="Calibri" panose="020F0502020204030204" pitchFamily="34" charset="0"/>
                <a:cs typeface="Arial" panose="020B0604020202020204" pitchFamily="34" charset="0"/>
              </a:rPr>
              <a:t>mpl</a:t>
            </a:r>
            <a:r>
              <a:rPr lang="fr-FR" sz="1600" dirty="0">
                <a:effectLst/>
                <a:latin typeface="Calibri" panose="020F0502020204030204" pitchFamily="34" charset="0"/>
                <a:ea typeface="Calibri" panose="020F0502020204030204" pitchFamily="34" charset="0"/>
                <a:cs typeface="Arial" panose="020B0604020202020204" pitchFamily="34" charset="0"/>
              </a:rPr>
              <a:t>)	</a:t>
            </a:r>
            <a:r>
              <a:rPr lang="fr-FR" sz="1600" i="1" dirty="0" err="1">
                <a:effectLst/>
                <a:latin typeface="Calibri" panose="020F0502020204030204" pitchFamily="34" charset="0"/>
                <a:ea typeface="Calibri" panose="020F0502020204030204" pitchFamily="34" charset="0"/>
                <a:cs typeface="Arial" panose="020B0604020202020204" pitchFamily="34" charset="0"/>
              </a:rPr>
              <a:t>vegetables</a:t>
            </a:r>
            <a:br>
              <a:rPr lang="fr-FR" sz="1600" dirty="0">
                <a:effectLst/>
                <a:latin typeface="Calibri" panose="020F0502020204030204" pitchFamily="34" charset="0"/>
                <a:ea typeface="Calibri" panose="020F0502020204030204" pitchFamily="34" charset="0"/>
                <a:cs typeface="Arial" panose="020B0604020202020204" pitchFamily="34" charset="0"/>
              </a:rPr>
            </a:br>
            <a:r>
              <a:rPr lang="fr-FR" sz="1600" dirty="0">
                <a:effectLst/>
                <a:latin typeface="Calibri" panose="020F0502020204030204" pitchFamily="34" charset="0"/>
                <a:ea typeface="Calibri" panose="020F0502020204030204" pitchFamily="34" charset="0"/>
                <a:cs typeface="Arial" panose="020B0604020202020204" pitchFamily="34" charset="0"/>
              </a:rPr>
              <a:t>les légumes secs (</a:t>
            </a:r>
            <a:r>
              <a:rPr lang="fr-FR" sz="1600" dirty="0" err="1">
                <a:effectLst/>
                <a:latin typeface="Calibri" panose="020F0502020204030204" pitchFamily="34" charset="0"/>
                <a:ea typeface="Calibri" panose="020F0502020204030204" pitchFamily="34" charset="0"/>
                <a:cs typeface="Arial" panose="020B0604020202020204" pitchFamily="34" charset="0"/>
              </a:rPr>
              <a:t>mpl</a:t>
            </a:r>
            <a:r>
              <a:rPr lang="fr-FR" sz="1600" dirty="0">
                <a:effectLst/>
                <a:latin typeface="Calibri" panose="020F0502020204030204" pitchFamily="34" charset="0"/>
                <a:ea typeface="Calibri" panose="020F0502020204030204" pitchFamily="34" charset="0"/>
                <a:cs typeface="Arial" panose="020B0604020202020204" pitchFamily="34" charset="0"/>
              </a:rPr>
              <a:t>)	</a:t>
            </a:r>
            <a:r>
              <a:rPr lang="fr-FR" sz="1600" i="1" dirty="0">
                <a:effectLst/>
                <a:latin typeface="Calibri" panose="020F0502020204030204" pitchFamily="34" charset="0"/>
                <a:ea typeface="Calibri" panose="020F0502020204030204" pitchFamily="34" charset="0"/>
                <a:cs typeface="Arial" panose="020B0604020202020204" pitchFamily="34" charset="0"/>
              </a:rPr>
              <a:t>pulses</a:t>
            </a:r>
            <a:br>
              <a:rPr lang="fr-FR" sz="1600" dirty="0">
                <a:effectLst/>
                <a:latin typeface="Calibri" panose="020F0502020204030204" pitchFamily="34" charset="0"/>
                <a:ea typeface="Calibri" panose="020F0502020204030204" pitchFamily="34" charset="0"/>
                <a:cs typeface="Arial" panose="020B0604020202020204" pitchFamily="34" charset="0"/>
              </a:rPr>
            </a:br>
            <a:r>
              <a:rPr lang="fr-FR" sz="1600" dirty="0">
                <a:effectLst/>
                <a:latin typeface="Calibri" panose="020F0502020204030204" pitchFamily="34" charset="0"/>
                <a:ea typeface="Calibri" panose="020F0502020204030204" pitchFamily="34" charset="0"/>
                <a:cs typeface="Arial" panose="020B0604020202020204" pitchFamily="34" charset="0"/>
              </a:rPr>
              <a:t>la nourriture salée	</a:t>
            </a:r>
            <a:r>
              <a:rPr lang="fr-FR" sz="1600" i="1" dirty="0" err="1">
                <a:effectLst/>
                <a:latin typeface="Calibri" panose="020F0502020204030204" pitchFamily="34" charset="0"/>
                <a:ea typeface="Calibri" panose="020F0502020204030204" pitchFamily="34" charset="0"/>
                <a:cs typeface="Arial" panose="020B0604020202020204" pitchFamily="34" charset="0"/>
              </a:rPr>
              <a:t>salty</a:t>
            </a:r>
            <a:r>
              <a:rPr lang="fr-FR" sz="1600" i="1" dirty="0">
                <a:effectLst/>
                <a:latin typeface="Calibri" panose="020F0502020204030204" pitchFamily="34" charset="0"/>
                <a:ea typeface="Calibri" panose="020F0502020204030204" pitchFamily="34" charset="0"/>
                <a:cs typeface="Arial" panose="020B0604020202020204" pitchFamily="34" charset="0"/>
              </a:rPr>
              <a:t> </a:t>
            </a:r>
            <a:r>
              <a:rPr lang="fr-FR" sz="1600" i="1" dirty="0" err="1">
                <a:effectLst/>
                <a:latin typeface="Calibri" panose="020F0502020204030204" pitchFamily="34" charset="0"/>
                <a:ea typeface="Calibri" panose="020F0502020204030204" pitchFamily="34" charset="0"/>
                <a:cs typeface="Arial" panose="020B0604020202020204" pitchFamily="34" charset="0"/>
              </a:rPr>
              <a:t>food</a:t>
            </a:r>
            <a:br>
              <a:rPr lang="fr-FR" sz="1600" dirty="0">
                <a:effectLst/>
                <a:latin typeface="Calibri" panose="020F0502020204030204" pitchFamily="34" charset="0"/>
                <a:ea typeface="Calibri" panose="020F0502020204030204" pitchFamily="34" charset="0"/>
                <a:cs typeface="Arial" panose="020B0604020202020204" pitchFamily="34" charset="0"/>
              </a:rPr>
            </a:br>
            <a:r>
              <a:rPr lang="fr-FR" sz="1600" dirty="0">
                <a:effectLst/>
                <a:latin typeface="Calibri" panose="020F0502020204030204" pitchFamily="34" charset="0"/>
                <a:ea typeface="Calibri" panose="020F0502020204030204" pitchFamily="34" charset="0"/>
                <a:cs typeface="Arial" panose="020B0604020202020204" pitchFamily="34" charset="0"/>
              </a:rPr>
              <a:t>les œufs (</a:t>
            </a:r>
            <a:r>
              <a:rPr lang="fr-FR" sz="1600" dirty="0" err="1">
                <a:effectLst/>
                <a:latin typeface="Calibri" panose="020F0502020204030204" pitchFamily="34" charset="0"/>
                <a:ea typeface="Calibri" panose="020F0502020204030204" pitchFamily="34" charset="0"/>
                <a:cs typeface="Arial" panose="020B0604020202020204" pitchFamily="34" charset="0"/>
              </a:rPr>
              <a:t>mpl</a:t>
            </a:r>
            <a:r>
              <a:rPr lang="fr-FR" sz="1600" dirty="0">
                <a:effectLst/>
                <a:latin typeface="Calibri" panose="020F0502020204030204" pitchFamily="34" charset="0"/>
                <a:ea typeface="Calibri" panose="020F0502020204030204" pitchFamily="34" charset="0"/>
                <a:cs typeface="Arial" panose="020B0604020202020204" pitchFamily="34" charset="0"/>
              </a:rPr>
              <a:t>)	</a:t>
            </a:r>
            <a:r>
              <a:rPr lang="fr-FR" sz="1600" i="1" dirty="0" err="1">
                <a:effectLst/>
                <a:latin typeface="Calibri" panose="020F0502020204030204" pitchFamily="34" charset="0"/>
                <a:ea typeface="Calibri" panose="020F0502020204030204" pitchFamily="34" charset="0"/>
                <a:cs typeface="Arial" panose="020B0604020202020204" pitchFamily="34" charset="0"/>
              </a:rPr>
              <a:t>eggs</a:t>
            </a:r>
            <a:br>
              <a:rPr lang="fr-FR" sz="1600" dirty="0">
                <a:effectLst/>
                <a:latin typeface="Calibri" panose="020F0502020204030204" pitchFamily="34" charset="0"/>
                <a:ea typeface="Calibri" panose="020F0502020204030204" pitchFamily="34" charset="0"/>
                <a:cs typeface="Arial" panose="020B0604020202020204" pitchFamily="34" charset="0"/>
              </a:rPr>
            </a:br>
            <a:r>
              <a:rPr lang="fr-FR" sz="1600" dirty="0">
                <a:effectLst/>
                <a:latin typeface="Calibri" panose="020F0502020204030204" pitchFamily="34" charset="0"/>
                <a:ea typeface="Calibri" panose="020F0502020204030204" pitchFamily="34" charset="0"/>
                <a:cs typeface="Arial" panose="020B0604020202020204" pitchFamily="34" charset="0"/>
              </a:rPr>
              <a:t>le pain	</a:t>
            </a:r>
            <a:r>
              <a:rPr lang="fr-FR" sz="1600" i="1" dirty="0" err="1">
                <a:effectLst/>
                <a:latin typeface="Calibri" panose="020F0502020204030204" pitchFamily="34" charset="0"/>
                <a:ea typeface="Calibri" panose="020F0502020204030204" pitchFamily="34" charset="0"/>
                <a:cs typeface="Arial" panose="020B0604020202020204" pitchFamily="34" charset="0"/>
              </a:rPr>
              <a:t>bread</a:t>
            </a:r>
            <a:br>
              <a:rPr lang="fr-FR" sz="1600" dirty="0">
                <a:effectLst/>
                <a:latin typeface="Calibri" panose="020F0502020204030204" pitchFamily="34" charset="0"/>
                <a:ea typeface="Calibri" panose="020F0502020204030204" pitchFamily="34" charset="0"/>
                <a:cs typeface="Arial" panose="020B0604020202020204" pitchFamily="34" charset="0"/>
              </a:rPr>
            </a:br>
            <a:r>
              <a:rPr lang="fr-FR" sz="1600" dirty="0">
                <a:effectLst/>
                <a:latin typeface="Calibri" panose="020F0502020204030204" pitchFamily="34" charset="0"/>
                <a:ea typeface="Calibri" panose="020F0502020204030204" pitchFamily="34" charset="0"/>
                <a:cs typeface="Arial" panose="020B0604020202020204" pitchFamily="34" charset="0"/>
              </a:rPr>
              <a:t>le poisson	</a:t>
            </a:r>
            <a:r>
              <a:rPr lang="fr-FR" sz="1600" i="1" dirty="0" err="1">
                <a:effectLst/>
                <a:latin typeface="Calibri" panose="020F0502020204030204" pitchFamily="34" charset="0"/>
                <a:ea typeface="Calibri" panose="020F0502020204030204" pitchFamily="34" charset="0"/>
                <a:cs typeface="Arial" panose="020B0604020202020204" pitchFamily="34" charset="0"/>
              </a:rPr>
              <a:t>fish</a:t>
            </a:r>
            <a:br>
              <a:rPr lang="fr-FR" sz="1600" dirty="0">
                <a:effectLst/>
                <a:latin typeface="Calibri" panose="020F0502020204030204" pitchFamily="34" charset="0"/>
                <a:ea typeface="Calibri" panose="020F0502020204030204" pitchFamily="34" charset="0"/>
                <a:cs typeface="Arial" panose="020B0604020202020204" pitchFamily="34" charset="0"/>
              </a:rPr>
            </a:br>
            <a:r>
              <a:rPr lang="fr-FR" sz="1600" dirty="0">
                <a:effectLst/>
                <a:latin typeface="Calibri" panose="020F0502020204030204" pitchFamily="34" charset="0"/>
                <a:ea typeface="Calibri" panose="020F0502020204030204" pitchFamily="34" charset="0"/>
                <a:cs typeface="Arial" panose="020B0604020202020204" pitchFamily="34" charset="0"/>
              </a:rPr>
              <a:t>les pommes de terre (</a:t>
            </a:r>
            <a:r>
              <a:rPr lang="fr-FR" sz="1600" dirty="0" err="1">
                <a:effectLst/>
                <a:latin typeface="Calibri" panose="020F0502020204030204" pitchFamily="34" charset="0"/>
                <a:ea typeface="Calibri" panose="020F0502020204030204" pitchFamily="34" charset="0"/>
                <a:cs typeface="Arial" panose="020B0604020202020204" pitchFamily="34" charset="0"/>
              </a:rPr>
              <a:t>fpl</a:t>
            </a:r>
            <a:r>
              <a:rPr lang="fr-FR" sz="1600" dirty="0">
                <a:effectLst/>
                <a:latin typeface="Calibri" panose="020F0502020204030204" pitchFamily="34" charset="0"/>
                <a:ea typeface="Calibri" panose="020F0502020204030204" pitchFamily="34" charset="0"/>
                <a:cs typeface="Arial" panose="020B0604020202020204" pitchFamily="34" charset="0"/>
              </a:rPr>
              <a:t>)	</a:t>
            </a:r>
            <a:r>
              <a:rPr lang="fr-FR" sz="1600" i="1" dirty="0" err="1">
                <a:effectLst/>
                <a:latin typeface="Calibri" panose="020F0502020204030204" pitchFamily="34" charset="0"/>
                <a:ea typeface="Calibri" panose="020F0502020204030204" pitchFamily="34" charset="0"/>
                <a:cs typeface="Arial" panose="020B0604020202020204" pitchFamily="34" charset="0"/>
              </a:rPr>
              <a:t>potatoes</a:t>
            </a:r>
            <a:r>
              <a:rPr lang="fr-FR" sz="1600" i="1" dirty="0">
                <a:effectLst/>
                <a:latin typeface="Calibri" panose="020F0502020204030204" pitchFamily="34" charset="0"/>
                <a:ea typeface="Calibri" panose="020F0502020204030204" pitchFamily="34" charset="0"/>
                <a:cs typeface="Arial" panose="020B0604020202020204" pitchFamily="34" charset="0"/>
              </a:rPr>
              <a:t> </a:t>
            </a:r>
            <a:br>
              <a:rPr lang="fr-FR" sz="1600" dirty="0">
                <a:effectLst/>
                <a:latin typeface="Calibri" panose="020F0502020204030204" pitchFamily="34" charset="0"/>
                <a:ea typeface="Calibri" panose="020F0502020204030204" pitchFamily="34" charset="0"/>
                <a:cs typeface="Arial" panose="020B0604020202020204" pitchFamily="34" charset="0"/>
              </a:rPr>
            </a:br>
            <a:r>
              <a:rPr lang="fr-FR" sz="1600" dirty="0">
                <a:effectLst/>
                <a:latin typeface="Calibri" panose="020F0502020204030204" pitchFamily="34" charset="0"/>
                <a:ea typeface="Calibri" panose="020F0502020204030204" pitchFamily="34" charset="0"/>
                <a:cs typeface="Arial" panose="020B0604020202020204" pitchFamily="34" charset="0"/>
              </a:rPr>
              <a:t>les produits laitiers (</a:t>
            </a:r>
            <a:r>
              <a:rPr lang="fr-FR" sz="1600" dirty="0" err="1">
                <a:effectLst/>
                <a:latin typeface="Calibri" panose="020F0502020204030204" pitchFamily="34" charset="0"/>
                <a:ea typeface="Calibri" panose="020F0502020204030204" pitchFamily="34" charset="0"/>
                <a:cs typeface="Arial" panose="020B0604020202020204" pitchFamily="34" charset="0"/>
              </a:rPr>
              <a:t>mpl</a:t>
            </a:r>
            <a:r>
              <a:rPr lang="fr-FR" sz="1600" dirty="0">
                <a:effectLst/>
                <a:latin typeface="Calibri" panose="020F0502020204030204" pitchFamily="34" charset="0"/>
                <a:ea typeface="Calibri" panose="020F0502020204030204" pitchFamily="34" charset="0"/>
                <a:cs typeface="Arial" panose="020B0604020202020204" pitchFamily="34" charset="0"/>
              </a:rPr>
              <a:t>)	</a:t>
            </a:r>
            <a:r>
              <a:rPr lang="fr-FR" sz="1600" i="1" dirty="0" err="1">
                <a:effectLst/>
                <a:latin typeface="Calibri" panose="020F0502020204030204" pitchFamily="34" charset="0"/>
                <a:ea typeface="Calibri" panose="020F0502020204030204" pitchFamily="34" charset="0"/>
                <a:cs typeface="Arial" panose="020B0604020202020204" pitchFamily="34" charset="0"/>
              </a:rPr>
              <a:t>dairy</a:t>
            </a:r>
            <a:r>
              <a:rPr lang="fr-FR" sz="1600" i="1" dirty="0">
                <a:effectLst/>
                <a:latin typeface="Calibri" panose="020F0502020204030204" pitchFamily="34" charset="0"/>
                <a:ea typeface="Calibri" panose="020F0502020204030204" pitchFamily="34" charset="0"/>
                <a:cs typeface="Arial" panose="020B0604020202020204" pitchFamily="34" charset="0"/>
              </a:rPr>
              <a:t> </a:t>
            </a:r>
            <a:r>
              <a:rPr lang="fr-FR" sz="1600" i="1" dirty="0" err="1">
                <a:effectLst/>
                <a:latin typeface="Calibri" panose="020F0502020204030204" pitchFamily="34" charset="0"/>
                <a:ea typeface="Calibri" panose="020F0502020204030204" pitchFamily="34" charset="0"/>
                <a:cs typeface="Arial" panose="020B0604020202020204" pitchFamily="34" charset="0"/>
              </a:rPr>
              <a:t>products</a:t>
            </a:r>
            <a:br>
              <a:rPr lang="fr-FR" sz="1600" dirty="0">
                <a:effectLst/>
                <a:latin typeface="Calibri" panose="020F0502020204030204" pitchFamily="34" charset="0"/>
                <a:ea typeface="Calibri" panose="020F0502020204030204" pitchFamily="34" charset="0"/>
                <a:cs typeface="Arial" panose="020B0604020202020204" pitchFamily="34" charset="0"/>
              </a:rPr>
            </a:br>
            <a:r>
              <a:rPr lang="fr-FR" sz="1600" dirty="0">
                <a:effectLst/>
                <a:latin typeface="Calibri" panose="020F0502020204030204" pitchFamily="34" charset="0"/>
                <a:ea typeface="Calibri" panose="020F0502020204030204" pitchFamily="34" charset="0"/>
                <a:cs typeface="Arial" panose="020B0604020202020204" pitchFamily="34" charset="0"/>
              </a:rPr>
              <a:t>le repas 	</a:t>
            </a:r>
            <a:r>
              <a:rPr lang="fr-FR" sz="1600" i="1" dirty="0" err="1">
                <a:effectLst/>
                <a:latin typeface="Calibri" panose="020F0502020204030204" pitchFamily="34" charset="0"/>
                <a:ea typeface="Calibri" panose="020F0502020204030204" pitchFamily="34" charset="0"/>
                <a:cs typeface="Arial" panose="020B0604020202020204" pitchFamily="34" charset="0"/>
              </a:rPr>
              <a:t>meal</a:t>
            </a:r>
            <a:br>
              <a:rPr lang="fr-FR" sz="1600" dirty="0">
                <a:effectLst/>
                <a:latin typeface="Calibri" panose="020F0502020204030204" pitchFamily="34" charset="0"/>
                <a:ea typeface="Calibri" panose="020F0502020204030204" pitchFamily="34" charset="0"/>
                <a:cs typeface="Arial" panose="020B0604020202020204" pitchFamily="34" charset="0"/>
              </a:rPr>
            </a:br>
            <a:r>
              <a:rPr lang="fr-FR" sz="1600" dirty="0">
                <a:effectLst/>
                <a:latin typeface="Calibri" panose="020F0502020204030204" pitchFamily="34" charset="0"/>
                <a:ea typeface="Calibri" panose="020F0502020204030204" pitchFamily="34" charset="0"/>
                <a:cs typeface="Arial" panose="020B0604020202020204" pitchFamily="34" charset="0"/>
              </a:rPr>
              <a:t>le sel	</a:t>
            </a:r>
            <a:r>
              <a:rPr lang="fr-FR" sz="1600" i="1" dirty="0" err="1">
                <a:effectLst/>
                <a:latin typeface="Calibri" panose="020F0502020204030204" pitchFamily="34" charset="0"/>
                <a:ea typeface="Calibri" panose="020F0502020204030204" pitchFamily="34" charset="0"/>
                <a:cs typeface="Arial" panose="020B0604020202020204" pitchFamily="34" charset="0"/>
              </a:rPr>
              <a:t>salt</a:t>
            </a:r>
            <a:br>
              <a:rPr lang="fr-FR" sz="1600" dirty="0">
                <a:effectLst/>
                <a:latin typeface="Calibri" panose="020F0502020204030204" pitchFamily="34" charset="0"/>
                <a:ea typeface="Calibri" panose="020F0502020204030204" pitchFamily="34" charset="0"/>
                <a:cs typeface="Arial" panose="020B0604020202020204" pitchFamily="34" charset="0"/>
              </a:rPr>
            </a:br>
            <a:r>
              <a:rPr lang="fr-FR" sz="1600" dirty="0">
                <a:effectLst/>
                <a:latin typeface="Calibri" panose="020F0502020204030204" pitchFamily="34" charset="0"/>
                <a:ea typeface="Calibri" panose="020F0502020204030204" pitchFamily="34" charset="0"/>
                <a:cs typeface="Arial" panose="020B0604020202020204" pitchFamily="34" charset="0"/>
              </a:rPr>
              <a:t>les sucreries (</a:t>
            </a:r>
            <a:r>
              <a:rPr lang="fr-FR" sz="1600" dirty="0" err="1">
                <a:effectLst/>
                <a:latin typeface="Calibri" panose="020F0502020204030204" pitchFamily="34" charset="0"/>
                <a:ea typeface="Calibri" panose="020F0502020204030204" pitchFamily="34" charset="0"/>
                <a:cs typeface="Arial" panose="020B0604020202020204" pitchFamily="34" charset="0"/>
              </a:rPr>
              <a:t>fpl</a:t>
            </a:r>
            <a:r>
              <a:rPr lang="fr-FR" sz="1600" dirty="0">
                <a:effectLst/>
                <a:latin typeface="Calibri" panose="020F0502020204030204" pitchFamily="34" charset="0"/>
                <a:ea typeface="Calibri" panose="020F0502020204030204" pitchFamily="34" charset="0"/>
                <a:cs typeface="Arial" panose="020B0604020202020204" pitchFamily="34" charset="0"/>
              </a:rPr>
              <a:t>)	</a:t>
            </a:r>
            <a:r>
              <a:rPr lang="fr-FR" sz="1600" i="1" dirty="0" err="1">
                <a:effectLst/>
                <a:latin typeface="Calibri" panose="020F0502020204030204" pitchFamily="34" charset="0"/>
                <a:ea typeface="Calibri" panose="020F0502020204030204" pitchFamily="34" charset="0"/>
                <a:cs typeface="Arial" panose="020B0604020202020204" pitchFamily="34" charset="0"/>
              </a:rPr>
              <a:t>sweets</a:t>
            </a:r>
            <a:r>
              <a:rPr lang="fr-FR" sz="1600" i="1" dirty="0">
                <a:effectLst/>
                <a:latin typeface="Calibri" panose="020F0502020204030204" pitchFamily="34" charset="0"/>
                <a:ea typeface="Calibri" panose="020F0502020204030204" pitchFamily="34" charset="0"/>
                <a:cs typeface="Arial" panose="020B0604020202020204" pitchFamily="34" charset="0"/>
              </a:rPr>
              <a:t>/</a:t>
            </a:r>
            <a:r>
              <a:rPr lang="fr-FR" sz="1600" i="1" dirty="0" err="1">
                <a:effectLst/>
                <a:latin typeface="Calibri" panose="020F0502020204030204" pitchFamily="34" charset="0"/>
                <a:ea typeface="Calibri" panose="020F0502020204030204" pitchFamily="34" charset="0"/>
                <a:cs typeface="Arial" panose="020B0604020202020204" pitchFamily="34" charset="0"/>
              </a:rPr>
              <a:t>confectionery</a:t>
            </a:r>
            <a:br>
              <a:rPr lang="fr-FR" sz="1600" dirty="0">
                <a:effectLst/>
                <a:latin typeface="Calibri" panose="020F0502020204030204" pitchFamily="34" charset="0"/>
                <a:ea typeface="Calibri" panose="020F0502020204030204" pitchFamily="34" charset="0"/>
                <a:cs typeface="Arial" panose="020B0604020202020204" pitchFamily="34" charset="0"/>
              </a:rPr>
            </a:br>
            <a:r>
              <a:rPr lang="fr-FR" sz="1600" dirty="0">
                <a:effectLst/>
                <a:latin typeface="Calibri" panose="020F0502020204030204" pitchFamily="34" charset="0"/>
                <a:ea typeface="Calibri" panose="020F0502020204030204" pitchFamily="34" charset="0"/>
                <a:cs typeface="Arial" panose="020B0604020202020204" pitchFamily="34" charset="0"/>
              </a:rPr>
              <a:t>la viande	</a:t>
            </a:r>
            <a:r>
              <a:rPr lang="fr-FR" sz="1600" i="1" dirty="0" err="1">
                <a:effectLst/>
                <a:latin typeface="Calibri" panose="020F0502020204030204" pitchFamily="34" charset="0"/>
                <a:ea typeface="Calibri" panose="020F0502020204030204" pitchFamily="34" charset="0"/>
                <a:cs typeface="Arial" panose="020B0604020202020204" pitchFamily="34" charset="0"/>
              </a:rPr>
              <a:t>meat</a:t>
            </a:r>
            <a:br>
              <a:rPr lang="fr-FR" sz="1600" dirty="0">
                <a:effectLst/>
                <a:latin typeface="Calibri" panose="020F0502020204030204" pitchFamily="34" charset="0"/>
                <a:ea typeface="Calibri" panose="020F0502020204030204" pitchFamily="34" charset="0"/>
                <a:cs typeface="Arial" panose="020B0604020202020204" pitchFamily="34" charset="0"/>
              </a:rPr>
            </a:br>
            <a:r>
              <a:rPr lang="fr-FR" sz="1600" dirty="0">
                <a:effectLst/>
                <a:latin typeface="Calibri" panose="020F0502020204030204" pitchFamily="34" charset="0"/>
                <a:ea typeface="Calibri" panose="020F0502020204030204" pitchFamily="34" charset="0"/>
                <a:cs typeface="Arial" panose="020B0604020202020204" pitchFamily="34" charset="0"/>
              </a:rPr>
              <a:t>manger équilibré	</a:t>
            </a:r>
            <a:r>
              <a:rPr lang="fr-FR" sz="1600" i="1" dirty="0">
                <a:effectLst/>
                <a:latin typeface="Calibri" panose="020F0502020204030204" pitchFamily="34" charset="0"/>
                <a:ea typeface="Calibri" panose="020F0502020204030204" pitchFamily="34" charset="0"/>
                <a:cs typeface="Arial" panose="020B0604020202020204" pitchFamily="34" charset="0"/>
              </a:rPr>
              <a:t>to have a </a:t>
            </a:r>
            <a:r>
              <a:rPr lang="fr-FR" sz="1600" i="1" dirty="0" err="1">
                <a:effectLst/>
                <a:latin typeface="Calibri" panose="020F0502020204030204" pitchFamily="34" charset="0"/>
                <a:ea typeface="Calibri" panose="020F0502020204030204" pitchFamily="34" charset="0"/>
                <a:cs typeface="Arial" panose="020B0604020202020204" pitchFamily="34" charset="0"/>
              </a:rPr>
              <a:t>balanced</a:t>
            </a:r>
            <a:r>
              <a:rPr lang="fr-FR" sz="1600" i="1" dirty="0">
                <a:effectLst/>
                <a:latin typeface="Calibri" panose="020F0502020204030204" pitchFamily="34" charset="0"/>
                <a:ea typeface="Calibri" panose="020F0502020204030204" pitchFamily="34" charset="0"/>
                <a:cs typeface="Arial" panose="020B0604020202020204" pitchFamily="34" charset="0"/>
              </a:rPr>
              <a:t> </a:t>
            </a:r>
            <a:r>
              <a:rPr lang="fr-FR" sz="1600" i="1" dirty="0" err="1">
                <a:effectLst/>
                <a:latin typeface="Calibri" panose="020F0502020204030204" pitchFamily="34" charset="0"/>
                <a:ea typeface="Calibri" panose="020F0502020204030204" pitchFamily="34" charset="0"/>
                <a:cs typeface="Arial" panose="020B0604020202020204" pitchFamily="34" charset="0"/>
              </a:rPr>
              <a:t>diet</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934607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8F3AE-517A-43AE-9C55-77AE7C144069}"/>
              </a:ext>
            </a:extLst>
          </p:cNvPr>
          <p:cNvSpPr>
            <a:spLocks noGrp="1"/>
          </p:cNvSpPr>
          <p:nvPr>
            <p:ph type="title"/>
          </p:nvPr>
        </p:nvSpPr>
        <p:spPr>
          <a:xfrm>
            <a:off x="370114" y="3184525"/>
            <a:ext cx="10515600" cy="1325563"/>
          </a:xfrm>
        </p:spPr>
        <p:txBody>
          <a:bodyPr>
            <a:normAutofit fontScale="90000"/>
          </a:bodyPr>
          <a:lstStyle/>
          <a:p>
            <a:pPr>
              <a:lnSpc>
                <a:spcPct val="107000"/>
              </a:lnSpc>
              <a:spcAft>
                <a:spcPts val="800"/>
              </a:spcAft>
              <a:tabLst>
                <a:tab pos="3086100" algn="l"/>
              </a:tabLst>
            </a:pPr>
            <a:r>
              <a:rPr lang="fr-FR" sz="1800" b="1" dirty="0">
                <a:effectLst/>
                <a:latin typeface="Calibri" panose="020F0502020204030204" pitchFamily="34" charset="0"/>
                <a:ea typeface="Calibri" panose="020F0502020204030204" pitchFamily="34" charset="0"/>
                <a:cs typeface="Arial" panose="020B0604020202020204" pitchFamily="34" charset="0"/>
              </a:rPr>
              <a:t>Pour être en forme …	</a:t>
            </a:r>
            <a:r>
              <a:rPr lang="fr-FR" sz="1800" b="1" i="1" dirty="0">
                <a:effectLst/>
                <a:latin typeface="Calibri" panose="020F0502020204030204" pitchFamily="34" charset="0"/>
                <a:ea typeface="Calibri" panose="020F0502020204030204" pitchFamily="34" charset="0"/>
                <a:cs typeface="Arial" panose="020B0604020202020204" pitchFamily="34" charset="0"/>
              </a:rPr>
              <a:t>In </a:t>
            </a:r>
            <a:r>
              <a:rPr lang="fr-FR" sz="1800" b="1" i="1" dirty="0" err="1">
                <a:effectLst/>
                <a:latin typeface="Calibri" panose="020F0502020204030204" pitchFamily="34" charset="0"/>
                <a:ea typeface="Calibri" panose="020F0502020204030204" pitchFamily="34" charset="0"/>
                <a:cs typeface="Arial" panose="020B0604020202020204" pitchFamily="34" charset="0"/>
              </a:rPr>
              <a:t>order</a:t>
            </a:r>
            <a:r>
              <a:rPr lang="fr-FR" sz="1800" b="1" i="1" dirty="0">
                <a:effectLst/>
                <a:latin typeface="Calibri" panose="020F0502020204030204" pitchFamily="34" charset="0"/>
                <a:ea typeface="Calibri" panose="020F0502020204030204" pitchFamily="34" charset="0"/>
                <a:cs typeface="Arial" panose="020B0604020202020204" pitchFamily="34" charset="0"/>
              </a:rPr>
              <a:t> to </a:t>
            </a:r>
            <a:r>
              <a:rPr lang="fr-FR" sz="1800" b="1" i="1" dirty="0" err="1">
                <a:effectLst/>
                <a:latin typeface="Calibri" panose="020F0502020204030204" pitchFamily="34" charset="0"/>
                <a:ea typeface="Calibri" panose="020F0502020204030204" pitchFamily="34" charset="0"/>
                <a:cs typeface="Arial" panose="020B0604020202020204" pitchFamily="34" charset="0"/>
              </a:rPr>
              <a:t>keep</a:t>
            </a:r>
            <a:r>
              <a:rPr lang="fr-FR" sz="1800" b="1" i="1" dirty="0">
                <a:effectLst/>
                <a:latin typeface="Calibri" panose="020F0502020204030204" pitchFamily="34" charset="0"/>
                <a:ea typeface="Calibri" panose="020F0502020204030204" pitchFamily="34" charset="0"/>
                <a:cs typeface="Arial" panose="020B0604020202020204" pitchFamily="34" charset="0"/>
              </a:rPr>
              <a:t> fit …</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r>
              <a:rPr lang="fr-FR" sz="1800" dirty="0">
                <a:effectLst/>
                <a:latin typeface="Calibri" panose="020F0502020204030204" pitchFamily="34" charset="0"/>
                <a:ea typeface="Calibri" panose="020F0502020204030204" pitchFamily="34" charset="0"/>
                <a:cs typeface="Arial" panose="020B0604020202020204" pitchFamily="34" charset="0"/>
              </a:rPr>
              <a:t>je ferai du sport	</a:t>
            </a:r>
            <a:r>
              <a:rPr lang="fr-FR" sz="1800" i="1" dirty="0">
                <a:effectLst/>
                <a:latin typeface="Calibri" panose="020F0502020204030204" pitchFamily="34" charset="0"/>
                <a:ea typeface="Calibri" panose="020F0502020204030204" pitchFamily="34" charset="0"/>
                <a:cs typeface="Arial" panose="020B0604020202020204" pitchFamily="34" charset="0"/>
              </a:rPr>
              <a:t>I </a:t>
            </a:r>
            <a:r>
              <a:rPr lang="fr-FR" sz="1800" i="1" dirty="0" err="1">
                <a:effectLst/>
                <a:latin typeface="Calibri" panose="020F0502020204030204" pitchFamily="34" charset="0"/>
                <a:ea typeface="Calibri" panose="020F0502020204030204" pitchFamily="34" charset="0"/>
                <a:cs typeface="Arial" panose="020B0604020202020204" pitchFamily="34" charset="0"/>
              </a:rPr>
              <a:t>will</a:t>
            </a:r>
            <a:r>
              <a:rPr lang="fr-FR" sz="1800" i="1" dirty="0">
                <a:effectLst/>
                <a:latin typeface="Calibri" panose="020F0502020204030204" pitchFamily="34" charset="0"/>
                <a:ea typeface="Calibri" panose="020F0502020204030204" pitchFamily="34" charset="0"/>
                <a:cs typeface="Arial" panose="020B0604020202020204" pitchFamily="34" charset="0"/>
              </a:rPr>
              <a:t> do sport</a:t>
            </a:r>
            <a:br>
              <a:rPr lang="fr-FR" sz="1800" dirty="0">
                <a:effectLst/>
                <a:latin typeface="Calibri" panose="020F0502020204030204" pitchFamily="34" charset="0"/>
                <a:ea typeface="Calibri" panose="020F0502020204030204" pitchFamily="34" charset="0"/>
                <a:cs typeface="Arial" panose="020B0604020202020204" pitchFamily="34" charset="0"/>
              </a:rPr>
            </a:br>
            <a:r>
              <a:rPr lang="fr-FR" sz="1800" dirty="0">
                <a:effectLst/>
                <a:latin typeface="Calibri" panose="020F0502020204030204" pitchFamily="34" charset="0"/>
                <a:ea typeface="Calibri" panose="020F0502020204030204" pitchFamily="34" charset="0"/>
                <a:cs typeface="Arial" panose="020B0604020202020204" pitchFamily="34" charset="0"/>
              </a:rPr>
              <a:t>je ferai trente minutes d’exercice 	</a:t>
            </a:r>
            <a:r>
              <a:rPr lang="fr-FR" sz="1800" i="1" dirty="0">
                <a:effectLst/>
                <a:latin typeface="Calibri" panose="020F0502020204030204" pitchFamily="34" charset="0"/>
                <a:ea typeface="Calibri" panose="020F0502020204030204" pitchFamily="34" charset="0"/>
                <a:cs typeface="Arial" panose="020B0604020202020204" pitchFamily="34" charset="0"/>
              </a:rPr>
              <a:t>I </a:t>
            </a:r>
            <a:r>
              <a:rPr lang="fr-FR" sz="1800" i="1" dirty="0" err="1">
                <a:effectLst/>
                <a:latin typeface="Calibri" panose="020F0502020204030204" pitchFamily="34" charset="0"/>
                <a:ea typeface="Calibri" panose="020F0502020204030204" pitchFamily="34" charset="0"/>
                <a:cs typeface="Arial" panose="020B0604020202020204" pitchFamily="34" charset="0"/>
              </a:rPr>
              <a:t>will</a:t>
            </a:r>
            <a:r>
              <a:rPr lang="fr-FR" sz="1800" i="1" dirty="0">
                <a:effectLst/>
                <a:latin typeface="Calibri" panose="020F0502020204030204" pitchFamily="34" charset="0"/>
                <a:ea typeface="Calibri" panose="020F0502020204030204" pitchFamily="34" charset="0"/>
                <a:cs typeface="Arial" panose="020B0604020202020204" pitchFamily="34" charset="0"/>
              </a:rPr>
              <a:t> do 30 minutes </a:t>
            </a:r>
            <a:r>
              <a:rPr lang="fr-FR" sz="1800" i="1" dirty="0" err="1">
                <a:effectLst/>
                <a:latin typeface="Calibri" panose="020F0502020204030204" pitchFamily="34" charset="0"/>
                <a:ea typeface="Calibri" panose="020F0502020204030204" pitchFamily="34" charset="0"/>
                <a:cs typeface="Arial" panose="020B0604020202020204" pitchFamily="34" charset="0"/>
              </a:rPr>
              <a:t>exercise</a:t>
            </a:r>
            <a:r>
              <a:rPr lang="fr-FR" sz="1800" i="1" dirty="0">
                <a:effectLst/>
                <a:latin typeface="Calibri" panose="020F0502020204030204" pitchFamily="34" charset="0"/>
                <a:ea typeface="Calibri" panose="020F0502020204030204" pitchFamily="34" charset="0"/>
                <a:cs typeface="Arial" panose="020B0604020202020204" pitchFamily="34" charset="0"/>
              </a:rPr>
              <a:t> per </a:t>
            </a:r>
            <a:r>
              <a:rPr lang="fr-FR" sz="1800" i="1" dirty="0" err="1">
                <a:effectLst/>
                <a:latin typeface="Calibri" panose="020F0502020204030204" pitchFamily="34" charset="0"/>
                <a:ea typeface="Calibri" panose="020F0502020204030204" pitchFamily="34" charset="0"/>
                <a:cs typeface="Arial" panose="020B0604020202020204" pitchFamily="34" charset="0"/>
              </a:rPr>
              <a:t>day</a:t>
            </a:r>
            <a:br>
              <a:rPr lang="fr-FR" sz="1800" dirty="0">
                <a:effectLst/>
                <a:latin typeface="Calibri" panose="020F0502020204030204" pitchFamily="34" charset="0"/>
                <a:ea typeface="Calibri" panose="020F0502020204030204" pitchFamily="34" charset="0"/>
                <a:cs typeface="Arial" panose="020B0604020202020204" pitchFamily="34" charset="0"/>
              </a:rPr>
            </a:br>
            <a:r>
              <a:rPr lang="fr-FR" sz="1800" dirty="0">
                <a:effectLst/>
                <a:latin typeface="Calibri" panose="020F0502020204030204" pitchFamily="34" charset="0"/>
                <a:ea typeface="Calibri" panose="020F0502020204030204" pitchFamily="34" charset="0"/>
                <a:cs typeface="Arial" panose="020B0604020202020204" pitchFamily="34" charset="0"/>
              </a:rPr>
              <a:t>   par jour	</a:t>
            </a:r>
            <a:br>
              <a:rPr lang="fr-FR" sz="1800" dirty="0">
                <a:effectLst/>
                <a:latin typeface="Calibri" panose="020F0502020204030204" pitchFamily="34" charset="0"/>
                <a:ea typeface="Calibri" panose="020F0502020204030204" pitchFamily="34" charset="0"/>
                <a:cs typeface="Arial" panose="020B0604020202020204" pitchFamily="34" charset="0"/>
              </a:rPr>
            </a:br>
            <a:r>
              <a:rPr lang="fr-FR" sz="1800" dirty="0">
                <a:effectLst/>
                <a:latin typeface="Calibri" panose="020F0502020204030204" pitchFamily="34" charset="0"/>
                <a:ea typeface="Calibri" panose="020F0502020204030204" pitchFamily="34" charset="0"/>
                <a:cs typeface="Arial" panose="020B0604020202020204" pitchFamily="34" charset="0"/>
              </a:rPr>
              <a:t>j’irai au collège à vélo et pas en </a:t>
            </a:r>
            <a:r>
              <a:rPr lang="fr-FR" sz="1800" dirty="0" err="1">
                <a:effectLst/>
                <a:latin typeface="Calibri" panose="020F0502020204030204" pitchFamily="34" charset="0"/>
                <a:ea typeface="Calibri" panose="020F0502020204030204" pitchFamily="34" charset="0"/>
                <a:cs typeface="Arial" panose="020B0604020202020204" pitchFamily="34" charset="0"/>
              </a:rPr>
              <a:t>voiture</a:t>
            </a:r>
            <a:r>
              <a:rPr lang="fr-FR" sz="1800" i="1" dirty="0" err="1">
                <a:effectLst/>
                <a:latin typeface="Calibri" panose="020F0502020204030204" pitchFamily="34" charset="0"/>
                <a:ea typeface="Calibri" panose="020F0502020204030204" pitchFamily="34" charset="0"/>
                <a:cs typeface="Arial" panose="020B0604020202020204" pitchFamily="34" charset="0"/>
              </a:rPr>
              <a:t>I</a:t>
            </a:r>
            <a:r>
              <a:rPr lang="fr-FR" sz="1800" i="1" dirty="0">
                <a:effectLst/>
                <a:latin typeface="Calibri" panose="020F0502020204030204" pitchFamily="34" charset="0"/>
                <a:ea typeface="Calibri" panose="020F0502020204030204" pitchFamily="34" charset="0"/>
                <a:cs typeface="Arial" panose="020B0604020202020204" pitchFamily="34" charset="0"/>
              </a:rPr>
              <a:t> </a:t>
            </a:r>
            <a:r>
              <a:rPr lang="fr-FR" sz="1800" i="1" dirty="0" err="1">
                <a:effectLst/>
                <a:latin typeface="Calibri" panose="020F0502020204030204" pitchFamily="34" charset="0"/>
                <a:ea typeface="Calibri" panose="020F0502020204030204" pitchFamily="34" charset="0"/>
                <a:cs typeface="Arial" panose="020B0604020202020204" pitchFamily="34" charset="0"/>
              </a:rPr>
              <a:t>will</a:t>
            </a:r>
            <a:r>
              <a:rPr lang="fr-FR" sz="1800" i="1" dirty="0">
                <a:effectLst/>
                <a:latin typeface="Calibri" panose="020F0502020204030204" pitchFamily="34" charset="0"/>
                <a:ea typeface="Calibri" panose="020F0502020204030204" pitchFamily="34" charset="0"/>
                <a:cs typeface="Arial" panose="020B0604020202020204" pitchFamily="34" charset="0"/>
              </a:rPr>
              <a:t> go to </a:t>
            </a:r>
            <a:r>
              <a:rPr lang="fr-FR" sz="1800" i="1" dirty="0" err="1">
                <a:effectLst/>
                <a:latin typeface="Calibri" panose="020F0502020204030204" pitchFamily="34" charset="0"/>
                <a:ea typeface="Calibri" panose="020F0502020204030204" pitchFamily="34" charset="0"/>
                <a:cs typeface="Arial" panose="020B0604020202020204" pitchFamily="34" charset="0"/>
              </a:rPr>
              <a:t>school</a:t>
            </a:r>
            <a:r>
              <a:rPr lang="fr-FR" sz="1800" i="1" dirty="0">
                <a:effectLst/>
                <a:latin typeface="Calibri" panose="020F0502020204030204" pitchFamily="34" charset="0"/>
                <a:ea typeface="Calibri" panose="020F0502020204030204" pitchFamily="34" charset="0"/>
                <a:cs typeface="Arial" panose="020B0604020202020204" pitchFamily="34" charset="0"/>
              </a:rPr>
              <a:t> by bike and not by car</a:t>
            </a:r>
            <a:br>
              <a:rPr lang="fr-FR" sz="1800" dirty="0">
                <a:effectLst/>
                <a:latin typeface="Calibri" panose="020F0502020204030204" pitchFamily="34" charset="0"/>
                <a:ea typeface="Calibri" panose="020F0502020204030204" pitchFamily="34" charset="0"/>
                <a:cs typeface="Arial" panose="020B0604020202020204" pitchFamily="34" charset="0"/>
              </a:rPr>
            </a:br>
            <a:r>
              <a:rPr lang="fr-FR" sz="1800" dirty="0">
                <a:effectLst/>
                <a:latin typeface="Calibri" panose="020F0502020204030204" pitchFamily="34" charset="0"/>
                <a:ea typeface="Calibri" panose="020F0502020204030204" pitchFamily="34" charset="0"/>
                <a:cs typeface="Arial" panose="020B0604020202020204" pitchFamily="34" charset="0"/>
              </a:rPr>
              <a:t>je jouerai au foot 	</a:t>
            </a:r>
            <a:r>
              <a:rPr lang="fr-FR" sz="1800" i="1" dirty="0">
                <a:effectLst/>
                <a:latin typeface="Calibri" panose="020F0502020204030204" pitchFamily="34" charset="0"/>
                <a:ea typeface="Calibri" panose="020F0502020204030204" pitchFamily="34" charset="0"/>
                <a:cs typeface="Arial" panose="020B0604020202020204" pitchFamily="34" charset="0"/>
              </a:rPr>
              <a:t>I </a:t>
            </a:r>
            <a:r>
              <a:rPr lang="fr-FR" sz="1800" i="1" dirty="0" err="1">
                <a:effectLst/>
                <a:latin typeface="Calibri" panose="020F0502020204030204" pitchFamily="34" charset="0"/>
                <a:ea typeface="Calibri" panose="020F0502020204030204" pitchFamily="34" charset="0"/>
                <a:cs typeface="Arial" panose="020B0604020202020204" pitchFamily="34" charset="0"/>
              </a:rPr>
              <a:t>will</a:t>
            </a:r>
            <a:r>
              <a:rPr lang="fr-FR" sz="1800" i="1" dirty="0">
                <a:effectLst/>
                <a:latin typeface="Calibri" panose="020F0502020204030204" pitchFamily="34" charset="0"/>
                <a:ea typeface="Calibri" panose="020F0502020204030204" pitchFamily="34" charset="0"/>
                <a:cs typeface="Arial" panose="020B0604020202020204" pitchFamily="34" charset="0"/>
              </a:rPr>
              <a:t> </a:t>
            </a:r>
            <a:r>
              <a:rPr lang="fr-FR" sz="1800" i="1" dirty="0" err="1">
                <a:effectLst/>
                <a:latin typeface="Calibri" panose="020F0502020204030204" pitchFamily="34" charset="0"/>
                <a:ea typeface="Calibri" panose="020F0502020204030204" pitchFamily="34" charset="0"/>
                <a:cs typeface="Arial" panose="020B0604020202020204" pitchFamily="34" charset="0"/>
              </a:rPr>
              <a:t>play</a:t>
            </a:r>
            <a:r>
              <a:rPr lang="fr-FR" sz="1800" i="1" dirty="0">
                <a:effectLst/>
                <a:latin typeface="Calibri" panose="020F0502020204030204" pitchFamily="34" charset="0"/>
                <a:ea typeface="Calibri" panose="020F0502020204030204" pitchFamily="34" charset="0"/>
                <a:cs typeface="Arial" panose="020B0604020202020204" pitchFamily="34" charset="0"/>
              </a:rPr>
              <a:t> football	</a:t>
            </a:r>
            <a:br>
              <a:rPr lang="fr-FR" sz="1800" dirty="0">
                <a:effectLst/>
                <a:latin typeface="Calibri" panose="020F0502020204030204" pitchFamily="34" charset="0"/>
                <a:ea typeface="Calibri" panose="020F0502020204030204" pitchFamily="34" charset="0"/>
                <a:cs typeface="Arial" panose="020B0604020202020204" pitchFamily="34" charset="0"/>
              </a:rPr>
            </a:br>
            <a:r>
              <a:rPr lang="fr-FR" sz="1800" dirty="0">
                <a:effectLst/>
                <a:latin typeface="Calibri" panose="020F0502020204030204" pitchFamily="34" charset="0"/>
                <a:ea typeface="Calibri" panose="020F0502020204030204" pitchFamily="34" charset="0"/>
                <a:cs typeface="Arial" panose="020B0604020202020204" pitchFamily="34" charset="0"/>
              </a:rPr>
              <a:t>je mangerai équilibré	</a:t>
            </a:r>
            <a:r>
              <a:rPr lang="fr-FR" sz="1800" i="1" dirty="0">
                <a:effectLst/>
                <a:latin typeface="Calibri" panose="020F0502020204030204" pitchFamily="34" charset="0"/>
                <a:ea typeface="Calibri" panose="020F0502020204030204" pitchFamily="34" charset="0"/>
                <a:cs typeface="Arial" panose="020B0604020202020204" pitchFamily="34" charset="0"/>
              </a:rPr>
              <a:t>I </a:t>
            </a:r>
            <a:r>
              <a:rPr lang="fr-FR" sz="1800" i="1" dirty="0" err="1">
                <a:effectLst/>
                <a:latin typeface="Calibri" panose="020F0502020204030204" pitchFamily="34" charset="0"/>
                <a:ea typeface="Calibri" panose="020F0502020204030204" pitchFamily="34" charset="0"/>
                <a:cs typeface="Arial" panose="020B0604020202020204" pitchFamily="34" charset="0"/>
              </a:rPr>
              <a:t>will</a:t>
            </a:r>
            <a:r>
              <a:rPr lang="fr-FR" sz="1800" i="1" dirty="0">
                <a:effectLst/>
                <a:latin typeface="Calibri" panose="020F0502020204030204" pitchFamily="34" charset="0"/>
                <a:ea typeface="Calibri" panose="020F0502020204030204" pitchFamily="34" charset="0"/>
                <a:cs typeface="Arial" panose="020B0604020202020204" pitchFamily="34" charset="0"/>
              </a:rPr>
              <a:t> </a:t>
            </a:r>
            <a:r>
              <a:rPr lang="fr-FR" sz="1800" i="1" dirty="0" err="1">
                <a:effectLst/>
                <a:latin typeface="Calibri" panose="020F0502020204030204" pitchFamily="34" charset="0"/>
                <a:ea typeface="Calibri" panose="020F0502020204030204" pitchFamily="34" charset="0"/>
                <a:cs typeface="Arial" panose="020B0604020202020204" pitchFamily="34" charset="0"/>
              </a:rPr>
              <a:t>eat</a:t>
            </a:r>
            <a:r>
              <a:rPr lang="fr-FR" sz="1800" i="1" dirty="0">
                <a:effectLst/>
                <a:latin typeface="Calibri" panose="020F0502020204030204" pitchFamily="34" charset="0"/>
                <a:ea typeface="Calibri" panose="020F0502020204030204" pitchFamily="34" charset="0"/>
                <a:cs typeface="Arial" panose="020B0604020202020204" pitchFamily="34" charset="0"/>
              </a:rPr>
              <a:t> a </a:t>
            </a:r>
            <a:r>
              <a:rPr lang="fr-FR" sz="1800" i="1" dirty="0" err="1">
                <a:effectLst/>
                <a:latin typeface="Calibri" panose="020F0502020204030204" pitchFamily="34" charset="0"/>
                <a:ea typeface="Calibri" panose="020F0502020204030204" pitchFamily="34" charset="0"/>
                <a:cs typeface="Arial" panose="020B0604020202020204" pitchFamily="34" charset="0"/>
              </a:rPr>
              <a:t>balanced</a:t>
            </a:r>
            <a:r>
              <a:rPr lang="fr-FR" sz="1800" i="1" dirty="0">
                <a:effectLst/>
                <a:latin typeface="Calibri" panose="020F0502020204030204" pitchFamily="34" charset="0"/>
                <a:ea typeface="Calibri" panose="020F0502020204030204" pitchFamily="34" charset="0"/>
                <a:cs typeface="Arial" panose="020B0604020202020204" pitchFamily="34" charset="0"/>
              </a:rPr>
              <a:t> </a:t>
            </a:r>
            <a:r>
              <a:rPr lang="fr-FR" sz="1800" i="1" dirty="0" err="1">
                <a:effectLst/>
                <a:latin typeface="Calibri" panose="020F0502020204030204" pitchFamily="34" charset="0"/>
                <a:ea typeface="Calibri" panose="020F0502020204030204" pitchFamily="34" charset="0"/>
                <a:cs typeface="Arial" panose="020B0604020202020204" pitchFamily="34" charset="0"/>
              </a:rPr>
              <a:t>diet</a:t>
            </a:r>
            <a:br>
              <a:rPr lang="fr-FR" sz="1800" dirty="0">
                <a:effectLst/>
                <a:latin typeface="Calibri" panose="020F0502020204030204" pitchFamily="34" charset="0"/>
                <a:ea typeface="Calibri" panose="020F0502020204030204" pitchFamily="34" charset="0"/>
                <a:cs typeface="Arial" panose="020B0604020202020204" pitchFamily="34" charset="0"/>
              </a:rPr>
            </a:br>
            <a:r>
              <a:rPr lang="fr-FR" sz="1800" dirty="0">
                <a:effectLst/>
                <a:latin typeface="Calibri" panose="020F0502020204030204" pitchFamily="34" charset="0"/>
                <a:ea typeface="Calibri" panose="020F0502020204030204" pitchFamily="34" charset="0"/>
                <a:cs typeface="Arial" panose="020B0604020202020204" pitchFamily="34" charset="0"/>
              </a:rPr>
              <a:t>je marcherai jusqu’au collège	</a:t>
            </a:r>
            <a:r>
              <a:rPr lang="fr-FR" sz="1800" i="1" dirty="0">
                <a:effectLst/>
                <a:latin typeface="Calibri" panose="020F0502020204030204" pitchFamily="34" charset="0"/>
                <a:ea typeface="Calibri" panose="020F0502020204030204" pitchFamily="34" charset="0"/>
                <a:cs typeface="Arial" panose="020B0604020202020204" pitchFamily="34" charset="0"/>
              </a:rPr>
              <a:t>I </a:t>
            </a:r>
            <a:r>
              <a:rPr lang="fr-FR" sz="1800" i="1" dirty="0" err="1">
                <a:effectLst/>
                <a:latin typeface="Calibri" panose="020F0502020204030204" pitchFamily="34" charset="0"/>
                <a:ea typeface="Calibri" panose="020F0502020204030204" pitchFamily="34" charset="0"/>
                <a:cs typeface="Arial" panose="020B0604020202020204" pitchFamily="34" charset="0"/>
              </a:rPr>
              <a:t>will</a:t>
            </a:r>
            <a:r>
              <a:rPr lang="fr-FR" sz="1800" i="1" dirty="0">
                <a:effectLst/>
                <a:latin typeface="Calibri" panose="020F0502020204030204" pitchFamily="34" charset="0"/>
                <a:ea typeface="Calibri" panose="020F0502020204030204" pitchFamily="34" charset="0"/>
                <a:cs typeface="Arial" panose="020B0604020202020204" pitchFamily="34" charset="0"/>
              </a:rPr>
              <a:t> </a:t>
            </a:r>
            <a:r>
              <a:rPr lang="fr-FR" sz="1800" i="1" dirty="0" err="1">
                <a:effectLst/>
                <a:latin typeface="Calibri" panose="020F0502020204030204" pitchFamily="34" charset="0"/>
                <a:ea typeface="Calibri" panose="020F0502020204030204" pitchFamily="34" charset="0"/>
                <a:cs typeface="Arial" panose="020B0604020202020204" pitchFamily="34" charset="0"/>
              </a:rPr>
              <a:t>walk</a:t>
            </a:r>
            <a:r>
              <a:rPr lang="fr-FR" sz="1800" i="1" dirty="0">
                <a:effectLst/>
                <a:latin typeface="Calibri" panose="020F0502020204030204" pitchFamily="34" charset="0"/>
                <a:ea typeface="Calibri" panose="020F0502020204030204" pitchFamily="34" charset="0"/>
                <a:cs typeface="Arial" panose="020B0604020202020204" pitchFamily="34" charset="0"/>
              </a:rPr>
              <a:t> to </a:t>
            </a:r>
            <a:r>
              <a:rPr lang="fr-FR" sz="1800" i="1" dirty="0" err="1">
                <a:effectLst/>
                <a:latin typeface="Calibri" panose="020F0502020204030204" pitchFamily="34" charset="0"/>
                <a:ea typeface="Calibri" panose="020F0502020204030204" pitchFamily="34" charset="0"/>
                <a:cs typeface="Arial" panose="020B0604020202020204" pitchFamily="34" charset="0"/>
              </a:rPr>
              <a:t>school</a:t>
            </a:r>
            <a:br>
              <a:rPr lang="fr-FR" sz="1800" dirty="0">
                <a:effectLst/>
                <a:latin typeface="Calibri" panose="020F0502020204030204" pitchFamily="34" charset="0"/>
                <a:ea typeface="Calibri" panose="020F0502020204030204" pitchFamily="34" charset="0"/>
                <a:cs typeface="Arial" panose="020B0604020202020204" pitchFamily="34" charset="0"/>
              </a:rPr>
            </a:br>
            <a:r>
              <a:rPr lang="fr-FR" sz="1800" dirty="0">
                <a:effectLst/>
                <a:latin typeface="Calibri" panose="020F0502020204030204" pitchFamily="34" charset="0"/>
                <a:ea typeface="Calibri" panose="020F0502020204030204" pitchFamily="34" charset="0"/>
                <a:cs typeface="Arial" panose="020B0604020202020204" pitchFamily="34" charset="0"/>
              </a:rPr>
              <a:t>je ne boirai jamais de boissons	</a:t>
            </a:r>
            <a:r>
              <a:rPr lang="fr-FR" sz="1800" i="1" dirty="0">
                <a:effectLst/>
                <a:latin typeface="Calibri" panose="020F0502020204030204" pitchFamily="34" charset="0"/>
                <a:ea typeface="Calibri" panose="020F0502020204030204" pitchFamily="34" charset="0"/>
                <a:cs typeface="Arial" panose="020B0604020202020204" pitchFamily="34" charset="0"/>
              </a:rPr>
              <a:t>I </a:t>
            </a:r>
            <a:r>
              <a:rPr lang="fr-FR" sz="1800" i="1" dirty="0" err="1">
                <a:effectLst/>
                <a:latin typeface="Calibri" panose="020F0502020204030204" pitchFamily="34" charset="0"/>
                <a:ea typeface="Calibri" panose="020F0502020204030204" pitchFamily="34" charset="0"/>
                <a:cs typeface="Arial" panose="020B0604020202020204" pitchFamily="34" charset="0"/>
              </a:rPr>
              <a:t>will</a:t>
            </a:r>
            <a:r>
              <a:rPr lang="fr-FR" sz="1800" i="1" dirty="0">
                <a:effectLst/>
                <a:latin typeface="Calibri" panose="020F0502020204030204" pitchFamily="34" charset="0"/>
                <a:ea typeface="Calibri" panose="020F0502020204030204" pitchFamily="34" charset="0"/>
                <a:cs typeface="Arial" panose="020B0604020202020204" pitchFamily="34" charset="0"/>
              </a:rPr>
              <a:t> </a:t>
            </a:r>
            <a:r>
              <a:rPr lang="fr-FR" sz="1800" i="1" dirty="0" err="1">
                <a:effectLst/>
                <a:latin typeface="Calibri" panose="020F0502020204030204" pitchFamily="34" charset="0"/>
                <a:ea typeface="Calibri" panose="020F0502020204030204" pitchFamily="34" charset="0"/>
                <a:cs typeface="Arial" panose="020B0604020202020204" pitchFamily="34" charset="0"/>
              </a:rPr>
              <a:t>never</a:t>
            </a:r>
            <a:r>
              <a:rPr lang="fr-FR" sz="1800" i="1" dirty="0">
                <a:effectLst/>
                <a:latin typeface="Calibri" panose="020F0502020204030204" pitchFamily="34" charset="0"/>
                <a:ea typeface="Calibri" panose="020F0502020204030204" pitchFamily="34" charset="0"/>
                <a:cs typeface="Arial" panose="020B0604020202020204" pitchFamily="34" charset="0"/>
              </a:rPr>
              <a:t> drink </a:t>
            </a:r>
            <a:r>
              <a:rPr lang="fr-FR" sz="1800" i="1" dirty="0" err="1">
                <a:effectLst/>
                <a:latin typeface="Calibri" panose="020F0502020204030204" pitchFamily="34" charset="0"/>
                <a:ea typeface="Calibri" panose="020F0502020204030204" pitchFamily="34" charset="0"/>
                <a:cs typeface="Arial" panose="020B0604020202020204" pitchFamily="34" charset="0"/>
              </a:rPr>
              <a:t>fizzy</a:t>
            </a:r>
            <a:r>
              <a:rPr lang="fr-FR" sz="1800" i="1" dirty="0">
                <a:effectLst/>
                <a:latin typeface="Calibri" panose="020F0502020204030204" pitchFamily="34" charset="0"/>
                <a:ea typeface="Calibri" panose="020F0502020204030204" pitchFamily="34" charset="0"/>
                <a:cs typeface="Arial" panose="020B0604020202020204" pitchFamily="34" charset="0"/>
              </a:rPr>
              <a:t> drinks</a:t>
            </a:r>
            <a:br>
              <a:rPr lang="fr-FR" sz="1800" dirty="0">
                <a:effectLst/>
                <a:latin typeface="Calibri" panose="020F0502020204030204" pitchFamily="34" charset="0"/>
                <a:ea typeface="Calibri" panose="020F0502020204030204" pitchFamily="34" charset="0"/>
                <a:cs typeface="Arial" panose="020B0604020202020204" pitchFamily="34" charset="0"/>
              </a:rPr>
            </a:br>
            <a:r>
              <a:rPr lang="fr-FR" sz="1800" dirty="0">
                <a:effectLst/>
                <a:latin typeface="Calibri" panose="020F0502020204030204" pitchFamily="34" charset="0"/>
                <a:ea typeface="Calibri" panose="020F0502020204030204" pitchFamily="34" charset="0"/>
                <a:cs typeface="Arial" panose="020B0604020202020204" pitchFamily="34" charset="0"/>
              </a:rPr>
              <a:t>    gazeuses</a:t>
            </a:r>
            <a:br>
              <a:rPr lang="fr-FR" sz="1800" dirty="0">
                <a:effectLst/>
                <a:latin typeface="Calibri" panose="020F0502020204030204" pitchFamily="34" charset="0"/>
                <a:ea typeface="Calibri" panose="020F0502020204030204" pitchFamily="34" charset="0"/>
                <a:cs typeface="Arial" panose="020B0604020202020204" pitchFamily="34" charset="0"/>
              </a:rPr>
            </a:br>
            <a:r>
              <a:rPr lang="fr-FR" sz="1800" dirty="0">
                <a:effectLst/>
                <a:latin typeface="Calibri" panose="020F0502020204030204" pitchFamily="34" charset="0"/>
                <a:ea typeface="Calibri" panose="020F0502020204030204" pitchFamily="34" charset="0"/>
                <a:cs typeface="Arial" panose="020B0604020202020204" pitchFamily="34" charset="0"/>
              </a:rPr>
              <a:t>je ne jouerai plus à des jeux vidéo	</a:t>
            </a:r>
            <a:r>
              <a:rPr lang="fr-FR" sz="1800" i="1" dirty="0">
                <a:effectLst/>
                <a:latin typeface="Calibri" panose="020F0502020204030204" pitchFamily="34" charset="0"/>
                <a:ea typeface="Calibri" panose="020F0502020204030204" pitchFamily="34" charset="0"/>
                <a:cs typeface="Arial" panose="020B0604020202020204" pitchFamily="34" charset="0"/>
              </a:rPr>
              <a:t>I </a:t>
            </a:r>
            <a:r>
              <a:rPr lang="fr-FR" sz="1800" i="1" dirty="0" err="1">
                <a:effectLst/>
                <a:latin typeface="Calibri" panose="020F0502020204030204" pitchFamily="34" charset="0"/>
                <a:ea typeface="Calibri" panose="020F0502020204030204" pitchFamily="34" charset="0"/>
                <a:cs typeface="Arial" panose="020B0604020202020204" pitchFamily="34" charset="0"/>
              </a:rPr>
              <a:t>won’t</a:t>
            </a:r>
            <a:r>
              <a:rPr lang="fr-FR" sz="1800" i="1" dirty="0">
                <a:effectLst/>
                <a:latin typeface="Calibri" panose="020F0502020204030204" pitchFamily="34" charset="0"/>
                <a:ea typeface="Calibri" panose="020F0502020204030204" pitchFamily="34" charset="0"/>
                <a:cs typeface="Arial" panose="020B0604020202020204" pitchFamily="34" charset="0"/>
              </a:rPr>
              <a:t> </a:t>
            </a:r>
            <a:r>
              <a:rPr lang="fr-FR" sz="1800" i="1" dirty="0" err="1">
                <a:effectLst/>
                <a:latin typeface="Calibri" panose="020F0502020204030204" pitchFamily="34" charset="0"/>
                <a:ea typeface="Calibri" panose="020F0502020204030204" pitchFamily="34" charset="0"/>
                <a:cs typeface="Arial" panose="020B0604020202020204" pitchFamily="34" charset="0"/>
              </a:rPr>
              <a:t>play</a:t>
            </a:r>
            <a:r>
              <a:rPr lang="fr-FR" sz="1800" i="1" dirty="0">
                <a:effectLst/>
                <a:latin typeface="Calibri" panose="020F0502020204030204" pitchFamily="34" charset="0"/>
                <a:ea typeface="Calibri" panose="020F0502020204030204" pitchFamily="34" charset="0"/>
                <a:cs typeface="Arial" panose="020B0604020202020204" pitchFamily="34" charset="0"/>
              </a:rPr>
              <a:t> </a:t>
            </a:r>
            <a:r>
              <a:rPr lang="fr-FR" sz="1800" i="1" dirty="0" err="1">
                <a:effectLst/>
                <a:latin typeface="Calibri" panose="020F0502020204030204" pitchFamily="34" charset="0"/>
                <a:ea typeface="Calibri" panose="020F0502020204030204" pitchFamily="34" charset="0"/>
                <a:cs typeface="Arial" panose="020B0604020202020204" pitchFamily="34" charset="0"/>
              </a:rPr>
              <a:t>with</a:t>
            </a:r>
            <a:r>
              <a:rPr lang="fr-FR" sz="1800" i="1" dirty="0">
                <a:effectLst/>
                <a:latin typeface="Calibri" panose="020F0502020204030204" pitchFamily="34" charset="0"/>
                <a:ea typeface="Calibri" panose="020F0502020204030204" pitchFamily="34" charset="0"/>
                <a:cs typeface="Arial" panose="020B0604020202020204" pitchFamily="34" charset="0"/>
              </a:rPr>
              <a:t> </a:t>
            </a:r>
            <a:r>
              <a:rPr lang="fr-FR" sz="1800" i="1" dirty="0" err="1">
                <a:effectLst/>
                <a:latin typeface="Calibri" panose="020F0502020204030204" pitchFamily="34" charset="0"/>
                <a:ea typeface="Calibri" panose="020F0502020204030204" pitchFamily="34" charset="0"/>
                <a:cs typeface="Arial" panose="020B0604020202020204" pitchFamily="34" charset="0"/>
              </a:rPr>
              <a:t>my</a:t>
            </a:r>
            <a:r>
              <a:rPr lang="fr-FR" sz="1800" i="1" dirty="0">
                <a:effectLst/>
                <a:latin typeface="Calibri" panose="020F0502020204030204" pitchFamily="34" charset="0"/>
                <a:ea typeface="Calibri" panose="020F0502020204030204" pitchFamily="34" charset="0"/>
                <a:cs typeface="Arial" panose="020B0604020202020204" pitchFamily="34" charset="0"/>
              </a:rPr>
              <a:t> </a:t>
            </a:r>
            <a:r>
              <a:rPr lang="fr-FR" sz="1800" i="1" dirty="0" err="1">
                <a:effectLst/>
                <a:latin typeface="Calibri" panose="020F0502020204030204" pitchFamily="34" charset="0"/>
                <a:ea typeface="Calibri" panose="020F0502020204030204" pitchFamily="34" charset="0"/>
                <a:cs typeface="Arial" panose="020B0604020202020204" pitchFamily="34" charset="0"/>
              </a:rPr>
              <a:t>video</a:t>
            </a:r>
            <a:r>
              <a:rPr lang="fr-FR" sz="1800" i="1" dirty="0">
                <a:effectLst/>
                <a:latin typeface="Calibri" panose="020F0502020204030204" pitchFamily="34" charset="0"/>
                <a:ea typeface="Calibri" panose="020F0502020204030204" pitchFamily="34" charset="0"/>
                <a:cs typeface="Arial" panose="020B0604020202020204" pitchFamily="34" charset="0"/>
              </a:rPr>
              <a:t> </a:t>
            </a:r>
            <a:r>
              <a:rPr lang="fr-FR" sz="1800" i="1" dirty="0" err="1">
                <a:effectLst/>
                <a:latin typeface="Calibri" panose="020F0502020204030204" pitchFamily="34" charset="0"/>
                <a:ea typeface="Calibri" panose="020F0502020204030204" pitchFamily="34" charset="0"/>
                <a:cs typeface="Arial" panose="020B0604020202020204" pitchFamily="34" charset="0"/>
              </a:rPr>
              <a:t>game</a:t>
            </a:r>
            <a:r>
              <a:rPr lang="fr-FR" sz="1800" i="1" dirty="0">
                <a:latin typeface="Calibri" panose="020F0502020204030204" pitchFamily="34" charset="0"/>
                <a:ea typeface="Calibri" panose="020F0502020204030204" pitchFamily="34" charset="0"/>
                <a:cs typeface="Arial" panose="020B0604020202020204" pitchFamily="34" charset="0"/>
              </a:rPr>
              <a:t> </a:t>
            </a:r>
            <a:r>
              <a:rPr lang="fr-FR" sz="1800" i="1" dirty="0" err="1">
                <a:effectLst/>
                <a:latin typeface="Calibri" panose="020F0502020204030204" pitchFamily="34" charset="0"/>
                <a:ea typeface="Calibri" panose="020F0502020204030204" pitchFamily="34" charset="0"/>
                <a:cs typeface="Arial" panose="020B0604020202020204" pitchFamily="34" charset="0"/>
              </a:rPr>
              <a:t>any</a:t>
            </a:r>
            <a:r>
              <a:rPr lang="fr-FR" sz="1800" i="1" dirty="0">
                <a:effectLst/>
                <a:latin typeface="Calibri" panose="020F0502020204030204" pitchFamily="34" charset="0"/>
                <a:ea typeface="Calibri" panose="020F0502020204030204" pitchFamily="34" charset="0"/>
                <a:cs typeface="Arial" panose="020B0604020202020204" pitchFamily="34" charset="0"/>
              </a:rPr>
              <a:t> more</a:t>
            </a:r>
            <a:br>
              <a:rPr lang="fr-FR" sz="1800" dirty="0">
                <a:effectLst/>
                <a:latin typeface="Calibri" panose="020F0502020204030204" pitchFamily="34" charset="0"/>
                <a:ea typeface="Calibri" panose="020F0502020204030204" pitchFamily="34" charset="0"/>
                <a:cs typeface="Arial" panose="020B0604020202020204" pitchFamily="34" charset="0"/>
              </a:rPr>
            </a:br>
            <a:r>
              <a:rPr lang="fr-FR" sz="1800" dirty="0">
                <a:effectLst/>
                <a:latin typeface="Calibri" panose="020F0502020204030204" pitchFamily="34" charset="0"/>
                <a:ea typeface="Calibri" panose="020F0502020204030204" pitchFamily="34" charset="0"/>
                <a:cs typeface="Arial" panose="020B0604020202020204" pitchFamily="34" charset="0"/>
              </a:rPr>
              <a:t>je ne mangerai plus de	</a:t>
            </a:r>
            <a:r>
              <a:rPr lang="fr-FR" sz="1800" i="1" dirty="0">
                <a:effectLst/>
                <a:latin typeface="Calibri" panose="020F0502020204030204" pitchFamily="34" charset="0"/>
                <a:ea typeface="Calibri" panose="020F0502020204030204" pitchFamily="34" charset="0"/>
                <a:cs typeface="Arial" panose="020B0604020202020204" pitchFamily="34" charset="0"/>
              </a:rPr>
              <a:t>I </a:t>
            </a:r>
            <a:r>
              <a:rPr lang="fr-FR" sz="1800" i="1" dirty="0" err="1">
                <a:effectLst/>
                <a:latin typeface="Calibri" panose="020F0502020204030204" pitchFamily="34" charset="0"/>
                <a:ea typeface="Calibri" panose="020F0502020204030204" pitchFamily="34" charset="0"/>
                <a:cs typeface="Arial" panose="020B0604020202020204" pitchFamily="34" charset="0"/>
              </a:rPr>
              <a:t>will</a:t>
            </a:r>
            <a:r>
              <a:rPr lang="fr-FR" sz="1800" i="1" dirty="0">
                <a:effectLst/>
                <a:latin typeface="Calibri" panose="020F0502020204030204" pitchFamily="34" charset="0"/>
                <a:ea typeface="Calibri" panose="020F0502020204030204" pitchFamily="34" charset="0"/>
                <a:cs typeface="Arial" panose="020B0604020202020204" pitchFamily="34" charset="0"/>
              </a:rPr>
              <a:t> not </a:t>
            </a:r>
            <a:r>
              <a:rPr lang="fr-FR" sz="1800" i="1" dirty="0" err="1">
                <a:effectLst/>
                <a:latin typeface="Calibri" panose="020F0502020204030204" pitchFamily="34" charset="0"/>
                <a:ea typeface="Calibri" panose="020F0502020204030204" pitchFamily="34" charset="0"/>
                <a:cs typeface="Arial" panose="020B0604020202020204" pitchFamily="34" charset="0"/>
              </a:rPr>
              <a:t>eat</a:t>
            </a:r>
            <a:r>
              <a:rPr lang="fr-FR" sz="1800" dirty="0">
                <a:effectLst/>
                <a:latin typeface="Calibri" panose="020F0502020204030204" pitchFamily="34" charset="0"/>
                <a:ea typeface="Calibri" panose="020F0502020204030204" pitchFamily="34" charset="0"/>
                <a:cs typeface="Arial" panose="020B0604020202020204" pitchFamily="34" charset="0"/>
              </a:rPr>
              <a:t> </a:t>
            </a:r>
            <a:r>
              <a:rPr lang="fr-FR" sz="1800" i="1" dirty="0">
                <a:effectLst/>
                <a:latin typeface="Calibri" panose="020F0502020204030204" pitchFamily="34" charset="0"/>
                <a:ea typeface="Calibri" panose="020F0502020204030204" pitchFamily="34" charset="0"/>
                <a:cs typeface="Arial" panose="020B0604020202020204" pitchFamily="34" charset="0"/>
              </a:rPr>
              <a:t>chips/hamburgers </a:t>
            </a:r>
            <a:r>
              <a:rPr lang="fr-FR" sz="1800" i="1" dirty="0" err="1">
                <a:effectLst/>
                <a:latin typeface="Calibri" panose="020F0502020204030204" pitchFamily="34" charset="0"/>
                <a:ea typeface="Calibri" panose="020F0502020204030204" pitchFamily="34" charset="0"/>
                <a:cs typeface="Arial" panose="020B0604020202020204" pitchFamily="34" charset="0"/>
              </a:rPr>
              <a:t>any</a:t>
            </a:r>
            <a:br>
              <a:rPr lang="fr-FR" sz="1800" dirty="0">
                <a:effectLst/>
                <a:latin typeface="Calibri" panose="020F0502020204030204" pitchFamily="34" charset="0"/>
                <a:ea typeface="Calibri" panose="020F0502020204030204" pitchFamily="34" charset="0"/>
                <a:cs typeface="Arial" panose="020B0604020202020204" pitchFamily="34" charset="0"/>
              </a:rPr>
            </a:br>
            <a:r>
              <a:rPr lang="fr-FR" sz="1800" dirty="0">
                <a:effectLst/>
                <a:latin typeface="Calibri" panose="020F0502020204030204" pitchFamily="34" charset="0"/>
                <a:ea typeface="Calibri" panose="020F0502020204030204" pitchFamily="34" charset="0"/>
                <a:cs typeface="Arial" panose="020B0604020202020204" pitchFamily="34" charset="0"/>
              </a:rPr>
              <a:t>    frites/hamburgers</a:t>
            </a:r>
            <a:r>
              <a:rPr lang="fr-FR" sz="1800" i="1" dirty="0">
                <a:effectLst/>
                <a:latin typeface="Calibri" panose="020F0502020204030204" pitchFamily="34" charset="0"/>
                <a:ea typeface="Calibri" panose="020F0502020204030204" pitchFamily="34" charset="0"/>
                <a:cs typeface="Arial" panose="020B0604020202020204" pitchFamily="34" charset="0"/>
              </a:rPr>
              <a:t>	more</a:t>
            </a:r>
            <a:br>
              <a:rPr lang="fr-FR" sz="1800" dirty="0">
                <a:effectLst/>
                <a:latin typeface="Calibri" panose="020F0502020204030204" pitchFamily="34" charset="0"/>
                <a:ea typeface="Calibri" panose="020F0502020204030204" pitchFamily="34" charset="0"/>
                <a:cs typeface="Arial" panose="020B0604020202020204" pitchFamily="34" charset="0"/>
              </a:rPr>
            </a:br>
            <a:r>
              <a:rPr lang="fr-FR" sz="1800" dirty="0">
                <a:effectLst/>
                <a:latin typeface="Calibri" panose="020F0502020204030204" pitchFamily="34" charset="0"/>
                <a:ea typeface="Calibri" panose="020F0502020204030204" pitchFamily="34" charset="0"/>
                <a:cs typeface="Arial" panose="020B0604020202020204" pitchFamily="34" charset="0"/>
              </a:rPr>
              <a:t>je ne prendrai pas le bus	</a:t>
            </a:r>
            <a:r>
              <a:rPr lang="fr-FR" sz="1800" i="1" dirty="0">
                <a:effectLst/>
                <a:latin typeface="Calibri" panose="020F0502020204030204" pitchFamily="34" charset="0"/>
                <a:ea typeface="Calibri" panose="020F0502020204030204" pitchFamily="34" charset="0"/>
                <a:cs typeface="Arial" panose="020B0604020202020204" pitchFamily="34" charset="0"/>
              </a:rPr>
              <a:t>I </a:t>
            </a:r>
            <a:r>
              <a:rPr lang="fr-FR" sz="1800" i="1" dirty="0" err="1">
                <a:effectLst/>
                <a:latin typeface="Calibri" panose="020F0502020204030204" pitchFamily="34" charset="0"/>
                <a:ea typeface="Calibri" panose="020F0502020204030204" pitchFamily="34" charset="0"/>
                <a:cs typeface="Arial" panose="020B0604020202020204" pitchFamily="34" charset="0"/>
              </a:rPr>
              <a:t>will</a:t>
            </a:r>
            <a:r>
              <a:rPr lang="fr-FR" sz="1800" i="1" dirty="0">
                <a:effectLst/>
                <a:latin typeface="Calibri" panose="020F0502020204030204" pitchFamily="34" charset="0"/>
                <a:ea typeface="Calibri" panose="020F0502020204030204" pitchFamily="34" charset="0"/>
                <a:cs typeface="Arial" panose="020B0604020202020204" pitchFamily="34" charset="0"/>
              </a:rPr>
              <a:t> not </a:t>
            </a:r>
            <a:r>
              <a:rPr lang="fr-FR" sz="1800" i="1" dirty="0" err="1">
                <a:effectLst/>
                <a:latin typeface="Calibri" panose="020F0502020204030204" pitchFamily="34" charset="0"/>
                <a:ea typeface="Calibri" panose="020F0502020204030204" pitchFamily="34" charset="0"/>
                <a:cs typeface="Arial" panose="020B0604020202020204" pitchFamily="34" charset="0"/>
              </a:rPr>
              <a:t>take</a:t>
            </a:r>
            <a:r>
              <a:rPr lang="fr-FR" sz="1800" i="1" dirty="0">
                <a:effectLst/>
                <a:latin typeface="Calibri" panose="020F0502020204030204" pitchFamily="34" charset="0"/>
                <a:ea typeface="Calibri" panose="020F0502020204030204" pitchFamily="34" charset="0"/>
                <a:cs typeface="Arial" panose="020B0604020202020204" pitchFamily="34" charset="0"/>
              </a:rPr>
              <a:t> the bus</a:t>
            </a:r>
            <a:br>
              <a:rPr lang="fr-FR" sz="1800" dirty="0">
                <a:effectLst/>
                <a:latin typeface="Calibri" panose="020F0502020204030204" pitchFamily="34" charset="0"/>
                <a:ea typeface="Calibri" panose="020F0502020204030204" pitchFamily="34" charset="0"/>
                <a:cs typeface="Arial" panose="020B0604020202020204" pitchFamily="34" charset="0"/>
              </a:rPr>
            </a:br>
            <a:r>
              <a:rPr lang="fr-FR" sz="1800" dirty="0">
                <a:effectLst/>
                <a:latin typeface="Calibri" panose="020F0502020204030204" pitchFamily="34" charset="0"/>
                <a:ea typeface="Calibri" panose="020F0502020204030204" pitchFamily="34" charset="0"/>
                <a:cs typeface="Arial" panose="020B0604020202020204" pitchFamily="34" charset="0"/>
              </a:rPr>
              <a:t>je prendrai les escaliers 	</a:t>
            </a:r>
            <a:r>
              <a:rPr lang="fr-FR" sz="1800" i="1" dirty="0">
                <a:effectLst/>
                <a:latin typeface="Calibri" panose="020F0502020204030204" pitchFamily="34" charset="0"/>
                <a:ea typeface="Calibri" panose="020F0502020204030204" pitchFamily="34" charset="0"/>
                <a:cs typeface="Arial" panose="020B0604020202020204" pitchFamily="34" charset="0"/>
              </a:rPr>
              <a:t>I </a:t>
            </a:r>
            <a:r>
              <a:rPr lang="fr-FR" sz="1800" i="1" dirty="0" err="1">
                <a:effectLst/>
                <a:latin typeface="Calibri" panose="020F0502020204030204" pitchFamily="34" charset="0"/>
                <a:ea typeface="Calibri" panose="020F0502020204030204" pitchFamily="34" charset="0"/>
                <a:cs typeface="Arial" panose="020B0604020202020204" pitchFamily="34" charset="0"/>
              </a:rPr>
              <a:t>will</a:t>
            </a:r>
            <a:r>
              <a:rPr lang="fr-FR" sz="1800" i="1" dirty="0">
                <a:effectLst/>
                <a:latin typeface="Calibri" panose="020F0502020204030204" pitchFamily="34" charset="0"/>
                <a:ea typeface="Calibri" panose="020F0502020204030204" pitchFamily="34" charset="0"/>
                <a:cs typeface="Arial" panose="020B0604020202020204" pitchFamily="34" charset="0"/>
              </a:rPr>
              <a:t> </a:t>
            </a:r>
            <a:r>
              <a:rPr lang="fr-FR" sz="1800" i="1" dirty="0" err="1">
                <a:effectLst/>
                <a:latin typeface="Calibri" panose="020F0502020204030204" pitchFamily="34" charset="0"/>
                <a:ea typeface="Calibri" panose="020F0502020204030204" pitchFamily="34" charset="0"/>
                <a:cs typeface="Arial" panose="020B0604020202020204" pitchFamily="34" charset="0"/>
              </a:rPr>
              <a:t>take</a:t>
            </a:r>
            <a:r>
              <a:rPr lang="fr-FR" sz="1800" i="1" dirty="0">
                <a:effectLst/>
                <a:latin typeface="Calibri" panose="020F0502020204030204" pitchFamily="34" charset="0"/>
                <a:ea typeface="Calibri" panose="020F0502020204030204" pitchFamily="34" charset="0"/>
                <a:cs typeface="Arial" panose="020B0604020202020204" pitchFamily="34" charset="0"/>
              </a:rPr>
              <a:t> the </a:t>
            </a:r>
            <a:r>
              <a:rPr lang="fr-FR" sz="1800" i="1" dirty="0" err="1">
                <a:effectLst/>
                <a:latin typeface="Calibri" panose="020F0502020204030204" pitchFamily="34" charset="0"/>
                <a:ea typeface="Calibri" panose="020F0502020204030204" pitchFamily="34" charset="0"/>
                <a:cs typeface="Arial" panose="020B0604020202020204" pitchFamily="34" charset="0"/>
              </a:rPr>
              <a:t>stairs</a:t>
            </a:r>
            <a:br>
              <a:rPr lang="fr-FR" sz="1800" dirty="0">
                <a:effectLst/>
                <a:latin typeface="Calibri" panose="020F0502020204030204" pitchFamily="34" charset="0"/>
                <a:ea typeface="Calibri" panose="020F0502020204030204" pitchFamily="34" charset="0"/>
                <a:cs typeface="Arial" panose="020B0604020202020204" pitchFamily="34" charset="0"/>
              </a:rPr>
            </a:br>
            <a:r>
              <a:rPr lang="fr-FR" sz="1800" dirty="0">
                <a:effectLst/>
                <a:latin typeface="Calibri" panose="020F0502020204030204" pitchFamily="34" charset="0"/>
                <a:ea typeface="Calibri" panose="020F0502020204030204" pitchFamily="34" charset="0"/>
                <a:cs typeface="Arial" panose="020B0604020202020204" pitchFamily="34" charset="0"/>
              </a:rPr>
              <a:t>je prendrai des cours d’arts martiaux	</a:t>
            </a:r>
            <a:r>
              <a:rPr lang="fr-FR" sz="1800" i="1" dirty="0">
                <a:effectLst/>
                <a:latin typeface="Calibri" panose="020F0502020204030204" pitchFamily="34" charset="0"/>
                <a:ea typeface="Calibri" panose="020F0502020204030204" pitchFamily="34" charset="0"/>
                <a:cs typeface="Arial" panose="020B0604020202020204" pitchFamily="34" charset="0"/>
              </a:rPr>
              <a:t>I </a:t>
            </a:r>
            <a:r>
              <a:rPr lang="fr-FR" sz="1800" i="1" dirty="0" err="1">
                <a:effectLst/>
                <a:latin typeface="Calibri" panose="020F0502020204030204" pitchFamily="34" charset="0"/>
                <a:ea typeface="Calibri" panose="020F0502020204030204" pitchFamily="34" charset="0"/>
                <a:cs typeface="Arial" panose="020B0604020202020204" pitchFamily="34" charset="0"/>
              </a:rPr>
              <a:t>will</a:t>
            </a:r>
            <a:r>
              <a:rPr lang="fr-FR" sz="1800" i="1" dirty="0">
                <a:effectLst/>
                <a:latin typeface="Calibri" panose="020F0502020204030204" pitchFamily="34" charset="0"/>
                <a:ea typeface="Calibri" panose="020F0502020204030204" pitchFamily="34" charset="0"/>
                <a:cs typeface="Arial" panose="020B0604020202020204" pitchFamily="34" charset="0"/>
              </a:rPr>
              <a:t> </a:t>
            </a:r>
            <a:r>
              <a:rPr lang="fr-FR" sz="1800" i="1" dirty="0" err="1">
                <a:effectLst/>
                <a:latin typeface="Calibri" panose="020F0502020204030204" pitchFamily="34" charset="0"/>
                <a:ea typeface="Calibri" panose="020F0502020204030204" pitchFamily="34" charset="0"/>
                <a:cs typeface="Arial" panose="020B0604020202020204" pitchFamily="34" charset="0"/>
              </a:rPr>
              <a:t>take</a:t>
            </a:r>
            <a:r>
              <a:rPr lang="fr-FR" sz="1800" i="1" dirty="0">
                <a:effectLst/>
                <a:latin typeface="Calibri" panose="020F0502020204030204" pitchFamily="34" charset="0"/>
                <a:ea typeface="Calibri" panose="020F0502020204030204" pitchFamily="34" charset="0"/>
                <a:cs typeface="Arial" panose="020B0604020202020204" pitchFamily="34" charset="0"/>
              </a:rPr>
              <a:t> martial arts classes</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endParaRPr lang="en-GB" dirty="0"/>
          </a:p>
        </p:txBody>
      </p:sp>
      <p:sp>
        <p:nvSpPr>
          <p:cNvPr id="5" name="TextBox 4">
            <a:extLst>
              <a:ext uri="{FF2B5EF4-FFF2-40B4-BE49-F238E27FC236}">
                <a16:creationId xmlns:a16="http://schemas.microsoft.com/office/drawing/2014/main" id="{E07EAA69-9BE9-4304-BB82-2115E78C6F9E}"/>
              </a:ext>
            </a:extLst>
          </p:cNvPr>
          <p:cNvSpPr txBox="1"/>
          <p:nvPr/>
        </p:nvSpPr>
        <p:spPr>
          <a:xfrm>
            <a:off x="7030538" y="1028753"/>
            <a:ext cx="8860971" cy="5291705"/>
          </a:xfrm>
          <a:prstGeom prst="rect">
            <a:avLst/>
          </a:prstGeom>
          <a:noFill/>
        </p:spPr>
        <p:txBody>
          <a:bodyPr wrap="square">
            <a:spAutoFit/>
          </a:bodyPr>
          <a:lstStyle/>
          <a:p>
            <a:pPr>
              <a:lnSpc>
                <a:spcPct val="107000"/>
              </a:lnSpc>
              <a:spcAft>
                <a:spcPts val="800"/>
              </a:spcAft>
              <a:tabLst>
                <a:tab pos="3086100" algn="l"/>
              </a:tabLst>
            </a:pPr>
            <a:r>
              <a:rPr lang="en-US" sz="1600" b="1" dirty="0">
                <a:effectLst/>
                <a:latin typeface="Calibri" panose="020F0502020204030204" pitchFamily="34" charset="0"/>
                <a:ea typeface="Calibri" panose="020F0502020204030204" pitchFamily="34" charset="0"/>
                <a:cs typeface="Arial" panose="020B0604020202020204" pitchFamily="34" charset="0"/>
              </a:rPr>
              <a:t>Les mots </a:t>
            </a:r>
            <a:r>
              <a:rPr lang="en-US" sz="1600" b="1" dirty="0" err="1">
                <a:effectLst/>
                <a:latin typeface="Calibri" panose="020F0502020204030204" pitchFamily="34" charset="0"/>
                <a:ea typeface="Calibri" panose="020F0502020204030204" pitchFamily="34" charset="0"/>
                <a:cs typeface="Arial" panose="020B0604020202020204" pitchFamily="34" charset="0"/>
              </a:rPr>
              <a:t>essentiels</a:t>
            </a:r>
            <a:r>
              <a:rPr lang="en-US" sz="1600" b="1" dirty="0">
                <a:latin typeface="Calibri" panose="020F0502020204030204" pitchFamily="34" charset="0"/>
                <a:ea typeface="Calibri" panose="020F0502020204030204" pitchFamily="34" charset="0"/>
                <a:cs typeface="Arial" panose="020B0604020202020204" pitchFamily="34" charset="0"/>
              </a:rPr>
              <a:t>                          </a:t>
            </a:r>
            <a:r>
              <a:rPr lang="en-US" sz="1600" b="1" i="1" dirty="0">
                <a:effectLst/>
                <a:latin typeface="Calibri" panose="020F0502020204030204" pitchFamily="34" charset="0"/>
                <a:ea typeface="Calibri" panose="020F0502020204030204" pitchFamily="34" charset="0"/>
                <a:cs typeface="Arial" panose="020B0604020202020204" pitchFamily="34" charset="0"/>
              </a:rPr>
              <a:t>High-frequency words</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dirty="0" err="1">
                <a:effectLst/>
                <a:latin typeface="Calibri" panose="020F0502020204030204" pitchFamily="34" charset="0"/>
                <a:ea typeface="Calibri" panose="020F0502020204030204" pitchFamily="34" charset="0"/>
                <a:cs typeface="Arial" panose="020B0604020202020204" pitchFamily="34" charset="0"/>
              </a:rPr>
              <a:t>alors</a:t>
            </a:r>
            <a:r>
              <a:rPr lang="en-US" sz="1600" dirty="0">
                <a:effectLst/>
                <a:latin typeface="Calibri" panose="020F0502020204030204" pitchFamily="34" charset="0"/>
                <a:ea typeface="Calibri" panose="020F0502020204030204" pitchFamily="34" charset="0"/>
                <a:cs typeface="Arial" panose="020B0604020202020204" pitchFamily="34" charset="0"/>
              </a:rPr>
              <a:t>			</a:t>
            </a:r>
            <a:r>
              <a:rPr lang="en-US" sz="1600" i="1" dirty="0">
                <a:effectLst/>
                <a:latin typeface="Calibri" panose="020F0502020204030204" pitchFamily="34" charset="0"/>
                <a:ea typeface="Calibri" panose="020F0502020204030204" pitchFamily="34" charset="0"/>
                <a:cs typeface="Arial" panose="020B0604020202020204" pitchFamily="34" charset="0"/>
              </a:rPr>
              <a:t>so/then</a:t>
            </a:r>
            <a:br>
              <a:rPr lang="en-US" sz="1600" dirty="0">
                <a:effectLst/>
                <a:latin typeface="Calibri" panose="020F0502020204030204" pitchFamily="34" charset="0"/>
                <a:ea typeface="Calibri" panose="020F0502020204030204" pitchFamily="34" charset="0"/>
                <a:cs typeface="Arial" panose="020B0604020202020204" pitchFamily="34" charset="0"/>
              </a:rPr>
            </a:br>
            <a:r>
              <a:rPr lang="en-US" sz="1600" dirty="0">
                <a:effectLst/>
                <a:latin typeface="Calibri" panose="020F0502020204030204" pitchFamily="34" charset="0"/>
                <a:ea typeface="Calibri" panose="020F0502020204030204" pitchFamily="34" charset="0"/>
                <a:cs typeface="Arial" panose="020B0604020202020204" pitchFamily="34" charset="0"/>
              </a:rPr>
              <a:t>au </a:t>
            </a:r>
            <a:r>
              <a:rPr lang="en-US" sz="1600" dirty="0" err="1">
                <a:effectLst/>
                <a:latin typeface="Calibri" panose="020F0502020204030204" pitchFamily="34" charset="0"/>
                <a:ea typeface="Calibri" panose="020F0502020204030204" pitchFamily="34" charset="0"/>
                <a:cs typeface="Arial" panose="020B0604020202020204" pitchFamily="34" charset="0"/>
              </a:rPr>
              <a:t>moins</a:t>
            </a:r>
            <a:r>
              <a:rPr lang="en-US" sz="1600" dirty="0">
                <a:effectLst/>
                <a:latin typeface="Calibri" panose="020F0502020204030204" pitchFamily="34" charset="0"/>
                <a:ea typeface="Calibri" panose="020F0502020204030204" pitchFamily="34" charset="0"/>
                <a:cs typeface="Arial" panose="020B0604020202020204" pitchFamily="34" charset="0"/>
              </a:rPr>
              <a:t>			</a:t>
            </a:r>
            <a:r>
              <a:rPr lang="en-US" sz="1600" i="1" dirty="0">
                <a:effectLst/>
                <a:latin typeface="Calibri" panose="020F0502020204030204" pitchFamily="34" charset="0"/>
                <a:ea typeface="Calibri" panose="020F0502020204030204" pitchFamily="34" charset="0"/>
                <a:cs typeface="Arial" panose="020B0604020202020204" pitchFamily="34" charset="0"/>
              </a:rPr>
              <a:t>at least	 </a:t>
            </a:r>
            <a:br>
              <a:rPr lang="en-US" sz="1600" dirty="0">
                <a:effectLst/>
                <a:latin typeface="Calibri" panose="020F0502020204030204" pitchFamily="34" charset="0"/>
                <a:ea typeface="Calibri" panose="020F0502020204030204" pitchFamily="34" charset="0"/>
                <a:cs typeface="Arial" panose="020B0604020202020204" pitchFamily="34" charset="0"/>
              </a:rPr>
            </a:br>
            <a:r>
              <a:rPr lang="en-US" sz="1600" dirty="0" err="1">
                <a:effectLst/>
                <a:latin typeface="Calibri" panose="020F0502020204030204" pitchFamily="34" charset="0"/>
                <a:ea typeface="Calibri" panose="020F0502020204030204" pitchFamily="34" charset="0"/>
                <a:cs typeface="Arial" panose="020B0604020202020204" pitchFamily="34" charset="0"/>
              </a:rPr>
              <a:t>c’est</a:t>
            </a:r>
            <a:r>
              <a:rPr lang="en-US" sz="1600" dirty="0">
                <a:effectLst/>
                <a:latin typeface="Calibri" panose="020F0502020204030204" pitchFamily="34" charset="0"/>
                <a:ea typeface="Calibri" panose="020F0502020204030204" pitchFamily="34" charset="0"/>
                <a:cs typeface="Arial" panose="020B0604020202020204" pitchFamily="34" charset="0"/>
              </a:rPr>
              <a:t>-à-dire		</a:t>
            </a:r>
            <a:r>
              <a:rPr lang="en-US" sz="1600" dirty="0">
                <a:latin typeface="Calibri" panose="020F0502020204030204" pitchFamily="34" charset="0"/>
                <a:ea typeface="Calibri" panose="020F0502020204030204" pitchFamily="34" charset="0"/>
                <a:cs typeface="Arial" panose="020B0604020202020204" pitchFamily="34" charset="0"/>
              </a:rPr>
              <a:t>	</a:t>
            </a:r>
            <a:r>
              <a:rPr lang="en-US" sz="1600" i="1" dirty="0">
                <a:effectLst/>
                <a:latin typeface="Calibri" panose="020F0502020204030204" pitchFamily="34" charset="0"/>
                <a:ea typeface="Calibri" panose="020F0502020204030204" pitchFamily="34" charset="0"/>
                <a:cs typeface="Arial" panose="020B0604020202020204" pitchFamily="34" charset="0"/>
              </a:rPr>
              <a:t>that is to say</a:t>
            </a:r>
            <a:br>
              <a:rPr lang="en-US" sz="1600" dirty="0">
                <a:effectLst/>
                <a:latin typeface="Calibri" panose="020F0502020204030204" pitchFamily="34" charset="0"/>
                <a:ea typeface="Calibri" panose="020F0502020204030204" pitchFamily="34" charset="0"/>
                <a:cs typeface="Arial" panose="020B0604020202020204" pitchFamily="34" charset="0"/>
              </a:rPr>
            </a:br>
            <a:r>
              <a:rPr lang="en-US" sz="1600" dirty="0" err="1">
                <a:effectLst/>
                <a:latin typeface="Calibri" panose="020F0502020204030204" pitchFamily="34" charset="0"/>
                <a:ea typeface="Calibri" panose="020F0502020204030204" pitchFamily="34" charset="0"/>
                <a:cs typeface="Arial" panose="020B0604020202020204" pitchFamily="34" charset="0"/>
              </a:rPr>
              <a:t>ce</a:t>
            </a:r>
            <a:r>
              <a:rPr lang="en-US" sz="1600" dirty="0">
                <a:effectLst/>
                <a:latin typeface="Calibri" panose="020F0502020204030204" pitchFamily="34" charset="0"/>
                <a:ea typeface="Calibri" panose="020F0502020204030204" pitchFamily="34" charset="0"/>
                <a:cs typeface="Arial" panose="020B0604020202020204" pitchFamily="34" charset="0"/>
              </a:rPr>
              <a:t> qui </a:t>
            </a:r>
            <a:r>
              <a:rPr lang="en-US" sz="1600" dirty="0" err="1">
                <a:effectLst/>
                <a:latin typeface="Calibri" panose="020F0502020204030204" pitchFamily="34" charset="0"/>
                <a:ea typeface="Calibri" panose="020F0502020204030204" pitchFamily="34" charset="0"/>
                <a:cs typeface="Arial" panose="020B0604020202020204" pitchFamily="34" charset="0"/>
              </a:rPr>
              <a:t>veut</a:t>
            </a:r>
            <a:r>
              <a:rPr lang="en-US" sz="1600" dirty="0">
                <a:effectLst/>
                <a:latin typeface="Calibri" panose="020F0502020204030204" pitchFamily="34" charset="0"/>
                <a:ea typeface="Calibri" panose="020F0502020204030204" pitchFamily="34" charset="0"/>
                <a:cs typeface="Arial" panose="020B0604020202020204" pitchFamily="34" charset="0"/>
              </a:rPr>
              <a:t> dire		</a:t>
            </a:r>
            <a:r>
              <a:rPr lang="en-US" sz="1600" i="1" dirty="0">
                <a:effectLst/>
                <a:latin typeface="Calibri" panose="020F0502020204030204" pitchFamily="34" charset="0"/>
                <a:ea typeface="Calibri" panose="020F0502020204030204" pitchFamily="34" charset="0"/>
                <a:cs typeface="Arial" panose="020B0604020202020204" pitchFamily="34" charset="0"/>
              </a:rPr>
              <a:t>which means</a:t>
            </a:r>
            <a:br>
              <a:rPr lang="en-US" sz="1600" dirty="0">
                <a:effectLst/>
                <a:latin typeface="Calibri" panose="020F0502020204030204" pitchFamily="34" charset="0"/>
                <a:ea typeface="Calibri" panose="020F0502020204030204" pitchFamily="34" charset="0"/>
                <a:cs typeface="Arial" panose="020B0604020202020204" pitchFamily="34" charset="0"/>
              </a:rPr>
            </a:br>
            <a:r>
              <a:rPr lang="en-US" sz="1600" dirty="0" err="1">
                <a:effectLst/>
                <a:latin typeface="Calibri" panose="020F0502020204030204" pitchFamily="34" charset="0"/>
                <a:ea typeface="Calibri" panose="020F0502020204030204" pitchFamily="34" charset="0"/>
                <a:cs typeface="Arial" panose="020B0604020202020204" pitchFamily="34" charset="0"/>
              </a:rPr>
              <a:t>chaque</a:t>
            </a:r>
            <a:r>
              <a:rPr lang="en-US" sz="1600" dirty="0">
                <a:effectLst/>
                <a:latin typeface="Calibri" panose="020F0502020204030204" pitchFamily="34" charset="0"/>
                <a:ea typeface="Calibri" panose="020F0502020204030204" pitchFamily="34" charset="0"/>
                <a:cs typeface="Arial" panose="020B0604020202020204" pitchFamily="34" charset="0"/>
              </a:rPr>
              <a:t>			</a:t>
            </a:r>
            <a:r>
              <a:rPr lang="en-US" sz="1600" i="1" dirty="0">
                <a:effectLst/>
                <a:latin typeface="Calibri" panose="020F0502020204030204" pitchFamily="34" charset="0"/>
                <a:ea typeface="Calibri" panose="020F0502020204030204" pitchFamily="34" charset="0"/>
                <a:cs typeface="Arial" panose="020B0604020202020204" pitchFamily="34" charset="0"/>
              </a:rPr>
              <a:t>each</a:t>
            </a:r>
            <a:br>
              <a:rPr lang="en-US" sz="1600" dirty="0">
                <a:effectLst/>
                <a:latin typeface="Calibri" panose="020F0502020204030204" pitchFamily="34" charset="0"/>
                <a:ea typeface="Calibri" panose="020F0502020204030204" pitchFamily="34" charset="0"/>
                <a:cs typeface="Arial" panose="020B0604020202020204" pitchFamily="34" charset="0"/>
              </a:rPr>
            </a:br>
            <a:r>
              <a:rPr lang="en-US" sz="1600" dirty="0" err="1">
                <a:effectLst/>
                <a:latin typeface="Calibri" panose="020F0502020204030204" pitchFamily="34" charset="0"/>
                <a:ea typeface="Calibri" panose="020F0502020204030204" pitchFamily="34" charset="0"/>
                <a:cs typeface="Arial" panose="020B0604020202020204" pitchFamily="34" charset="0"/>
              </a:rPr>
              <a:t>d’abord</a:t>
            </a:r>
            <a:r>
              <a:rPr lang="en-US" sz="1600" dirty="0">
                <a:effectLst/>
                <a:latin typeface="Calibri" panose="020F0502020204030204" pitchFamily="34" charset="0"/>
                <a:ea typeface="Calibri" panose="020F0502020204030204" pitchFamily="34" charset="0"/>
                <a:cs typeface="Arial" panose="020B0604020202020204" pitchFamily="34" charset="0"/>
              </a:rPr>
              <a:t>		</a:t>
            </a:r>
            <a:r>
              <a:rPr lang="en-US" sz="1600" dirty="0">
                <a:latin typeface="Calibri" panose="020F0502020204030204" pitchFamily="34" charset="0"/>
                <a:ea typeface="Calibri" panose="020F0502020204030204" pitchFamily="34" charset="0"/>
                <a:cs typeface="Arial" panose="020B0604020202020204" pitchFamily="34" charset="0"/>
              </a:rPr>
              <a:t>	</a:t>
            </a:r>
            <a:r>
              <a:rPr lang="en-US" sz="1600" i="1" dirty="0">
                <a:effectLst/>
                <a:latin typeface="Calibri" panose="020F0502020204030204" pitchFamily="34" charset="0"/>
                <a:ea typeface="Calibri" panose="020F0502020204030204" pitchFamily="34" charset="0"/>
                <a:cs typeface="Arial" panose="020B0604020202020204" pitchFamily="34" charset="0"/>
              </a:rPr>
              <a:t>first</a:t>
            </a:r>
            <a:br>
              <a:rPr lang="en-US" sz="1600" dirty="0">
                <a:effectLst/>
                <a:latin typeface="Calibri" panose="020F0502020204030204" pitchFamily="34" charset="0"/>
                <a:ea typeface="Calibri" panose="020F0502020204030204" pitchFamily="34" charset="0"/>
                <a:cs typeface="Arial" panose="020B0604020202020204" pitchFamily="34" charset="0"/>
              </a:rPr>
            </a:br>
            <a:r>
              <a:rPr lang="en-US" sz="1600" dirty="0">
                <a:effectLst/>
                <a:latin typeface="Calibri" panose="020F0502020204030204" pitchFamily="34" charset="0"/>
                <a:ea typeface="Calibri" panose="020F0502020204030204" pitchFamily="34" charset="0"/>
                <a:cs typeface="Arial" panose="020B0604020202020204" pitchFamily="34" charset="0"/>
              </a:rPr>
              <a:t>de bonne </a:t>
            </a:r>
            <a:r>
              <a:rPr lang="en-US" sz="1600" dirty="0" err="1">
                <a:effectLst/>
                <a:latin typeface="Calibri" panose="020F0502020204030204" pitchFamily="34" charset="0"/>
                <a:ea typeface="Calibri" panose="020F0502020204030204" pitchFamily="34" charset="0"/>
                <a:cs typeface="Arial" panose="020B0604020202020204" pitchFamily="34" charset="0"/>
              </a:rPr>
              <a:t>heure</a:t>
            </a:r>
            <a:r>
              <a:rPr lang="en-US" sz="1600" dirty="0">
                <a:effectLst/>
                <a:latin typeface="Calibri" panose="020F0502020204030204" pitchFamily="34" charset="0"/>
                <a:ea typeface="Calibri" panose="020F0502020204030204" pitchFamily="34" charset="0"/>
                <a:cs typeface="Arial" panose="020B0604020202020204" pitchFamily="34" charset="0"/>
              </a:rPr>
              <a:t>		</a:t>
            </a:r>
            <a:r>
              <a:rPr lang="en-US" sz="1600" i="1" dirty="0">
                <a:effectLst/>
                <a:latin typeface="Calibri" panose="020F0502020204030204" pitchFamily="34" charset="0"/>
                <a:ea typeface="Calibri" panose="020F0502020204030204" pitchFamily="34" charset="0"/>
                <a:cs typeface="Arial" panose="020B0604020202020204" pitchFamily="34" charset="0"/>
              </a:rPr>
              <a:t>early</a:t>
            </a:r>
            <a:br>
              <a:rPr lang="en-US" sz="1600" dirty="0">
                <a:effectLst/>
                <a:latin typeface="Calibri" panose="020F0502020204030204" pitchFamily="34" charset="0"/>
                <a:ea typeface="Calibri" panose="020F0502020204030204" pitchFamily="34" charset="0"/>
                <a:cs typeface="Arial" panose="020B0604020202020204" pitchFamily="34" charset="0"/>
              </a:rPr>
            </a:br>
            <a:r>
              <a:rPr lang="en-US" sz="1600" dirty="0">
                <a:effectLst/>
                <a:latin typeface="Calibri" panose="020F0502020204030204" pitchFamily="34" charset="0"/>
                <a:ea typeface="Calibri" panose="020F0502020204030204" pitchFamily="34" charset="0"/>
                <a:cs typeface="Arial" panose="020B0604020202020204" pitchFamily="34" charset="0"/>
              </a:rPr>
              <a:t>deux </a:t>
            </a:r>
            <a:r>
              <a:rPr lang="en-US" sz="1600" dirty="0" err="1">
                <a:effectLst/>
                <a:latin typeface="Calibri" panose="020F0502020204030204" pitchFamily="34" charset="0"/>
                <a:ea typeface="Calibri" panose="020F0502020204030204" pitchFamily="34" charset="0"/>
                <a:cs typeface="Arial" panose="020B0604020202020204" pitchFamily="34" charset="0"/>
              </a:rPr>
              <a:t>fois</a:t>
            </a:r>
            <a:r>
              <a:rPr lang="en-US" sz="1600" dirty="0">
                <a:effectLst/>
                <a:latin typeface="Calibri" panose="020F0502020204030204" pitchFamily="34" charset="0"/>
                <a:ea typeface="Calibri" panose="020F0502020204030204" pitchFamily="34" charset="0"/>
                <a:cs typeface="Arial" panose="020B0604020202020204" pitchFamily="34" charset="0"/>
              </a:rPr>
              <a:t> par </a:t>
            </a:r>
            <a:r>
              <a:rPr lang="en-US" sz="1600" dirty="0" err="1">
                <a:effectLst/>
                <a:latin typeface="Calibri" panose="020F0502020204030204" pitchFamily="34" charset="0"/>
                <a:ea typeface="Calibri" panose="020F0502020204030204" pitchFamily="34" charset="0"/>
                <a:cs typeface="Arial" panose="020B0604020202020204" pitchFamily="34" charset="0"/>
              </a:rPr>
              <a:t>semaine</a:t>
            </a:r>
            <a:r>
              <a:rPr lang="en-US" sz="1600" dirty="0">
                <a:effectLst/>
                <a:latin typeface="Calibri" panose="020F0502020204030204" pitchFamily="34" charset="0"/>
                <a:ea typeface="Calibri" panose="020F0502020204030204" pitchFamily="34" charset="0"/>
                <a:cs typeface="Arial" panose="020B0604020202020204" pitchFamily="34" charset="0"/>
              </a:rPr>
              <a:t> 	</a:t>
            </a:r>
            <a:r>
              <a:rPr lang="en-US" sz="1600" i="1" dirty="0">
                <a:effectLst/>
                <a:latin typeface="Calibri" panose="020F0502020204030204" pitchFamily="34" charset="0"/>
                <a:ea typeface="Calibri" panose="020F0502020204030204" pitchFamily="34" charset="0"/>
                <a:cs typeface="Arial" panose="020B0604020202020204" pitchFamily="34" charset="0"/>
              </a:rPr>
              <a:t>twice a week</a:t>
            </a:r>
            <a:br>
              <a:rPr lang="en-US" sz="1600" dirty="0">
                <a:effectLst/>
                <a:latin typeface="Calibri" panose="020F0502020204030204" pitchFamily="34" charset="0"/>
                <a:ea typeface="Calibri" panose="020F0502020204030204" pitchFamily="34" charset="0"/>
                <a:cs typeface="Arial" panose="020B0604020202020204" pitchFamily="34" charset="0"/>
              </a:rPr>
            </a:br>
            <a:r>
              <a:rPr lang="en-US" sz="1600" dirty="0" err="1">
                <a:effectLst/>
                <a:latin typeface="Calibri" panose="020F0502020204030204" pitchFamily="34" charset="0"/>
                <a:ea typeface="Calibri" panose="020F0502020204030204" pitchFamily="34" charset="0"/>
                <a:cs typeface="Arial" panose="020B0604020202020204" pitchFamily="34" charset="0"/>
              </a:rPr>
              <a:t>donc</a:t>
            </a:r>
            <a:r>
              <a:rPr lang="en-US" sz="1600" dirty="0">
                <a:effectLst/>
                <a:latin typeface="Calibri" panose="020F0502020204030204" pitchFamily="34" charset="0"/>
                <a:ea typeface="Calibri" panose="020F0502020204030204" pitchFamily="34" charset="0"/>
                <a:cs typeface="Arial" panose="020B0604020202020204" pitchFamily="34" charset="0"/>
              </a:rPr>
              <a:t>			</a:t>
            </a:r>
            <a:r>
              <a:rPr lang="en-US" sz="1600" i="1" dirty="0">
                <a:effectLst/>
                <a:latin typeface="Calibri" panose="020F0502020204030204" pitchFamily="34" charset="0"/>
                <a:ea typeface="Calibri" panose="020F0502020204030204" pitchFamily="34" charset="0"/>
                <a:cs typeface="Arial" panose="020B0604020202020204" pitchFamily="34" charset="0"/>
              </a:rPr>
              <a:t>so</a:t>
            </a:r>
            <a:br>
              <a:rPr lang="en-US" sz="1600" dirty="0">
                <a:effectLst/>
                <a:latin typeface="Calibri" panose="020F0502020204030204" pitchFamily="34" charset="0"/>
                <a:ea typeface="Calibri" panose="020F0502020204030204" pitchFamily="34" charset="0"/>
                <a:cs typeface="Arial" panose="020B0604020202020204" pitchFamily="34" charset="0"/>
              </a:rPr>
            </a:br>
            <a:r>
              <a:rPr lang="en-US" sz="1600" dirty="0">
                <a:effectLst/>
                <a:latin typeface="Calibri" panose="020F0502020204030204" pitchFamily="34" charset="0"/>
                <a:ea typeface="Calibri" panose="020F0502020204030204" pitchFamily="34" charset="0"/>
                <a:cs typeface="Arial" panose="020B0604020202020204" pitchFamily="34" charset="0"/>
              </a:rPr>
              <a:t>ensuite			</a:t>
            </a:r>
            <a:r>
              <a:rPr lang="en-US" sz="1600" i="1" dirty="0">
                <a:effectLst/>
                <a:latin typeface="Calibri" panose="020F0502020204030204" pitchFamily="34" charset="0"/>
                <a:ea typeface="Calibri" panose="020F0502020204030204" pitchFamily="34" charset="0"/>
                <a:cs typeface="Arial" panose="020B0604020202020204" pitchFamily="34" charset="0"/>
              </a:rPr>
              <a:t>then</a:t>
            </a:r>
            <a:br>
              <a:rPr lang="en-US" sz="1600" dirty="0">
                <a:effectLst/>
                <a:latin typeface="Calibri" panose="020F0502020204030204" pitchFamily="34" charset="0"/>
                <a:ea typeface="Calibri" panose="020F0502020204030204" pitchFamily="34" charset="0"/>
                <a:cs typeface="Arial" panose="020B0604020202020204" pitchFamily="34" charset="0"/>
              </a:rPr>
            </a:br>
            <a:r>
              <a:rPr lang="en-US" sz="1600" dirty="0" err="1">
                <a:effectLst/>
                <a:latin typeface="Calibri" panose="020F0502020204030204" pitchFamily="34" charset="0"/>
                <a:ea typeface="Calibri" panose="020F0502020204030204" pitchFamily="34" charset="0"/>
                <a:cs typeface="Arial" panose="020B0604020202020204" pitchFamily="34" charset="0"/>
              </a:rPr>
              <a:t>finalement</a:t>
            </a:r>
            <a:r>
              <a:rPr lang="en-US" sz="1600" dirty="0">
                <a:effectLst/>
                <a:latin typeface="Calibri" panose="020F0502020204030204" pitchFamily="34" charset="0"/>
                <a:ea typeface="Calibri" panose="020F0502020204030204" pitchFamily="34" charset="0"/>
                <a:cs typeface="Arial" panose="020B0604020202020204" pitchFamily="34" charset="0"/>
              </a:rPr>
              <a:t>			</a:t>
            </a:r>
            <a:r>
              <a:rPr lang="en-US" sz="1600" i="1" dirty="0">
                <a:effectLst/>
                <a:latin typeface="Calibri" panose="020F0502020204030204" pitchFamily="34" charset="0"/>
                <a:ea typeface="Calibri" panose="020F0502020204030204" pitchFamily="34" charset="0"/>
                <a:cs typeface="Arial" panose="020B0604020202020204" pitchFamily="34" charset="0"/>
              </a:rPr>
              <a:t>finally</a:t>
            </a:r>
            <a:br>
              <a:rPr lang="en-US" sz="1600" dirty="0">
                <a:effectLst/>
                <a:latin typeface="Calibri" panose="020F0502020204030204" pitchFamily="34" charset="0"/>
                <a:ea typeface="Calibri" panose="020F0502020204030204" pitchFamily="34" charset="0"/>
                <a:cs typeface="Arial" panose="020B0604020202020204" pitchFamily="34" charset="0"/>
              </a:rPr>
            </a:br>
            <a:r>
              <a:rPr lang="en-US" sz="1600" dirty="0" err="1">
                <a:effectLst/>
                <a:latin typeface="Calibri" panose="020F0502020204030204" pitchFamily="34" charset="0"/>
                <a:ea typeface="Calibri" panose="020F0502020204030204" pitchFamily="34" charset="0"/>
                <a:cs typeface="Arial" panose="020B0604020202020204" pitchFamily="34" charset="0"/>
              </a:rPr>
              <a:t>où</a:t>
            </a:r>
            <a:r>
              <a:rPr lang="en-US" sz="1600" dirty="0">
                <a:effectLst/>
                <a:latin typeface="Calibri" panose="020F0502020204030204" pitchFamily="34" charset="0"/>
                <a:ea typeface="Calibri" panose="020F0502020204030204" pitchFamily="34" charset="0"/>
                <a:cs typeface="Arial" panose="020B0604020202020204" pitchFamily="34" charset="0"/>
              </a:rPr>
              <a:t>			</a:t>
            </a:r>
            <a:r>
              <a:rPr lang="en-US" sz="1600" i="1" dirty="0">
                <a:effectLst/>
                <a:latin typeface="Calibri" panose="020F0502020204030204" pitchFamily="34" charset="0"/>
                <a:ea typeface="Calibri" panose="020F0502020204030204" pitchFamily="34" charset="0"/>
                <a:cs typeface="Arial" panose="020B0604020202020204" pitchFamily="34" charset="0"/>
              </a:rPr>
              <a:t>where</a:t>
            </a:r>
            <a:br>
              <a:rPr lang="en-US" sz="1600" dirty="0">
                <a:effectLst/>
                <a:latin typeface="Calibri" panose="020F0502020204030204" pitchFamily="34" charset="0"/>
                <a:ea typeface="Calibri" panose="020F0502020204030204" pitchFamily="34" charset="0"/>
                <a:cs typeface="Arial" panose="020B0604020202020204" pitchFamily="34" charset="0"/>
              </a:rPr>
            </a:br>
            <a:r>
              <a:rPr lang="en-US" sz="1600" dirty="0" err="1">
                <a:effectLst/>
                <a:latin typeface="Calibri" panose="020F0502020204030204" pitchFamily="34" charset="0"/>
                <a:ea typeface="Calibri" panose="020F0502020204030204" pitchFamily="34" charset="0"/>
                <a:cs typeface="Arial" panose="020B0604020202020204" pitchFamily="34" charset="0"/>
              </a:rPr>
              <a:t>peut-être</a:t>
            </a:r>
            <a:r>
              <a:rPr lang="en-US" sz="1600" dirty="0">
                <a:effectLst/>
                <a:latin typeface="Calibri" panose="020F0502020204030204" pitchFamily="34" charset="0"/>
                <a:ea typeface="Calibri" panose="020F0502020204030204" pitchFamily="34" charset="0"/>
                <a:cs typeface="Arial" panose="020B0604020202020204" pitchFamily="34" charset="0"/>
              </a:rPr>
              <a:t>		</a:t>
            </a:r>
            <a:r>
              <a:rPr lang="en-US" sz="1600" dirty="0">
                <a:latin typeface="Calibri" panose="020F0502020204030204" pitchFamily="34" charset="0"/>
                <a:ea typeface="Calibri" panose="020F0502020204030204" pitchFamily="34" charset="0"/>
                <a:cs typeface="Arial" panose="020B0604020202020204" pitchFamily="34" charset="0"/>
              </a:rPr>
              <a:t>	</a:t>
            </a:r>
            <a:r>
              <a:rPr lang="en-US" sz="1600" i="1" dirty="0">
                <a:effectLst/>
                <a:latin typeface="Calibri" panose="020F0502020204030204" pitchFamily="34" charset="0"/>
                <a:ea typeface="Calibri" panose="020F0502020204030204" pitchFamily="34" charset="0"/>
                <a:cs typeface="Arial" panose="020B0604020202020204" pitchFamily="34" charset="0"/>
              </a:rPr>
              <a:t>perhaps</a:t>
            </a:r>
            <a:br>
              <a:rPr lang="en-US" sz="1600" dirty="0">
                <a:effectLst/>
                <a:latin typeface="Calibri" panose="020F0502020204030204" pitchFamily="34" charset="0"/>
                <a:ea typeface="Calibri" panose="020F0502020204030204" pitchFamily="34" charset="0"/>
                <a:cs typeface="Arial" panose="020B0604020202020204" pitchFamily="34" charset="0"/>
              </a:rPr>
            </a:br>
            <a:r>
              <a:rPr lang="en-US" sz="1600" dirty="0">
                <a:effectLst/>
                <a:latin typeface="Calibri" panose="020F0502020204030204" pitchFamily="34" charset="0"/>
                <a:ea typeface="Calibri" panose="020F0502020204030204" pitchFamily="34" charset="0"/>
                <a:cs typeface="Arial" panose="020B0604020202020204" pitchFamily="34" charset="0"/>
              </a:rPr>
              <a:t>pour le </a:t>
            </a:r>
            <a:r>
              <a:rPr lang="en-US" sz="1600" dirty="0" err="1">
                <a:effectLst/>
                <a:latin typeface="Calibri" panose="020F0502020204030204" pitchFamily="34" charset="0"/>
                <a:ea typeface="Calibri" panose="020F0502020204030204" pitchFamily="34" charset="0"/>
                <a:cs typeface="Arial" panose="020B0604020202020204" pitchFamily="34" charset="0"/>
              </a:rPr>
              <a:t>futur</a:t>
            </a:r>
            <a:r>
              <a:rPr lang="en-US" sz="1600" dirty="0">
                <a:effectLst/>
                <a:latin typeface="Calibri" panose="020F0502020204030204" pitchFamily="34" charset="0"/>
                <a:ea typeface="Calibri" panose="020F0502020204030204" pitchFamily="34" charset="0"/>
                <a:cs typeface="Arial" panose="020B0604020202020204" pitchFamily="34" charset="0"/>
              </a:rPr>
              <a:t>		</a:t>
            </a:r>
            <a:r>
              <a:rPr lang="en-US" sz="1600" i="1" dirty="0">
                <a:effectLst/>
                <a:latin typeface="Calibri" panose="020F0502020204030204" pitchFamily="34" charset="0"/>
                <a:ea typeface="Calibri" panose="020F0502020204030204" pitchFamily="34" charset="0"/>
                <a:cs typeface="Arial" panose="020B0604020202020204" pitchFamily="34" charset="0"/>
              </a:rPr>
              <a:t>for the future</a:t>
            </a:r>
            <a:br>
              <a:rPr lang="en-US" sz="1600" dirty="0">
                <a:effectLst/>
                <a:latin typeface="Calibri" panose="020F0502020204030204" pitchFamily="34" charset="0"/>
                <a:ea typeface="Calibri" panose="020F0502020204030204" pitchFamily="34" charset="0"/>
                <a:cs typeface="Arial" panose="020B0604020202020204" pitchFamily="34" charset="0"/>
              </a:rPr>
            </a:br>
            <a:r>
              <a:rPr lang="en-US" sz="1600" dirty="0" err="1">
                <a:effectLst/>
                <a:latin typeface="Calibri" panose="020F0502020204030204" pitchFamily="34" charset="0"/>
                <a:ea typeface="Calibri" panose="020F0502020204030204" pitchFamily="34" charset="0"/>
                <a:cs typeface="Arial" panose="020B0604020202020204" pitchFamily="34" charset="0"/>
              </a:rPr>
              <a:t>quand</a:t>
            </a:r>
            <a:r>
              <a:rPr lang="en-US" sz="1600" dirty="0">
                <a:effectLst/>
                <a:latin typeface="Calibri" panose="020F0502020204030204" pitchFamily="34" charset="0"/>
                <a:ea typeface="Calibri" panose="020F0502020204030204" pitchFamily="34" charset="0"/>
                <a:cs typeface="Arial" panose="020B0604020202020204" pitchFamily="34" charset="0"/>
              </a:rPr>
              <a:t>			</a:t>
            </a:r>
            <a:r>
              <a:rPr lang="en-US" sz="1600" i="1" dirty="0">
                <a:effectLst/>
                <a:latin typeface="Calibri" panose="020F0502020204030204" pitchFamily="34" charset="0"/>
                <a:ea typeface="Calibri" panose="020F0502020204030204" pitchFamily="34" charset="0"/>
                <a:cs typeface="Arial" panose="020B0604020202020204" pitchFamily="34" charset="0"/>
              </a:rPr>
              <a:t>when</a:t>
            </a:r>
            <a:br>
              <a:rPr lang="en-US" sz="1600" dirty="0">
                <a:effectLst/>
                <a:latin typeface="Calibri" panose="020F0502020204030204" pitchFamily="34" charset="0"/>
                <a:ea typeface="Calibri" panose="020F0502020204030204" pitchFamily="34" charset="0"/>
                <a:cs typeface="Arial" panose="020B0604020202020204" pitchFamily="34" charset="0"/>
              </a:rPr>
            </a:br>
            <a:r>
              <a:rPr lang="en-US" sz="1600" dirty="0" err="1">
                <a:effectLst/>
                <a:latin typeface="Calibri" panose="020F0502020204030204" pitchFamily="34" charset="0"/>
                <a:ea typeface="Calibri" panose="020F0502020204030204" pitchFamily="34" charset="0"/>
                <a:cs typeface="Arial" panose="020B0604020202020204" pitchFamily="34" charset="0"/>
              </a:rPr>
              <a:t>tous</a:t>
            </a:r>
            <a:r>
              <a:rPr lang="en-US" sz="1600" dirty="0">
                <a:effectLst/>
                <a:latin typeface="Calibri" panose="020F0502020204030204" pitchFamily="34" charset="0"/>
                <a:ea typeface="Calibri" panose="020F0502020204030204" pitchFamily="34" charset="0"/>
                <a:cs typeface="Arial" panose="020B0604020202020204" pitchFamily="34" charset="0"/>
              </a:rPr>
              <a:t> les </a:t>
            </a:r>
            <a:r>
              <a:rPr lang="en-US" sz="1600" dirty="0" err="1">
                <a:effectLst/>
                <a:latin typeface="Calibri" panose="020F0502020204030204" pitchFamily="34" charset="0"/>
                <a:ea typeface="Calibri" panose="020F0502020204030204" pitchFamily="34" charset="0"/>
                <a:cs typeface="Arial" panose="020B0604020202020204" pitchFamily="34" charset="0"/>
              </a:rPr>
              <a:t>jours</a:t>
            </a:r>
            <a:r>
              <a:rPr lang="en-US" sz="1600" dirty="0">
                <a:effectLst/>
                <a:latin typeface="Calibri" panose="020F0502020204030204" pitchFamily="34" charset="0"/>
                <a:ea typeface="Calibri" panose="020F0502020204030204" pitchFamily="34" charset="0"/>
                <a:cs typeface="Arial" panose="020B0604020202020204" pitchFamily="34" charset="0"/>
              </a:rPr>
              <a:t>		</a:t>
            </a:r>
            <a:r>
              <a:rPr lang="en-US" sz="1600" i="1" dirty="0">
                <a:effectLst/>
                <a:latin typeface="Calibri" panose="020F0502020204030204" pitchFamily="34" charset="0"/>
                <a:ea typeface="Calibri" panose="020F0502020204030204" pitchFamily="34" charset="0"/>
                <a:cs typeface="Arial" panose="020B0604020202020204" pitchFamily="34" charset="0"/>
              </a:rPr>
              <a:t>every day</a:t>
            </a:r>
            <a:br>
              <a:rPr lang="en-US" sz="1600" dirty="0">
                <a:effectLst/>
                <a:latin typeface="Calibri" panose="020F0502020204030204" pitchFamily="34" charset="0"/>
                <a:ea typeface="Calibri" panose="020F0502020204030204" pitchFamily="34" charset="0"/>
                <a:cs typeface="Arial" panose="020B0604020202020204" pitchFamily="34" charset="0"/>
              </a:rPr>
            </a:br>
            <a:r>
              <a:rPr lang="en-US" sz="1600" dirty="0">
                <a:effectLst/>
                <a:latin typeface="Calibri" panose="020F0502020204030204" pitchFamily="34" charset="0"/>
                <a:ea typeface="Calibri" panose="020F0502020204030204" pitchFamily="34" charset="0"/>
                <a:cs typeface="Arial" panose="020B0604020202020204" pitchFamily="34" charset="0"/>
              </a:rPr>
              <a:t>Voilà!		</a:t>
            </a:r>
            <a:r>
              <a:rPr lang="en-US" sz="1600" dirty="0">
                <a:latin typeface="Calibri" panose="020F0502020204030204" pitchFamily="34" charset="0"/>
                <a:ea typeface="Calibri" panose="020F0502020204030204" pitchFamily="34" charset="0"/>
                <a:cs typeface="Arial" panose="020B0604020202020204" pitchFamily="34" charset="0"/>
              </a:rPr>
              <a:t>	</a:t>
            </a:r>
            <a:r>
              <a:rPr lang="en-US" sz="1600" i="1" dirty="0">
                <a:effectLst/>
                <a:latin typeface="Calibri" panose="020F0502020204030204" pitchFamily="34" charset="0"/>
                <a:ea typeface="Calibri" panose="020F0502020204030204" pitchFamily="34" charset="0"/>
                <a:cs typeface="Arial" panose="020B0604020202020204" pitchFamily="34" charset="0"/>
              </a:rPr>
              <a:t>That’s that!/ Here you are!/ </a:t>
            </a:r>
          </a:p>
          <a:p>
            <a:pPr>
              <a:lnSpc>
                <a:spcPct val="107000"/>
              </a:lnSpc>
              <a:spcAft>
                <a:spcPts val="800"/>
              </a:spcAft>
            </a:pPr>
            <a:r>
              <a:rPr lang="en-US" sz="1600" i="1" dirty="0">
                <a:latin typeface="Calibri" panose="020F0502020204030204" pitchFamily="34" charset="0"/>
                <a:ea typeface="Calibri" panose="020F0502020204030204" pitchFamily="34" charset="0"/>
                <a:cs typeface="Arial" panose="020B0604020202020204" pitchFamily="34" charset="0"/>
              </a:rPr>
              <a:t>                                                            </a:t>
            </a:r>
            <a:r>
              <a:rPr lang="en-US" sz="1600" i="1" dirty="0">
                <a:effectLst/>
                <a:latin typeface="Calibri" panose="020F0502020204030204" pitchFamily="34" charset="0"/>
                <a:ea typeface="Calibri" panose="020F0502020204030204" pitchFamily="34" charset="0"/>
                <a:cs typeface="Arial" panose="020B0604020202020204" pitchFamily="34" charset="0"/>
              </a:rPr>
              <a:t>There you go!</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299788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6546BDE8-FE34-4271-AB6B-F55707CD878C}"/>
              </a:ext>
            </a:extLst>
          </p:cNvPr>
          <p:cNvGraphicFramePr>
            <a:graphicFrameLocks noGrp="1"/>
          </p:cNvGraphicFramePr>
          <p:nvPr/>
        </p:nvGraphicFramePr>
        <p:xfrm>
          <a:off x="1" y="1"/>
          <a:ext cx="12191998" cy="6894649"/>
        </p:xfrm>
        <a:graphic>
          <a:graphicData uri="http://schemas.openxmlformats.org/drawingml/2006/table">
            <a:tbl>
              <a:tblPr firstRow="1" bandRow="1">
                <a:tableStyleId>{5940675A-B579-460E-94D1-54222C63F5DA}</a:tableStyleId>
              </a:tblPr>
              <a:tblGrid>
                <a:gridCol w="3448053">
                  <a:extLst>
                    <a:ext uri="{9D8B030D-6E8A-4147-A177-3AD203B41FA5}">
                      <a16:colId xmlns:a16="http://schemas.microsoft.com/office/drawing/2014/main" val="346465721"/>
                    </a:ext>
                  </a:extLst>
                </a:gridCol>
                <a:gridCol w="2264611">
                  <a:extLst>
                    <a:ext uri="{9D8B030D-6E8A-4147-A177-3AD203B41FA5}">
                      <a16:colId xmlns:a16="http://schemas.microsoft.com/office/drawing/2014/main" val="3291175946"/>
                    </a:ext>
                  </a:extLst>
                </a:gridCol>
                <a:gridCol w="1125001">
                  <a:extLst>
                    <a:ext uri="{9D8B030D-6E8A-4147-A177-3AD203B41FA5}">
                      <a16:colId xmlns:a16="http://schemas.microsoft.com/office/drawing/2014/main" val="1577329292"/>
                    </a:ext>
                  </a:extLst>
                </a:gridCol>
                <a:gridCol w="5354333">
                  <a:extLst>
                    <a:ext uri="{9D8B030D-6E8A-4147-A177-3AD203B41FA5}">
                      <a16:colId xmlns:a16="http://schemas.microsoft.com/office/drawing/2014/main" val="1644789277"/>
                    </a:ext>
                  </a:extLst>
                </a:gridCol>
              </a:tblGrid>
              <a:tr h="437203">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b="1" i="0" dirty="0">
                          <a:solidFill>
                            <a:schemeClr val="bg1"/>
                          </a:solidFill>
                          <a:latin typeface="+mn-lt"/>
                        </a:rPr>
                        <a:t>1-</a:t>
                      </a:r>
                      <a:r>
                        <a:rPr lang="fr-FR" sz="1800" b="1" i="0" baseline="0" dirty="0">
                          <a:solidFill>
                            <a:schemeClr val="bg1"/>
                          </a:solidFill>
                          <a:latin typeface="+mn-lt"/>
                        </a:rPr>
                        <a:t> </a:t>
                      </a:r>
                      <a:r>
                        <a:rPr lang="fr-FR" sz="1800" b="1" i="0" dirty="0">
                          <a:solidFill>
                            <a:schemeClr val="bg1"/>
                          </a:solidFill>
                          <a:latin typeface="+mn-lt"/>
                        </a:rPr>
                        <a:t>Fais-tu du sport</a:t>
                      </a:r>
                      <a:r>
                        <a:rPr lang="fr-FR" sz="1800" b="1" i="0" baseline="0" dirty="0">
                          <a:solidFill>
                            <a:schemeClr val="bg1"/>
                          </a:solidFill>
                          <a:latin typeface="+mn-lt"/>
                        </a:rPr>
                        <a:t>? </a:t>
                      </a:r>
                      <a:r>
                        <a:rPr lang="fr-FR" sz="1800" b="0" i="1" dirty="0">
                          <a:solidFill>
                            <a:schemeClr val="bg1"/>
                          </a:solidFill>
                          <a:latin typeface="+mn-lt"/>
                        </a:rPr>
                        <a:t>Do </a:t>
                      </a:r>
                      <a:r>
                        <a:rPr lang="fr-FR" sz="1800" b="0" i="1" dirty="0" err="1">
                          <a:solidFill>
                            <a:schemeClr val="bg1"/>
                          </a:solidFill>
                          <a:latin typeface="+mn-lt"/>
                        </a:rPr>
                        <a:t>you</a:t>
                      </a:r>
                      <a:r>
                        <a:rPr lang="fr-FR" sz="1800" b="0" i="1" dirty="0">
                          <a:solidFill>
                            <a:schemeClr val="bg1"/>
                          </a:solidFill>
                          <a:latin typeface="+mn-lt"/>
                        </a:rPr>
                        <a:t> do </a:t>
                      </a:r>
                      <a:r>
                        <a:rPr lang="fr-FR" sz="1800" b="0" i="1" dirty="0" err="1">
                          <a:solidFill>
                            <a:schemeClr val="bg1"/>
                          </a:solidFill>
                          <a:latin typeface="+mn-lt"/>
                        </a:rPr>
                        <a:t>some</a:t>
                      </a:r>
                      <a:r>
                        <a:rPr lang="fr-FR" sz="1800" b="0" i="1" dirty="0">
                          <a:solidFill>
                            <a:schemeClr val="bg1"/>
                          </a:solidFill>
                          <a:latin typeface="+mn-lt"/>
                        </a:rPr>
                        <a:t> sport?</a:t>
                      </a:r>
                      <a:r>
                        <a:rPr lang="fr-FR" sz="1800" b="1" i="1" dirty="0">
                          <a:solidFill>
                            <a:schemeClr val="bg1"/>
                          </a:solidFill>
                          <a:latin typeface="+mn-lt"/>
                        </a:rPr>
                        <a:t> Depuis quand? </a:t>
                      </a:r>
                      <a:r>
                        <a:rPr lang="fr-FR" sz="1800" b="0" i="1" dirty="0" err="1">
                          <a:solidFill>
                            <a:schemeClr val="bg1"/>
                          </a:solidFill>
                          <a:latin typeface="+mn-lt"/>
                        </a:rPr>
                        <a:t>Since</a:t>
                      </a:r>
                      <a:r>
                        <a:rPr lang="fr-FR" sz="1800" b="0" i="1" dirty="0">
                          <a:solidFill>
                            <a:schemeClr val="bg1"/>
                          </a:solidFill>
                          <a:latin typeface="+mn-lt"/>
                        </a:rPr>
                        <a:t> </a:t>
                      </a:r>
                      <a:r>
                        <a:rPr lang="fr-FR" sz="1800" b="0" i="1" dirty="0" err="1">
                          <a:solidFill>
                            <a:schemeClr val="bg1"/>
                          </a:solidFill>
                          <a:latin typeface="+mn-lt"/>
                        </a:rPr>
                        <a:t>when</a:t>
                      </a:r>
                      <a:r>
                        <a:rPr lang="fr-FR" sz="1800" b="0" i="1" dirty="0">
                          <a:solidFill>
                            <a:schemeClr val="bg1"/>
                          </a:solidFill>
                          <a:latin typeface="+mn-lt"/>
                        </a:rPr>
                        <a:t>? </a:t>
                      </a:r>
                      <a:endParaRPr kumimoji="0" lang="fr-FR" sz="1800" b="0" i="1" u="none" strike="noStrike" kern="1200" cap="none" spc="0" normalizeH="0" baseline="0" noProof="0" dirty="0">
                        <a:ln>
                          <a:noFill/>
                        </a:ln>
                        <a:solidFill>
                          <a:prstClr val="white"/>
                        </a:solidFill>
                        <a:effectLst/>
                        <a:uLnTx/>
                        <a:uFillTx/>
                        <a:latin typeface="+mn-lt"/>
                        <a:ea typeface="+mn-ea"/>
                        <a:cs typeface="+mn-cs"/>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002060"/>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795920653"/>
                  </a:ext>
                </a:extLst>
              </a:tr>
              <a:tr h="333532">
                <a:tc>
                  <a:txBody>
                    <a:bodyPr/>
                    <a:lstStyle/>
                    <a:p>
                      <a:pPr lvl="0" algn="ctr"/>
                      <a:r>
                        <a:rPr lang="fr-FR" sz="1200" b="0" i="1" dirty="0">
                          <a:solidFill>
                            <a:schemeClr val="bg1"/>
                          </a:solidFill>
                          <a:latin typeface="+mn-lt"/>
                        </a:rPr>
                        <a:t>1</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0070C0"/>
                    </a:solidFill>
                  </a:tcPr>
                </a:tc>
                <a:tc>
                  <a:txBody>
                    <a:bodyPr/>
                    <a:lstStyle/>
                    <a:p>
                      <a:pPr algn="ctr"/>
                      <a:r>
                        <a:rPr lang="fr-FR" sz="1200" b="0" i="1" dirty="0">
                          <a:solidFill>
                            <a:schemeClr val="bg1"/>
                          </a:solidFill>
                          <a:latin typeface="+mn-lt"/>
                        </a:rPr>
                        <a:t>2</a:t>
                      </a:r>
                    </a:p>
                  </a:txBody>
                  <a:tcPr>
                    <a:lnL w="12700" cap="flat" cmpd="sng" algn="ctr">
                      <a:solidFill>
                        <a:srgbClr val="002060"/>
                      </a:solidFill>
                      <a:prstDash val="solid"/>
                      <a:round/>
                      <a:headEnd type="none" w="med" len="med"/>
                      <a:tailEnd type="none" w="med" len="med"/>
                    </a:lnL>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fr-FR" sz="1200" b="0" i="1" dirty="0">
                          <a:solidFill>
                            <a:schemeClr val="bg1"/>
                          </a:solidFill>
                          <a:latin typeface="+mn-lt"/>
                        </a:rPr>
                        <a:t>3</a:t>
                      </a:r>
                    </a:p>
                  </a:txBody>
                  <a:tcP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fr-FR" sz="1200" b="0" i="1" dirty="0">
                          <a:solidFill>
                            <a:schemeClr val="bg1"/>
                          </a:solidFill>
                        </a:rPr>
                        <a:t>4</a:t>
                      </a:r>
                      <a:endParaRPr lang="fr-FR" sz="1200" dirty="0"/>
                    </a:p>
                  </a:txBody>
                  <a:tcPr>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402798990"/>
                  </a:ext>
                </a:extLst>
              </a:tr>
              <a:tr h="2980870">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002060"/>
                          </a:solidFill>
                          <a:effectLst/>
                          <a:uLnTx/>
                          <a:uFillTx/>
                          <a:latin typeface="+mn-lt"/>
                          <a:ea typeface="+mn-ea"/>
                          <a:cs typeface="+mn-cs"/>
                        </a:rPr>
                        <a:t>Je fais</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002060"/>
                          </a:solidFill>
                          <a:effectLst/>
                          <a:uLnTx/>
                          <a:uFillTx/>
                          <a:latin typeface="+mn-lt"/>
                          <a:ea typeface="+mn-ea"/>
                          <a:cs typeface="+mn-cs"/>
                        </a:rPr>
                        <a:t> </a:t>
                      </a:r>
                      <a:r>
                        <a:rPr kumimoji="0" lang="en-GB" sz="1200" b="0" i="1" u="none" strike="noStrike" kern="1200" cap="none" spc="0" normalizeH="0" baseline="0" noProof="0" dirty="0">
                          <a:ln>
                            <a:noFill/>
                          </a:ln>
                          <a:solidFill>
                            <a:srgbClr val="00B0F0"/>
                          </a:solidFill>
                          <a:effectLst/>
                          <a:uLnTx/>
                          <a:uFillTx/>
                          <a:latin typeface="+mn-lt"/>
                          <a:ea typeface="+mn-ea"/>
                          <a:cs typeface="+mn-cs"/>
                        </a:rPr>
                        <a:t>I do / go (I have been doing / going)</a:t>
                      </a:r>
                    </a:p>
                    <a:p>
                      <a:pPr marL="0" marR="0" lvl="0" indent="0" algn="l" defTabSz="914400" rtl="0" eaLnBrk="1" fontAlgn="base" latinLnBrk="0" hangingPunct="1">
                        <a:lnSpc>
                          <a:spcPct val="100000"/>
                        </a:lnSpc>
                        <a:spcBef>
                          <a:spcPts val="0"/>
                        </a:spcBef>
                        <a:spcAft>
                          <a:spcPts val="0"/>
                        </a:spcAft>
                        <a:buClrTx/>
                        <a:buSzTx/>
                        <a:buFontTx/>
                        <a:buNone/>
                        <a:tabLst/>
                        <a:defRPr/>
                      </a:pPr>
                      <a:r>
                        <a:rPr lang="fr-FR" sz="1200" b="1" i="0" kern="1200" dirty="0">
                          <a:solidFill>
                            <a:srgbClr val="002060"/>
                          </a:solidFill>
                          <a:effectLst/>
                          <a:latin typeface="+mn-lt"/>
                          <a:ea typeface="+mn-ea"/>
                          <a:cs typeface="+mn-cs"/>
                        </a:rPr>
                        <a:t>T</a:t>
                      </a:r>
                      <a:r>
                        <a:rPr lang="fr-FR" sz="1200" b="1" kern="1200" dirty="0">
                          <a:solidFill>
                            <a:srgbClr val="002060"/>
                          </a:solidFill>
                          <a:effectLst/>
                          <a:latin typeface="+mn-lt"/>
                          <a:ea typeface="+mn-ea"/>
                          <a:cs typeface="+mn-cs"/>
                        </a:rPr>
                        <a:t>u fais</a:t>
                      </a:r>
                      <a:endParaRPr lang="fr-FR" sz="1200" b="1" kern="1200" baseline="0" dirty="0">
                        <a:solidFill>
                          <a:srgbClr val="002060"/>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i="1" kern="1200" dirty="0">
                          <a:solidFill>
                            <a:srgbClr val="00B0F0"/>
                          </a:solidFill>
                          <a:effectLst/>
                          <a:latin typeface="+mn-lt"/>
                          <a:ea typeface="+mn-ea"/>
                          <a:cs typeface="+mn-cs"/>
                        </a:rPr>
                        <a:t>You do / go (You have been doing / going)</a:t>
                      </a:r>
                    </a:p>
                    <a:p>
                      <a:pPr marL="0" marR="0" lvl="0" indent="0" algn="l" defTabSz="914400" rtl="0" eaLnBrk="1" fontAlgn="base" latinLnBrk="0" hangingPunct="1">
                        <a:lnSpc>
                          <a:spcPct val="100000"/>
                        </a:lnSpc>
                        <a:spcBef>
                          <a:spcPts val="0"/>
                        </a:spcBef>
                        <a:spcAft>
                          <a:spcPts val="0"/>
                        </a:spcAft>
                        <a:buClrTx/>
                        <a:buSzTx/>
                        <a:buFontTx/>
                        <a:buNone/>
                        <a:tabLst/>
                        <a:defRPr/>
                      </a:pPr>
                      <a:r>
                        <a:rPr lang="fr-FR" sz="1200" b="1" kern="1200" dirty="0">
                          <a:solidFill>
                            <a:srgbClr val="002060"/>
                          </a:solidFill>
                          <a:effectLst/>
                          <a:latin typeface="+mn-lt"/>
                          <a:ea typeface="+mn-ea"/>
                          <a:cs typeface="+mn-cs"/>
                        </a:rPr>
                        <a:t>Il/elle fait</a:t>
                      </a:r>
                      <a:endParaRPr lang="fr-FR" sz="1200" b="1" kern="1200" baseline="0" dirty="0">
                        <a:solidFill>
                          <a:srgbClr val="002060"/>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i="1" kern="1200" dirty="0">
                          <a:solidFill>
                            <a:srgbClr val="00B0F0"/>
                          </a:solidFill>
                          <a:effectLst/>
                          <a:latin typeface="+mn-lt"/>
                          <a:ea typeface="+mn-ea"/>
                          <a:cs typeface="+mn-cs"/>
                        </a:rPr>
                        <a:t>S/he</a:t>
                      </a:r>
                      <a:r>
                        <a:rPr lang="en-GB" sz="1200" b="0" i="1" kern="1200" baseline="0" dirty="0">
                          <a:solidFill>
                            <a:srgbClr val="00B0F0"/>
                          </a:solidFill>
                          <a:effectLst/>
                          <a:latin typeface="+mn-lt"/>
                          <a:ea typeface="+mn-ea"/>
                          <a:cs typeface="+mn-cs"/>
                        </a:rPr>
                        <a:t> does / goes </a:t>
                      </a:r>
                      <a:r>
                        <a:rPr kumimoji="0" lang="en-GB" sz="1200" b="0" i="1" u="none" strike="noStrike" kern="1200" cap="none" spc="0" normalizeH="0" baseline="0" noProof="0" dirty="0">
                          <a:ln>
                            <a:noFill/>
                          </a:ln>
                          <a:solidFill>
                            <a:srgbClr val="00B0F0"/>
                          </a:solidFill>
                          <a:effectLst/>
                          <a:uLnTx/>
                          <a:uFillTx/>
                          <a:latin typeface="+mn-lt"/>
                          <a:ea typeface="+mn-ea"/>
                          <a:cs typeface="+mn-cs"/>
                        </a:rPr>
                        <a:t>(S/he has been doing / going)</a:t>
                      </a:r>
                      <a:r>
                        <a:rPr lang="en-GB" sz="1200" b="0" i="1" kern="1200" baseline="0" dirty="0">
                          <a:solidFill>
                            <a:srgbClr val="00B0F0"/>
                          </a:solidFill>
                          <a:effectLst/>
                          <a:latin typeface="+mn-lt"/>
                          <a:ea typeface="+mn-ea"/>
                          <a:cs typeface="+mn-cs"/>
                        </a:rPr>
                        <a:t> </a:t>
                      </a: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1" i="0" kern="1200" baseline="0" dirty="0">
                          <a:solidFill>
                            <a:srgbClr val="002060"/>
                          </a:solidFill>
                          <a:effectLst/>
                          <a:latin typeface="+mn-lt"/>
                          <a:ea typeface="+mn-ea"/>
                          <a:cs typeface="+mn-cs"/>
                        </a:rPr>
                        <a:t>On fait</a:t>
                      </a: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i="1" kern="1200" baseline="0" dirty="0">
                          <a:solidFill>
                            <a:srgbClr val="00B0F0"/>
                          </a:solidFill>
                          <a:effectLst/>
                          <a:latin typeface="+mn-lt"/>
                          <a:ea typeface="+mn-ea"/>
                          <a:cs typeface="+mn-cs"/>
                        </a:rPr>
                        <a:t>We do / go </a:t>
                      </a:r>
                      <a:r>
                        <a:rPr kumimoji="0" lang="en-GB" sz="1200" b="0" i="1" u="none" strike="noStrike" kern="1200" cap="none" spc="0" normalizeH="0" baseline="0" noProof="0" dirty="0">
                          <a:ln>
                            <a:noFill/>
                          </a:ln>
                          <a:solidFill>
                            <a:srgbClr val="00B0F0"/>
                          </a:solidFill>
                          <a:effectLst/>
                          <a:uLnTx/>
                          <a:uFillTx/>
                          <a:latin typeface="+mn-lt"/>
                          <a:ea typeface="+mn-ea"/>
                          <a:cs typeface="+mn-cs"/>
                        </a:rPr>
                        <a:t>(We have been doing / going)</a:t>
                      </a:r>
                      <a:endParaRPr lang="en-GB" sz="1200" b="0" i="1" kern="1200" baseline="0" dirty="0">
                        <a:solidFill>
                          <a:srgbClr val="00B0F0"/>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1" i="0" kern="1200" baseline="0" dirty="0">
                          <a:solidFill>
                            <a:srgbClr val="002060"/>
                          </a:solidFill>
                          <a:effectLst/>
                          <a:latin typeface="+mn-lt"/>
                          <a:ea typeface="+mn-ea"/>
                          <a:cs typeface="+mn-cs"/>
                        </a:rPr>
                        <a:t>Nous </a:t>
                      </a:r>
                      <a:r>
                        <a:rPr lang="en-GB" sz="1200" b="1" i="0" kern="1200" baseline="0" dirty="0" err="1">
                          <a:solidFill>
                            <a:srgbClr val="002060"/>
                          </a:solidFill>
                          <a:effectLst/>
                          <a:latin typeface="+mn-lt"/>
                          <a:ea typeface="+mn-ea"/>
                          <a:cs typeface="+mn-cs"/>
                        </a:rPr>
                        <a:t>faisons</a:t>
                      </a:r>
                      <a:endParaRPr lang="en-GB" sz="1200" b="1" i="0" kern="1200" baseline="0" dirty="0">
                        <a:solidFill>
                          <a:srgbClr val="002060"/>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i="1" kern="1200" baseline="0" dirty="0">
                          <a:solidFill>
                            <a:srgbClr val="00B0F0"/>
                          </a:solidFill>
                          <a:effectLst/>
                          <a:latin typeface="+mn-lt"/>
                          <a:ea typeface="+mn-ea"/>
                          <a:cs typeface="+mn-cs"/>
                        </a:rPr>
                        <a:t>We do / go </a:t>
                      </a:r>
                      <a:r>
                        <a:rPr kumimoji="0" lang="en-GB" sz="1200" b="0" i="1" u="none" strike="noStrike" kern="1200" cap="none" spc="0" normalizeH="0" baseline="0" noProof="0" dirty="0">
                          <a:ln>
                            <a:noFill/>
                          </a:ln>
                          <a:solidFill>
                            <a:srgbClr val="00B0F0"/>
                          </a:solidFill>
                          <a:effectLst/>
                          <a:uLnTx/>
                          <a:uFillTx/>
                          <a:latin typeface="+mn-lt"/>
                          <a:ea typeface="+mn-ea"/>
                          <a:cs typeface="+mn-cs"/>
                        </a:rPr>
                        <a:t>(We have been doing / going)</a:t>
                      </a:r>
                      <a:endParaRPr lang="en-GB" sz="1200" b="0" i="1" kern="1200" baseline="0" dirty="0">
                        <a:solidFill>
                          <a:srgbClr val="00B0F0"/>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1" i="0" kern="1200" baseline="0" dirty="0" err="1">
                          <a:solidFill>
                            <a:srgbClr val="002060"/>
                          </a:solidFill>
                          <a:effectLst/>
                          <a:latin typeface="+mn-lt"/>
                          <a:ea typeface="+mn-ea"/>
                          <a:cs typeface="+mn-cs"/>
                        </a:rPr>
                        <a:t>Vous</a:t>
                      </a:r>
                      <a:r>
                        <a:rPr lang="en-GB" sz="1200" b="1" i="0" kern="1200" baseline="0" dirty="0">
                          <a:solidFill>
                            <a:srgbClr val="002060"/>
                          </a:solidFill>
                          <a:effectLst/>
                          <a:latin typeface="+mn-lt"/>
                          <a:ea typeface="+mn-ea"/>
                          <a:cs typeface="+mn-cs"/>
                        </a:rPr>
                        <a:t> </a:t>
                      </a:r>
                      <a:r>
                        <a:rPr lang="en-GB" sz="1200" b="1" i="0" kern="1200" baseline="0" dirty="0" err="1">
                          <a:solidFill>
                            <a:srgbClr val="002060"/>
                          </a:solidFill>
                          <a:effectLst/>
                          <a:latin typeface="+mn-lt"/>
                          <a:ea typeface="+mn-ea"/>
                          <a:cs typeface="+mn-cs"/>
                        </a:rPr>
                        <a:t>faÎtes</a:t>
                      </a:r>
                      <a:endParaRPr lang="en-GB" sz="1200" b="1" i="0" kern="1200" baseline="0" dirty="0">
                        <a:solidFill>
                          <a:srgbClr val="002060"/>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i="1" kern="1200" baseline="0" dirty="0">
                          <a:solidFill>
                            <a:srgbClr val="00B0F0"/>
                          </a:solidFill>
                          <a:effectLst/>
                          <a:latin typeface="+mn-lt"/>
                          <a:ea typeface="+mn-ea"/>
                          <a:cs typeface="+mn-cs"/>
                        </a:rPr>
                        <a:t>You do /go </a:t>
                      </a:r>
                      <a:r>
                        <a:rPr kumimoji="0" lang="en-GB" sz="1200" b="0" i="1" u="none" strike="noStrike" kern="1200" cap="none" spc="0" normalizeH="0" baseline="0" noProof="0" dirty="0">
                          <a:ln>
                            <a:noFill/>
                          </a:ln>
                          <a:solidFill>
                            <a:srgbClr val="00B0F0"/>
                          </a:solidFill>
                          <a:effectLst/>
                          <a:uLnTx/>
                          <a:uFillTx/>
                          <a:latin typeface="+mn-lt"/>
                          <a:ea typeface="+mn-ea"/>
                          <a:cs typeface="+mn-cs"/>
                        </a:rPr>
                        <a:t>(You have been doing / going)</a:t>
                      </a:r>
                      <a:endParaRPr lang="en-GB" sz="1200" b="0" i="1" kern="1200" baseline="0" dirty="0">
                        <a:solidFill>
                          <a:srgbClr val="00B0F0"/>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1" i="0" kern="1200" baseline="0" dirty="0" err="1">
                          <a:solidFill>
                            <a:srgbClr val="002060"/>
                          </a:solidFill>
                          <a:effectLst/>
                          <a:latin typeface="+mn-lt"/>
                          <a:ea typeface="+mn-ea"/>
                          <a:cs typeface="+mn-cs"/>
                        </a:rPr>
                        <a:t>Ils</a:t>
                      </a:r>
                      <a:r>
                        <a:rPr lang="en-GB" sz="1200" b="1" i="0" kern="1200" baseline="0" dirty="0">
                          <a:solidFill>
                            <a:srgbClr val="002060"/>
                          </a:solidFill>
                          <a:effectLst/>
                          <a:latin typeface="+mn-lt"/>
                          <a:ea typeface="+mn-ea"/>
                          <a:cs typeface="+mn-cs"/>
                        </a:rPr>
                        <a:t> font</a:t>
                      </a: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i="1" kern="1200" baseline="0" dirty="0">
                          <a:solidFill>
                            <a:srgbClr val="00B0F0"/>
                          </a:solidFill>
                          <a:effectLst/>
                          <a:latin typeface="+mn-lt"/>
                          <a:ea typeface="+mn-ea"/>
                          <a:cs typeface="+mn-cs"/>
                        </a:rPr>
                        <a:t>They do /go </a:t>
                      </a:r>
                      <a:r>
                        <a:rPr kumimoji="0" lang="en-GB" sz="1200" b="0" i="1" u="none" strike="noStrike" kern="1200" cap="none" spc="0" normalizeH="0" baseline="0" noProof="0" dirty="0">
                          <a:ln>
                            <a:noFill/>
                          </a:ln>
                          <a:solidFill>
                            <a:srgbClr val="00B0F0"/>
                          </a:solidFill>
                          <a:effectLst/>
                          <a:uLnTx/>
                          <a:uFillTx/>
                          <a:latin typeface="+mn-lt"/>
                          <a:ea typeface="+mn-ea"/>
                          <a:cs typeface="+mn-cs"/>
                        </a:rPr>
                        <a:t>(They have been doing / going)</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sz="1200" b="0" i="1" kern="1200" dirty="0">
                        <a:solidFill>
                          <a:srgbClr val="00B0F0"/>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sz="1200" b="1" i="1" kern="1200" dirty="0">
                        <a:solidFill>
                          <a:srgbClr val="002060"/>
                        </a:solidFill>
                        <a:effectLst/>
                        <a:latin typeface="+mn-lt"/>
                        <a:ea typeface="+mn-ea"/>
                        <a:cs typeface="+mn-cs"/>
                      </a:endParaRPr>
                    </a:p>
                  </a:txBody>
                  <a:tcPr anchor="ctr">
                    <a:lnL w="1270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s-ES" sz="1200" b="1" dirty="0">
                          <a:solidFill>
                            <a:srgbClr val="002060"/>
                          </a:solidFill>
                          <a:latin typeface="+mn-lt"/>
                          <a:cs typeface="Calibri" panose="020F0502020204030204" pitchFamily="34" charset="0"/>
                        </a:rPr>
                        <a:t>du karaté</a:t>
                      </a:r>
                      <a:r>
                        <a:rPr lang="es-ES" sz="1200" b="1" baseline="0" dirty="0">
                          <a:solidFill>
                            <a:srgbClr val="002060"/>
                          </a:solidFill>
                          <a:latin typeface="+mn-lt"/>
                          <a:cs typeface="Calibri" panose="020F0502020204030204" pitchFamily="34" charset="0"/>
                        </a:rPr>
                        <a:t> </a:t>
                      </a:r>
                    </a:p>
                    <a:p>
                      <a:r>
                        <a:rPr lang="es-ES" sz="1200" b="0" i="1" baseline="0" dirty="0">
                          <a:solidFill>
                            <a:srgbClr val="00B0F0"/>
                          </a:solidFill>
                          <a:latin typeface="+mn-lt"/>
                          <a:cs typeface="Calibri" panose="020F0502020204030204" pitchFamily="34" charset="0"/>
                        </a:rPr>
                        <a:t>karate</a:t>
                      </a:r>
                    </a:p>
                    <a:p>
                      <a:r>
                        <a:rPr lang="es-ES" sz="1200" b="1" baseline="0" dirty="0">
                          <a:solidFill>
                            <a:srgbClr val="002060"/>
                          </a:solidFill>
                          <a:latin typeface="+mn-lt"/>
                          <a:cs typeface="Calibri" panose="020F0502020204030204" pitchFamily="34" charset="0"/>
                        </a:rPr>
                        <a:t>du </a:t>
                      </a:r>
                      <a:r>
                        <a:rPr lang="es-ES" sz="1200" b="1" dirty="0">
                          <a:solidFill>
                            <a:srgbClr val="002060"/>
                          </a:solidFill>
                          <a:latin typeface="+mn-lt"/>
                          <a:cs typeface="Calibri" panose="020F0502020204030204" pitchFamily="34" charset="0"/>
                        </a:rPr>
                        <a:t>judo</a:t>
                      </a:r>
                    </a:p>
                    <a:p>
                      <a:r>
                        <a:rPr lang="es-ES" sz="1200" b="0" i="1" dirty="0">
                          <a:solidFill>
                            <a:srgbClr val="00B0F0"/>
                          </a:solidFill>
                          <a:latin typeface="+mn-lt"/>
                          <a:cs typeface="Calibri" panose="020F0502020204030204" pitchFamily="34" charset="0"/>
                        </a:rPr>
                        <a:t>judo</a:t>
                      </a:r>
                    </a:p>
                    <a:p>
                      <a:endParaRPr lang="es-ES" sz="1200" b="1" dirty="0">
                        <a:solidFill>
                          <a:srgbClr val="002060"/>
                        </a:solidFill>
                        <a:latin typeface="+mn-lt"/>
                        <a:cs typeface="Calibri" panose="020F0502020204030204" pitchFamily="34" charset="0"/>
                      </a:endParaRPr>
                    </a:p>
                    <a:p>
                      <a:r>
                        <a:rPr lang="es-ES" sz="1200" b="1" dirty="0">
                          <a:solidFill>
                            <a:srgbClr val="002060"/>
                          </a:solidFill>
                          <a:latin typeface="+mn-lt"/>
                          <a:cs typeface="Calibri" panose="020F0502020204030204" pitchFamily="34" charset="0"/>
                        </a:rPr>
                        <a:t>de la </a:t>
                      </a:r>
                      <a:r>
                        <a:rPr lang="es-ES" sz="1200" b="1" dirty="0" err="1">
                          <a:solidFill>
                            <a:srgbClr val="002060"/>
                          </a:solidFill>
                          <a:latin typeface="+mn-lt"/>
                          <a:cs typeface="Calibri" panose="020F0502020204030204" pitchFamily="34" charset="0"/>
                        </a:rPr>
                        <a:t>boxe</a:t>
                      </a:r>
                      <a:endParaRPr lang="es-ES" sz="1200" b="1" dirty="0">
                        <a:solidFill>
                          <a:srgbClr val="002060"/>
                        </a:solidFill>
                        <a:latin typeface="+mn-lt"/>
                        <a:cs typeface="Calibri" panose="020F0502020204030204" pitchFamily="34" charset="0"/>
                      </a:endParaRPr>
                    </a:p>
                    <a:p>
                      <a:r>
                        <a:rPr lang="es-ES" sz="1200" b="0" i="1" dirty="0" err="1">
                          <a:solidFill>
                            <a:srgbClr val="00B0F0"/>
                          </a:solidFill>
                          <a:latin typeface="+mn-lt"/>
                          <a:cs typeface="Calibri" panose="020F0502020204030204" pitchFamily="34" charset="0"/>
                        </a:rPr>
                        <a:t>boxing</a:t>
                      </a:r>
                      <a:endParaRPr lang="es-ES" sz="1200" b="0" i="1" dirty="0">
                        <a:solidFill>
                          <a:srgbClr val="00B0F0"/>
                        </a:solidFill>
                        <a:latin typeface="+mn-lt"/>
                        <a:cs typeface="Calibri" panose="020F0502020204030204" pitchFamily="34" charset="0"/>
                      </a:endParaRPr>
                    </a:p>
                    <a:p>
                      <a:r>
                        <a:rPr lang="es-ES" sz="1200" b="1" dirty="0">
                          <a:solidFill>
                            <a:srgbClr val="002060"/>
                          </a:solidFill>
                          <a:latin typeface="+mn-lt"/>
                          <a:cs typeface="Calibri" panose="020F0502020204030204" pitchFamily="34" charset="0"/>
                        </a:rPr>
                        <a:t>de la natation</a:t>
                      </a:r>
                    </a:p>
                    <a:p>
                      <a:r>
                        <a:rPr lang="es-ES" sz="1200" b="0" dirty="0" err="1">
                          <a:solidFill>
                            <a:srgbClr val="00B0F0"/>
                          </a:solidFill>
                          <a:latin typeface="+mn-lt"/>
                          <a:cs typeface="Calibri" panose="020F0502020204030204" pitchFamily="34" charset="0"/>
                        </a:rPr>
                        <a:t>swimming</a:t>
                      </a:r>
                      <a:endParaRPr lang="es-ES" sz="1200" b="0" dirty="0">
                        <a:solidFill>
                          <a:srgbClr val="00B0F0"/>
                        </a:solidFill>
                        <a:latin typeface="+mn-lt"/>
                        <a:cs typeface="Calibri" panose="020F0502020204030204" pitchFamily="34" charset="0"/>
                      </a:endParaRPr>
                    </a:p>
                    <a:p>
                      <a:r>
                        <a:rPr lang="es-ES" sz="1200" b="1" dirty="0">
                          <a:solidFill>
                            <a:srgbClr val="002060"/>
                          </a:solidFill>
                          <a:latin typeface="+mn-lt"/>
                          <a:cs typeface="Calibri" panose="020F0502020204030204" pitchFamily="34" charset="0"/>
                        </a:rPr>
                        <a:t>de la </a:t>
                      </a:r>
                      <a:r>
                        <a:rPr lang="es-ES" sz="1200" b="1" dirty="0" err="1">
                          <a:solidFill>
                            <a:srgbClr val="002060"/>
                          </a:solidFill>
                          <a:latin typeface="+mn-lt"/>
                          <a:cs typeface="Calibri" panose="020F0502020204030204" pitchFamily="34" charset="0"/>
                        </a:rPr>
                        <a:t>danse</a:t>
                      </a:r>
                      <a:endParaRPr lang="es-ES" sz="1200" b="1" dirty="0">
                        <a:solidFill>
                          <a:srgbClr val="002060"/>
                        </a:solidFill>
                        <a:latin typeface="+mn-lt"/>
                        <a:cs typeface="Calibri" panose="020F0502020204030204" pitchFamily="34" charset="0"/>
                      </a:endParaRPr>
                    </a:p>
                    <a:p>
                      <a:r>
                        <a:rPr lang="es-ES" sz="1200" b="0" i="1" dirty="0">
                          <a:solidFill>
                            <a:srgbClr val="00B0F0"/>
                          </a:solidFill>
                          <a:latin typeface="+mn-lt"/>
                          <a:cs typeface="Calibri" panose="020F0502020204030204" pitchFamily="34" charset="0"/>
                        </a:rPr>
                        <a:t>dance</a:t>
                      </a:r>
                    </a:p>
                    <a:p>
                      <a:endParaRPr lang="es-ES" sz="1200" b="0" i="1" dirty="0">
                        <a:solidFill>
                          <a:srgbClr val="00B0F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lang="fr-FR" sz="1200" b="1" i="0" kern="1200" baseline="0" dirty="0">
                        <a:solidFill>
                          <a:srgbClr val="002060"/>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fr-FR" sz="1200" b="1" i="0" kern="1200" baseline="0" dirty="0">
                        <a:solidFill>
                          <a:srgbClr val="002060"/>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fr-FR" sz="1200" b="1" i="0" kern="1200" baseline="0" dirty="0">
                        <a:solidFill>
                          <a:srgbClr val="002060"/>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fr-FR" sz="1200" b="1" i="0" kern="1200" baseline="0" dirty="0">
                          <a:solidFill>
                            <a:srgbClr val="002060"/>
                          </a:solidFill>
                          <a:effectLst/>
                          <a:latin typeface="+mn-lt"/>
                          <a:ea typeface="+mn-ea"/>
                          <a:cs typeface="+mn-cs"/>
                        </a:rPr>
                        <a:t>depuis</a:t>
                      </a:r>
                    </a:p>
                    <a:p>
                      <a:pPr marL="0" marR="0" lvl="0" indent="0" algn="l" defTabSz="914400" rtl="0" eaLnBrk="1" fontAlgn="base" latinLnBrk="0" hangingPunct="1">
                        <a:lnSpc>
                          <a:spcPct val="100000"/>
                        </a:lnSpc>
                        <a:spcBef>
                          <a:spcPts val="0"/>
                        </a:spcBef>
                        <a:spcAft>
                          <a:spcPts val="0"/>
                        </a:spcAft>
                        <a:buClrTx/>
                        <a:buSzTx/>
                        <a:buFontTx/>
                        <a:buNone/>
                        <a:tabLst/>
                        <a:defRPr/>
                      </a:pPr>
                      <a:r>
                        <a:rPr lang="fr-FR" sz="1200" b="0" i="1" kern="1200" baseline="0" dirty="0">
                          <a:solidFill>
                            <a:srgbClr val="00B0F0"/>
                          </a:solidFill>
                          <a:effectLst/>
                          <a:latin typeface="+mn-lt"/>
                          <a:ea typeface="+mn-ea"/>
                          <a:cs typeface="+mn-cs"/>
                        </a:rPr>
                        <a:t>for</a:t>
                      </a:r>
                    </a:p>
                    <a:p>
                      <a:pPr marL="0" marR="0" lvl="0" indent="0" algn="l" defTabSz="914400" rtl="0" eaLnBrk="1" fontAlgn="base" latinLnBrk="0" hangingPunct="1">
                        <a:lnSpc>
                          <a:spcPct val="100000"/>
                        </a:lnSpc>
                        <a:spcBef>
                          <a:spcPts val="0"/>
                        </a:spcBef>
                        <a:spcAft>
                          <a:spcPts val="0"/>
                        </a:spcAft>
                        <a:buClrTx/>
                        <a:buSzTx/>
                        <a:buFontTx/>
                        <a:buNone/>
                        <a:tabLst/>
                        <a:defRPr/>
                      </a:pPr>
                      <a:endParaRPr lang="fr-FR" sz="1200" b="0" i="1" kern="1200" baseline="0" dirty="0">
                        <a:solidFill>
                          <a:srgbClr val="00B0F0"/>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fr-FR" sz="1200" b="0" i="1" kern="1200" baseline="0" dirty="0">
                        <a:solidFill>
                          <a:srgbClr val="00B0F0"/>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fr-FR" sz="1200" b="0" i="1" kern="1200" baseline="0" dirty="0">
                        <a:solidFill>
                          <a:srgbClr val="00B0F0"/>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fr-FR" sz="1200" b="0" i="1" kern="1200" baseline="0" dirty="0">
                        <a:solidFill>
                          <a:srgbClr val="00B0F0"/>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fr-FR" sz="1200" b="1" i="0" kern="1200" baseline="0" dirty="0">
                          <a:solidFill>
                            <a:srgbClr val="002060"/>
                          </a:solidFill>
                          <a:effectLst/>
                          <a:latin typeface="+mn-lt"/>
                          <a:ea typeface="+mn-ea"/>
                          <a:cs typeface="+mn-cs"/>
                        </a:rPr>
                        <a:t>depuis</a:t>
                      </a:r>
                    </a:p>
                    <a:p>
                      <a:pPr marL="0" marR="0" lvl="0" indent="0" algn="l" defTabSz="914400" rtl="0" eaLnBrk="1" fontAlgn="base" latinLnBrk="0" hangingPunct="1">
                        <a:lnSpc>
                          <a:spcPct val="100000"/>
                        </a:lnSpc>
                        <a:spcBef>
                          <a:spcPts val="0"/>
                        </a:spcBef>
                        <a:spcAft>
                          <a:spcPts val="0"/>
                        </a:spcAft>
                        <a:buClrTx/>
                        <a:buSzTx/>
                        <a:buFontTx/>
                        <a:buNone/>
                        <a:tabLst/>
                        <a:defRPr/>
                      </a:pPr>
                      <a:r>
                        <a:rPr lang="fr-FR" sz="1200" b="0" i="1" kern="1200" baseline="0" dirty="0" err="1">
                          <a:solidFill>
                            <a:srgbClr val="00B0F0"/>
                          </a:solidFill>
                          <a:effectLst/>
                          <a:latin typeface="+mn-lt"/>
                          <a:ea typeface="+mn-ea"/>
                          <a:cs typeface="+mn-cs"/>
                        </a:rPr>
                        <a:t>since</a:t>
                      </a:r>
                      <a:endParaRPr lang="fr-FR" sz="1200" b="0" i="1" kern="1200" baseline="0" dirty="0">
                        <a:solidFill>
                          <a:srgbClr val="00B0F0"/>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fr-FR" sz="1200" b="1" i="0" kern="1200" baseline="0" dirty="0">
                          <a:solidFill>
                            <a:srgbClr val="002060"/>
                          </a:solidFill>
                          <a:effectLst/>
                          <a:latin typeface="+mn-lt"/>
                          <a:ea typeface="+mn-ea"/>
                          <a:cs typeface="+mn-cs"/>
                        </a:rPr>
                        <a:t>un an.</a:t>
                      </a:r>
                    </a:p>
                    <a:p>
                      <a:pPr marL="0" marR="0" lvl="0" indent="0" algn="l" defTabSz="914400" rtl="0" eaLnBrk="1" fontAlgn="base" latinLnBrk="0" hangingPunct="1">
                        <a:lnSpc>
                          <a:spcPct val="100000"/>
                        </a:lnSpc>
                        <a:spcBef>
                          <a:spcPts val="0"/>
                        </a:spcBef>
                        <a:spcAft>
                          <a:spcPts val="0"/>
                        </a:spcAft>
                        <a:buClrTx/>
                        <a:buSzTx/>
                        <a:buFontTx/>
                        <a:buNone/>
                        <a:tabLst/>
                        <a:defRPr/>
                      </a:pPr>
                      <a:r>
                        <a:rPr lang="fr-FR" sz="1200" b="0" i="1" kern="1200" baseline="0" dirty="0">
                          <a:solidFill>
                            <a:srgbClr val="00B0F0"/>
                          </a:solidFill>
                          <a:effectLst/>
                          <a:latin typeface="+mn-lt"/>
                          <a:ea typeface="+mn-ea"/>
                          <a:cs typeface="+mn-cs"/>
                        </a:rPr>
                        <a:t>1 </a:t>
                      </a:r>
                      <a:r>
                        <a:rPr lang="fr-FR" sz="1200" b="0" i="1" kern="1200" baseline="0" dirty="0" err="1">
                          <a:solidFill>
                            <a:srgbClr val="00B0F0"/>
                          </a:solidFill>
                          <a:effectLst/>
                          <a:latin typeface="+mn-lt"/>
                          <a:ea typeface="+mn-ea"/>
                          <a:cs typeface="+mn-cs"/>
                        </a:rPr>
                        <a:t>year</a:t>
                      </a:r>
                      <a:r>
                        <a:rPr lang="fr-FR" sz="1200" b="0" i="1" kern="1200" baseline="0" dirty="0">
                          <a:solidFill>
                            <a:srgbClr val="00B0F0"/>
                          </a:solidFill>
                          <a:effectLst/>
                          <a:latin typeface="+mn-lt"/>
                          <a:ea typeface="+mn-ea"/>
                          <a:cs typeface="+mn-cs"/>
                        </a:rPr>
                        <a:t>.</a:t>
                      </a:r>
                    </a:p>
                    <a:p>
                      <a:pPr marL="0" marR="0" lvl="0" indent="0" algn="l" defTabSz="914400" rtl="0" eaLnBrk="1" fontAlgn="base" latinLnBrk="0" hangingPunct="1">
                        <a:lnSpc>
                          <a:spcPct val="100000"/>
                        </a:lnSpc>
                        <a:spcBef>
                          <a:spcPts val="0"/>
                        </a:spcBef>
                        <a:spcAft>
                          <a:spcPts val="0"/>
                        </a:spcAft>
                        <a:buClrTx/>
                        <a:buSzTx/>
                        <a:buFontTx/>
                        <a:buNone/>
                        <a:tabLst/>
                        <a:defRPr/>
                      </a:pPr>
                      <a:r>
                        <a:rPr lang="fr-FR" sz="1200" b="1" i="0" kern="1200" baseline="0" dirty="0">
                          <a:solidFill>
                            <a:srgbClr val="002060"/>
                          </a:solidFill>
                          <a:effectLst/>
                          <a:latin typeface="+mn-lt"/>
                          <a:ea typeface="+mn-ea"/>
                          <a:cs typeface="+mn-cs"/>
                        </a:rPr>
                        <a:t>deux ans.</a:t>
                      </a:r>
                    </a:p>
                    <a:p>
                      <a:pPr marL="0" marR="0" lvl="0" indent="0" algn="l" defTabSz="914400" rtl="0" eaLnBrk="1" fontAlgn="base" latinLnBrk="0" hangingPunct="1">
                        <a:lnSpc>
                          <a:spcPct val="100000"/>
                        </a:lnSpc>
                        <a:spcBef>
                          <a:spcPts val="0"/>
                        </a:spcBef>
                        <a:spcAft>
                          <a:spcPts val="0"/>
                        </a:spcAft>
                        <a:buClrTx/>
                        <a:buSzTx/>
                        <a:buFontTx/>
                        <a:buNone/>
                        <a:tabLst/>
                        <a:defRPr/>
                      </a:pPr>
                      <a:r>
                        <a:rPr lang="fr-FR" sz="1200" b="0" i="1" kern="1200" baseline="0" dirty="0">
                          <a:solidFill>
                            <a:srgbClr val="00B0F0"/>
                          </a:solidFill>
                          <a:effectLst/>
                          <a:latin typeface="+mn-lt"/>
                          <a:ea typeface="+mn-ea"/>
                          <a:cs typeface="+mn-cs"/>
                        </a:rPr>
                        <a:t>2 </a:t>
                      </a:r>
                      <a:r>
                        <a:rPr lang="fr-FR" sz="1200" b="0" i="1" kern="1200" baseline="0" dirty="0" err="1">
                          <a:solidFill>
                            <a:srgbClr val="00B0F0"/>
                          </a:solidFill>
                          <a:effectLst/>
                          <a:latin typeface="+mn-lt"/>
                          <a:ea typeface="+mn-ea"/>
                          <a:cs typeface="+mn-cs"/>
                        </a:rPr>
                        <a:t>years</a:t>
                      </a:r>
                      <a:r>
                        <a:rPr lang="fr-FR" sz="1200" b="0" i="1" kern="1200" baseline="0" dirty="0">
                          <a:solidFill>
                            <a:srgbClr val="00B0F0"/>
                          </a:solidFill>
                          <a:effectLst/>
                          <a:latin typeface="+mn-lt"/>
                          <a:ea typeface="+mn-ea"/>
                          <a:cs typeface="+mn-cs"/>
                        </a:rPr>
                        <a:t>.</a:t>
                      </a:r>
                    </a:p>
                    <a:p>
                      <a:pPr marL="0" marR="0" lvl="0" indent="0" algn="l" defTabSz="914400" rtl="0" eaLnBrk="1" fontAlgn="base" latinLnBrk="0" hangingPunct="1">
                        <a:lnSpc>
                          <a:spcPct val="100000"/>
                        </a:lnSpc>
                        <a:spcBef>
                          <a:spcPts val="0"/>
                        </a:spcBef>
                        <a:spcAft>
                          <a:spcPts val="0"/>
                        </a:spcAft>
                        <a:buClrTx/>
                        <a:buSzTx/>
                        <a:buFontTx/>
                        <a:buNone/>
                        <a:tabLst/>
                        <a:defRPr/>
                      </a:pPr>
                      <a:r>
                        <a:rPr lang="fr-FR" sz="1200" b="1" i="0" kern="1200" baseline="0" dirty="0">
                          <a:solidFill>
                            <a:srgbClr val="002060"/>
                          </a:solidFill>
                          <a:effectLst/>
                          <a:latin typeface="+mn-lt"/>
                          <a:ea typeface="+mn-ea"/>
                          <a:cs typeface="+mn-cs"/>
                        </a:rPr>
                        <a:t>trois ans.</a:t>
                      </a:r>
                    </a:p>
                    <a:p>
                      <a:pPr marL="0" marR="0" lvl="0" indent="0" algn="l" defTabSz="914400" rtl="0" eaLnBrk="1" fontAlgn="base" latinLnBrk="0" hangingPunct="1">
                        <a:lnSpc>
                          <a:spcPct val="100000"/>
                        </a:lnSpc>
                        <a:spcBef>
                          <a:spcPts val="0"/>
                        </a:spcBef>
                        <a:spcAft>
                          <a:spcPts val="0"/>
                        </a:spcAft>
                        <a:buClrTx/>
                        <a:buSzTx/>
                        <a:buFontTx/>
                        <a:buNone/>
                        <a:tabLst/>
                        <a:defRPr/>
                      </a:pPr>
                      <a:r>
                        <a:rPr lang="fr-FR" sz="1200" b="0" i="1" kern="1200" baseline="0" dirty="0">
                          <a:solidFill>
                            <a:srgbClr val="00B0F0"/>
                          </a:solidFill>
                          <a:effectLst/>
                          <a:latin typeface="+mn-lt"/>
                          <a:ea typeface="+mn-ea"/>
                          <a:cs typeface="+mn-cs"/>
                        </a:rPr>
                        <a:t>3 </a:t>
                      </a:r>
                      <a:r>
                        <a:rPr lang="fr-FR" sz="1200" b="0" i="1" kern="1200" baseline="0" dirty="0" err="1">
                          <a:solidFill>
                            <a:srgbClr val="00B0F0"/>
                          </a:solidFill>
                          <a:effectLst/>
                          <a:latin typeface="+mn-lt"/>
                          <a:ea typeface="+mn-ea"/>
                          <a:cs typeface="+mn-cs"/>
                        </a:rPr>
                        <a:t>years</a:t>
                      </a:r>
                      <a:r>
                        <a:rPr lang="fr-FR" sz="1200" b="0" i="1" kern="1200" baseline="0" dirty="0">
                          <a:solidFill>
                            <a:srgbClr val="00B0F0"/>
                          </a:solidFill>
                          <a:effectLst/>
                          <a:latin typeface="+mn-lt"/>
                          <a:ea typeface="+mn-ea"/>
                          <a:cs typeface="+mn-cs"/>
                        </a:rPr>
                        <a:t>.</a:t>
                      </a:r>
                      <a:endParaRPr lang="fr-FR" sz="1200" b="1" i="0" kern="1200" baseline="0" dirty="0">
                        <a:solidFill>
                          <a:srgbClr val="002060"/>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fr-FR" sz="1200" b="1" i="0" kern="1200" baseline="0" dirty="0">
                          <a:solidFill>
                            <a:srgbClr val="002060"/>
                          </a:solidFill>
                          <a:effectLst/>
                          <a:latin typeface="+mn-lt"/>
                          <a:ea typeface="+mn-ea"/>
                          <a:cs typeface="+mn-cs"/>
                        </a:rPr>
                        <a:t>cinq ans.</a:t>
                      </a:r>
                    </a:p>
                    <a:p>
                      <a:pPr marL="0" marR="0" lvl="0" indent="0" algn="l" defTabSz="914400" rtl="0" eaLnBrk="1" fontAlgn="base" latinLnBrk="0" hangingPunct="1">
                        <a:lnSpc>
                          <a:spcPct val="100000"/>
                        </a:lnSpc>
                        <a:spcBef>
                          <a:spcPts val="0"/>
                        </a:spcBef>
                        <a:spcAft>
                          <a:spcPts val="0"/>
                        </a:spcAft>
                        <a:buClrTx/>
                        <a:buSzTx/>
                        <a:buFontTx/>
                        <a:buNone/>
                        <a:tabLst/>
                        <a:defRPr/>
                      </a:pPr>
                      <a:r>
                        <a:rPr lang="fr-FR" sz="1200" b="0" i="1" kern="1200" baseline="0" dirty="0">
                          <a:solidFill>
                            <a:srgbClr val="00B0F0"/>
                          </a:solidFill>
                          <a:effectLst/>
                          <a:latin typeface="+mn-lt"/>
                          <a:ea typeface="+mn-ea"/>
                          <a:cs typeface="+mn-cs"/>
                        </a:rPr>
                        <a:t>5 </a:t>
                      </a:r>
                      <a:r>
                        <a:rPr lang="fr-FR" sz="1200" b="0" i="1" kern="1200" baseline="0" dirty="0" err="1">
                          <a:solidFill>
                            <a:srgbClr val="00B0F0"/>
                          </a:solidFill>
                          <a:effectLst/>
                          <a:latin typeface="+mn-lt"/>
                          <a:ea typeface="+mn-ea"/>
                          <a:cs typeface="+mn-cs"/>
                        </a:rPr>
                        <a:t>years</a:t>
                      </a:r>
                      <a:r>
                        <a:rPr lang="fr-FR" sz="1200" b="0" i="1" kern="1200" baseline="0" dirty="0">
                          <a:solidFill>
                            <a:srgbClr val="00B0F0"/>
                          </a:solidFill>
                          <a:effectLst/>
                          <a:latin typeface="+mn-lt"/>
                          <a:ea typeface="+mn-ea"/>
                          <a:cs typeface="+mn-cs"/>
                        </a:rPr>
                        <a:t>.</a:t>
                      </a:r>
                    </a:p>
                    <a:p>
                      <a:pPr marL="0" marR="0" lvl="0" indent="0" algn="l" defTabSz="914400" rtl="0" eaLnBrk="1" fontAlgn="base" latinLnBrk="0" hangingPunct="1">
                        <a:lnSpc>
                          <a:spcPct val="100000"/>
                        </a:lnSpc>
                        <a:spcBef>
                          <a:spcPts val="0"/>
                        </a:spcBef>
                        <a:spcAft>
                          <a:spcPts val="0"/>
                        </a:spcAft>
                        <a:buClrTx/>
                        <a:buSzTx/>
                        <a:buFontTx/>
                        <a:buNone/>
                        <a:tabLst/>
                        <a:defRPr/>
                      </a:pPr>
                      <a:endParaRPr lang="fr-FR" sz="1200" b="1" i="0" kern="1200" baseline="0" dirty="0">
                        <a:solidFill>
                          <a:srgbClr val="002060"/>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fr-FR" sz="1200" b="1" i="0" kern="1200" baseline="0" dirty="0">
                        <a:solidFill>
                          <a:srgbClr val="002060"/>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fr-FR" sz="1200" b="1" i="0" kern="1200" baseline="0" dirty="0">
                        <a:solidFill>
                          <a:srgbClr val="002060"/>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fr-FR" sz="1200" b="1" i="0" kern="1200" baseline="0" dirty="0">
                          <a:solidFill>
                            <a:srgbClr val="002060"/>
                          </a:solidFill>
                          <a:effectLst/>
                          <a:latin typeface="+mn-lt"/>
                          <a:ea typeface="+mn-ea"/>
                          <a:cs typeface="+mn-cs"/>
                        </a:rPr>
                        <a:t>l’âge de dix ans. </a:t>
                      </a:r>
                    </a:p>
                    <a:p>
                      <a:pPr marL="0" marR="0" lvl="0" indent="0" algn="l" defTabSz="914400" rtl="0" eaLnBrk="1" fontAlgn="base" latinLnBrk="0" hangingPunct="1">
                        <a:lnSpc>
                          <a:spcPct val="100000"/>
                        </a:lnSpc>
                        <a:spcBef>
                          <a:spcPts val="0"/>
                        </a:spcBef>
                        <a:spcAft>
                          <a:spcPts val="0"/>
                        </a:spcAft>
                        <a:buClrTx/>
                        <a:buSzTx/>
                        <a:buFontTx/>
                        <a:buNone/>
                        <a:tabLst/>
                        <a:defRPr/>
                      </a:pPr>
                      <a:r>
                        <a:rPr lang="fr-FR" sz="1200" b="0" i="1" kern="1200" baseline="0" dirty="0">
                          <a:solidFill>
                            <a:srgbClr val="00B0F0"/>
                          </a:solidFill>
                          <a:effectLst/>
                          <a:latin typeface="+mn-lt"/>
                          <a:ea typeface="+mn-ea"/>
                          <a:cs typeface="+mn-cs"/>
                        </a:rPr>
                        <a:t>the </a:t>
                      </a:r>
                      <a:r>
                        <a:rPr lang="fr-FR" sz="1200" b="0" i="1" kern="1200" baseline="0" dirty="0" err="1">
                          <a:solidFill>
                            <a:srgbClr val="00B0F0"/>
                          </a:solidFill>
                          <a:effectLst/>
                          <a:latin typeface="+mn-lt"/>
                          <a:ea typeface="+mn-ea"/>
                          <a:cs typeface="+mn-cs"/>
                        </a:rPr>
                        <a:t>age</a:t>
                      </a:r>
                      <a:r>
                        <a:rPr lang="fr-FR" sz="1200" b="0" i="1" kern="1200" baseline="0" dirty="0">
                          <a:solidFill>
                            <a:srgbClr val="00B0F0"/>
                          </a:solidFill>
                          <a:effectLst/>
                          <a:latin typeface="+mn-lt"/>
                          <a:ea typeface="+mn-ea"/>
                          <a:cs typeface="+mn-cs"/>
                        </a:rPr>
                        <a:t> of 10.</a:t>
                      </a:r>
                      <a:endParaRPr lang="fr-FR" sz="1200" b="1" i="0" kern="1200" baseline="0" dirty="0">
                        <a:solidFill>
                          <a:srgbClr val="002060"/>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82065556"/>
                  </a:ext>
                </a:extLst>
              </a:tr>
              <a:tr h="3106394">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002060"/>
                          </a:solidFill>
                          <a:effectLst/>
                          <a:uLnTx/>
                          <a:uFillTx/>
                          <a:latin typeface="+mn-lt"/>
                          <a:ea typeface="+mn-ea"/>
                          <a:cs typeface="+mn-cs"/>
                        </a:rPr>
                        <a:t>Je joue</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002060"/>
                          </a:solidFill>
                          <a:effectLst/>
                          <a:uLnTx/>
                          <a:uFillTx/>
                          <a:latin typeface="+mn-lt"/>
                          <a:ea typeface="+mn-ea"/>
                          <a:cs typeface="+mn-cs"/>
                        </a:rPr>
                        <a:t> </a:t>
                      </a:r>
                      <a:r>
                        <a:rPr kumimoji="0" lang="en-GB" sz="1200" b="0" i="1" u="none" strike="noStrike" kern="1200" cap="none" spc="0" normalizeH="0" baseline="0" noProof="0" dirty="0">
                          <a:ln>
                            <a:noFill/>
                          </a:ln>
                          <a:solidFill>
                            <a:srgbClr val="00B0F0"/>
                          </a:solidFill>
                          <a:effectLst/>
                          <a:uLnTx/>
                          <a:uFillTx/>
                          <a:latin typeface="+mn-lt"/>
                          <a:ea typeface="+mn-ea"/>
                          <a:cs typeface="+mn-cs"/>
                        </a:rPr>
                        <a:t>I play (I have been playing)</a:t>
                      </a:r>
                      <a:br>
                        <a:rPr lang="en-GB" sz="1200" b="1" i="1" kern="1200" dirty="0">
                          <a:solidFill>
                            <a:srgbClr val="002060"/>
                          </a:solidFill>
                          <a:effectLst/>
                          <a:latin typeface="+mn-lt"/>
                          <a:ea typeface="+mn-ea"/>
                          <a:cs typeface="+mn-cs"/>
                        </a:rPr>
                      </a:br>
                      <a:r>
                        <a:rPr lang="fr-FR" sz="1200" b="1" i="0" kern="1200" dirty="0">
                          <a:solidFill>
                            <a:srgbClr val="002060"/>
                          </a:solidFill>
                          <a:effectLst/>
                          <a:latin typeface="+mn-lt"/>
                          <a:ea typeface="+mn-ea"/>
                          <a:cs typeface="+mn-cs"/>
                        </a:rPr>
                        <a:t>T</a:t>
                      </a:r>
                      <a:r>
                        <a:rPr lang="fr-FR" sz="1200" b="1" kern="1200" dirty="0">
                          <a:solidFill>
                            <a:srgbClr val="002060"/>
                          </a:solidFill>
                          <a:effectLst/>
                          <a:latin typeface="+mn-lt"/>
                          <a:ea typeface="+mn-ea"/>
                          <a:cs typeface="+mn-cs"/>
                        </a:rPr>
                        <a:t>u</a:t>
                      </a:r>
                      <a:r>
                        <a:rPr lang="fr-FR" sz="1200" b="1" kern="1200" baseline="0" dirty="0">
                          <a:solidFill>
                            <a:srgbClr val="002060"/>
                          </a:solidFill>
                          <a:effectLst/>
                          <a:latin typeface="+mn-lt"/>
                          <a:ea typeface="+mn-ea"/>
                          <a:cs typeface="+mn-cs"/>
                        </a:rPr>
                        <a:t> joues</a:t>
                      </a: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i="1" kern="1200" dirty="0">
                          <a:solidFill>
                            <a:srgbClr val="00B0F0"/>
                          </a:solidFill>
                          <a:effectLst/>
                          <a:latin typeface="+mn-lt"/>
                          <a:ea typeface="+mn-ea"/>
                          <a:cs typeface="+mn-cs"/>
                        </a:rPr>
                        <a:t>You play (you have been playing)</a:t>
                      </a:r>
                      <a:endParaRPr lang="en-GB" sz="1200" b="1" kern="1200" dirty="0">
                        <a:solidFill>
                          <a:srgbClr val="002060"/>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fr-FR" sz="1200" b="1" kern="1200" dirty="0">
                          <a:solidFill>
                            <a:srgbClr val="002060"/>
                          </a:solidFill>
                          <a:effectLst/>
                          <a:latin typeface="+mn-lt"/>
                          <a:ea typeface="+mn-ea"/>
                          <a:cs typeface="+mn-cs"/>
                        </a:rPr>
                        <a:t>Il/elle joue</a:t>
                      </a:r>
                      <a:endParaRPr lang="fr-FR" sz="1200" b="1" kern="1200" baseline="0" dirty="0">
                        <a:solidFill>
                          <a:srgbClr val="002060"/>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i="1" kern="1200" dirty="0">
                          <a:solidFill>
                            <a:srgbClr val="00B0F0"/>
                          </a:solidFill>
                          <a:effectLst/>
                          <a:latin typeface="+mn-lt"/>
                          <a:ea typeface="+mn-ea"/>
                          <a:cs typeface="+mn-cs"/>
                        </a:rPr>
                        <a:t>S/he</a:t>
                      </a:r>
                      <a:r>
                        <a:rPr lang="en-GB" sz="1200" b="0" i="1" kern="1200" baseline="0" dirty="0">
                          <a:solidFill>
                            <a:srgbClr val="00B0F0"/>
                          </a:solidFill>
                          <a:effectLst/>
                          <a:latin typeface="+mn-lt"/>
                          <a:ea typeface="+mn-ea"/>
                          <a:cs typeface="+mn-cs"/>
                        </a:rPr>
                        <a:t> plays (S/he has been playing)</a:t>
                      </a: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1" i="0" kern="1200" baseline="0" dirty="0">
                          <a:solidFill>
                            <a:srgbClr val="002060"/>
                          </a:solidFill>
                          <a:effectLst/>
                          <a:latin typeface="+mn-lt"/>
                          <a:ea typeface="+mn-ea"/>
                          <a:cs typeface="+mn-cs"/>
                        </a:rPr>
                        <a:t>On </a:t>
                      </a:r>
                      <a:r>
                        <a:rPr lang="en-GB" sz="1200" b="1" i="0" kern="1200" baseline="0" dirty="0" err="1">
                          <a:solidFill>
                            <a:srgbClr val="002060"/>
                          </a:solidFill>
                          <a:effectLst/>
                          <a:latin typeface="+mn-lt"/>
                          <a:ea typeface="+mn-ea"/>
                          <a:cs typeface="+mn-cs"/>
                        </a:rPr>
                        <a:t>joue</a:t>
                      </a:r>
                      <a:endParaRPr lang="en-GB" sz="1200" b="1" i="0" kern="1200" baseline="0" dirty="0">
                        <a:solidFill>
                          <a:srgbClr val="002060"/>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i="1" kern="1200" baseline="0" dirty="0">
                          <a:solidFill>
                            <a:srgbClr val="00B0F0"/>
                          </a:solidFill>
                          <a:effectLst/>
                          <a:latin typeface="+mn-lt"/>
                          <a:ea typeface="+mn-ea"/>
                          <a:cs typeface="+mn-cs"/>
                        </a:rPr>
                        <a:t>We play (We have been playing)</a:t>
                      </a: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i="1" kern="1200" baseline="0" dirty="0">
                          <a:solidFill>
                            <a:srgbClr val="00B0F0"/>
                          </a:solidFill>
                          <a:effectLst/>
                          <a:latin typeface="+mn-lt"/>
                          <a:ea typeface="+mn-ea"/>
                          <a:cs typeface="+mn-cs"/>
                        </a:rPr>
                        <a:t> </a:t>
                      </a:r>
                      <a:r>
                        <a:rPr kumimoji="0" lang="fr-FR" sz="1200" b="1" i="0" u="none" strike="noStrike" kern="1200" cap="none" spc="0" normalizeH="0" baseline="0" noProof="0" dirty="0">
                          <a:ln>
                            <a:noFill/>
                          </a:ln>
                          <a:solidFill>
                            <a:srgbClr val="002060"/>
                          </a:solidFill>
                          <a:effectLst/>
                          <a:uLnTx/>
                          <a:uFillTx/>
                          <a:latin typeface="+mn-lt"/>
                          <a:ea typeface="+mn-ea"/>
                          <a:cs typeface="+mn-cs"/>
                        </a:rPr>
                        <a:t>Nous jouons</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002060"/>
                          </a:solidFill>
                          <a:effectLst/>
                          <a:uLnTx/>
                          <a:uFillTx/>
                          <a:latin typeface="+mn-lt"/>
                          <a:ea typeface="+mn-ea"/>
                          <a:cs typeface="+mn-cs"/>
                        </a:rPr>
                        <a:t> </a:t>
                      </a:r>
                      <a:r>
                        <a:rPr kumimoji="0" lang="en-GB" sz="1200" b="0" i="1" u="none" strike="noStrike" kern="1200" cap="none" spc="0" normalizeH="0" baseline="0" noProof="0" dirty="0">
                          <a:ln>
                            <a:noFill/>
                          </a:ln>
                          <a:solidFill>
                            <a:srgbClr val="00B0F0"/>
                          </a:solidFill>
                          <a:effectLst/>
                          <a:uLnTx/>
                          <a:uFillTx/>
                          <a:latin typeface="+mn-lt"/>
                          <a:ea typeface="+mn-ea"/>
                          <a:cs typeface="+mn-cs"/>
                        </a:rPr>
                        <a:t>We play (We have been playing)</a:t>
                      </a:r>
                      <a:br>
                        <a:rPr lang="en-GB" sz="1200" b="1" i="1" kern="1200" dirty="0">
                          <a:solidFill>
                            <a:srgbClr val="002060"/>
                          </a:solidFill>
                          <a:effectLst/>
                          <a:latin typeface="+mn-lt"/>
                          <a:ea typeface="+mn-ea"/>
                          <a:cs typeface="+mn-cs"/>
                        </a:rPr>
                      </a:br>
                      <a:r>
                        <a:rPr lang="fr-FR" sz="1200" b="1" i="0" kern="1200" dirty="0">
                          <a:solidFill>
                            <a:srgbClr val="002060"/>
                          </a:solidFill>
                          <a:effectLst/>
                          <a:latin typeface="+mn-lt"/>
                          <a:ea typeface="+mn-ea"/>
                          <a:cs typeface="+mn-cs"/>
                        </a:rPr>
                        <a:t>Vous</a:t>
                      </a:r>
                      <a:r>
                        <a:rPr lang="fr-FR" sz="1200" b="1" kern="1200" baseline="0" dirty="0">
                          <a:solidFill>
                            <a:srgbClr val="002060"/>
                          </a:solidFill>
                          <a:effectLst/>
                          <a:latin typeface="+mn-lt"/>
                          <a:ea typeface="+mn-ea"/>
                          <a:cs typeface="+mn-cs"/>
                        </a:rPr>
                        <a:t> jouez</a:t>
                      </a: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i="1" kern="1200" dirty="0">
                          <a:solidFill>
                            <a:srgbClr val="00B0F0"/>
                          </a:solidFill>
                          <a:effectLst/>
                          <a:latin typeface="+mn-lt"/>
                          <a:ea typeface="+mn-ea"/>
                          <a:cs typeface="+mn-cs"/>
                        </a:rPr>
                        <a:t>You play (you have been playing)</a:t>
                      </a:r>
                      <a:endParaRPr lang="en-GB" sz="1200" b="1" kern="1200" dirty="0">
                        <a:solidFill>
                          <a:srgbClr val="002060"/>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fr-FR" sz="1200" b="1" kern="1200" dirty="0">
                          <a:solidFill>
                            <a:srgbClr val="002060"/>
                          </a:solidFill>
                          <a:effectLst/>
                          <a:latin typeface="+mn-lt"/>
                          <a:ea typeface="+mn-ea"/>
                          <a:cs typeface="+mn-cs"/>
                        </a:rPr>
                        <a:t>Ils/elles jouent</a:t>
                      </a:r>
                      <a:endParaRPr lang="fr-FR" sz="1200" b="1" kern="1200" baseline="0" dirty="0">
                        <a:solidFill>
                          <a:srgbClr val="002060"/>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i="1" kern="1200" baseline="0" dirty="0">
                          <a:solidFill>
                            <a:srgbClr val="00B0F0"/>
                          </a:solidFill>
                          <a:effectLst/>
                          <a:latin typeface="+mn-lt"/>
                          <a:ea typeface="+mn-ea"/>
                          <a:cs typeface="+mn-cs"/>
                        </a:rPr>
                        <a:t>They play (They have been playing)</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sz="1200" b="0" i="1" kern="1200" dirty="0">
                        <a:solidFill>
                          <a:srgbClr val="00B0F0"/>
                        </a:solidFill>
                        <a:effectLst/>
                        <a:latin typeface="+mn-lt"/>
                        <a:ea typeface="+mn-ea"/>
                        <a:cs typeface="+mn-cs"/>
                      </a:endParaRPr>
                    </a:p>
                  </a:txBody>
                  <a:tcPr anchor="ctr">
                    <a:lnL w="1270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r>
                        <a:rPr lang="es-ES" sz="1200" b="1" dirty="0">
                          <a:solidFill>
                            <a:srgbClr val="002060"/>
                          </a:solidFill>
                          <a:latin typeface="+mn-lt"/>
                        </a:rPr>
                        <a:t>au</a:t>
                      </a:r>
                      <a:r>
                        <a:rPr lang="es-ES" sz="1200" b="1" baseline="0" dirty="0">
                          <a:solidFill>
                            <a:srgbClr val="002060"/>
                          </a:solidFill>
                          <a:latin typeface="+mn-lt"/>
                        </a:rPr>
                        <a:t> </a:t>
                      </a:r>
                      <a:r>
                        <a:rPr lang="es-ES" sz="1200" b="1" dirty="0" err="1">
                          <a:solidFill>
                            <a:srgbClr val="002060"/>
                          </a:solidFill>
                          <a:latin typeface="+mn-lt"/>
                        </a:rPr>
                        <a:t>foot</a:t>
                      </a:r>
                      <a:endParaRPr lang="es-ES" sz="1200" b="1" dirty="0">
                        <a:solidFill>
                          <a:srgbClr val="002060"/>
                        </a:solidFill>
                        <a:latin typeface="+mn-lt"/>
                      </a:endParaRPr>
                    </a:p>
                    <a:p>
                      <a:pPr algn="l"/>
                      <a:r>
                        <a:rPr lang="es-ES" sz="1200" b="0" dirty="0" err="1">
                          <a:solidFill>
                            <a:srgbClr val="00B0F0"/>
                          </a:solidFill>
                          <a:latin typeface="+mn-lt"/>
                        </a:rPr>
                        <a:t>football</a:t>
                      </a:r>
                      <a:endParaRPr lang="es-ES" sz="1200" b="0" dirty="0">
                        <a:solidFill>
                          <a:srgbClr val="00B0F0"/>
                        </a:solidFill>
                        <a:latin typeface="+mn-lt"/>
                      </a:endParaRPr>
                    </a:p>
                    <a:p>
                      <a:pPr algn="l"/>
                      <a:r>
                        <a:rPr lang="es-ES" sz="1200" b="1" dirty="0">
                          <a:solidFill>
                            <a:srgbClr val="002060"/>
                          </a:solidFill>
                          <a:latin typeface="+mn-lt"/>
                        </a:rPr>
                        <a:t>au </a:t>
                      </a:r>
                      <a:r>
                        <a:rPr lang="es-ES" sz="1200" b="1" dirty="0" err="1">
                          <a:solidFill>
                            <a:srgbClr val="002060"/>
                          </a:solidFill>
                          <a:latin typeface="+mn-lt"/>
                        </a:rPr>
                        <a:t>basket</a:t>
                      </a:r>
                      <a:endParaRPr lang="es-ES" sz="1200" b="1" dirty="0">
                        <a:solidFill>
                          <a:srgbClr val="002060"/>
                        </a:solidFill>
                        <a:latin typeface="+mn-lt"/>
                      </a:endParaRPr>
                    </a:p>
                    <a:p>
                      <a:pPr algn="l"/>
                      <a:r>
                        <a:rPr lang="es-ES" sz="1200" b="0" dirty="0" err="1">
                          <a:solidFill>
                            <a:srgbClr val="00B0F0"/>
                          </a:solidFill>
                          <a:latin typeface="+mn-lt"/>
                        </a:rPr>
                        <a:t>basketball</a:t>
                      </a:r>
                      <a:endParaRPr lang="es-ES" sz="1200" b="0" dirty="0">
                        <a:solidFill>
                          <a:srgbClr val="00B0F0"/>
                        </a:solidFill>
                        <a:latin typeface="+mn-lt"/>
                      </a:endParaRPr>
                    </a:p>
                    <a:p>
                      <a:pPr algn="l"/>
                      <a:r>
                        <a:rPr lang="es-ES" sz="1200" b="1" dirty="0">
                          <a:solidFill>
                            <a:srgbClr val="002060"/>
                          </a:solidFill>
                          <a:latin typeface="+mn-lt"/>
                        </a:rPr>
                        <a:t>au</a:t>
                      </a:r>
                      <a:r>
                        <a:rPr lang="es-ES" sz="1200" b="1" baseline="0" dirty="0">
                          <a:solidFill>
                            <a:srgbClr val="002060"/>
                          </a:solidFill>
                          <a:latin typeface="+mn-lt"/>
                        </a:rPr>
                        <a:t> </a:t>
                      </a:r>
                      <a:r>
                        <a:rPr lang="es-ES" sz="1200" b="1" dirty="0">
                          <a:solidFill>
                            <a:srgbClr val="002060"/>
                          </a:solidFill>
                          <a:latin typeface="+mn-lt"/>
                        </a:rPr>
                        <a:t>hockey</a:t>
                      </a:r>
                    </a:p>
                    <a:p>
                      <a:pPr algn="l"/>
                      <a:r>
                        <a:rPr lang="es-ES" sz="1200" b="1" dirty="0">
                          <a:solidFill>
                            <a:srgbClr val="002060"/>
                          </a:solidFill>
                          <a:latin typeface="+mn-lt"/>
                        </a:rPr>
                        <a:t>au</a:t>
                      </a:r>
                      <a:r>
                        <a:rPr lang="es-ES" sz="1200" b="1" baseline="0" dirty="0">
                          <a:solidFill>
                            <a:srgbClr val="002060"/>
                          </a:solidFill>
                          <a:latin typeface="+mn-lt"/>
                        </a:rPr>
                        <a:t> </a:t>
                      </a:r>
                      <a:r>
                        <a:rPr lang="es-ES" sz="1200" b="1" dirty="0" err="1">
                          <a:solidFill>
                            <a:srgbClr val="002060"/>
                          </a:solidFill>
                          <a:latin typeface="+mn-lt"/>
                        </a:rPr>
                        <a:t>tennis</a:t>
                      </a:r>
                      <a:r>
                        <a:rPr lang="es-ES" sz="1200" b="1" dirty="0">
                          <a:solidFill>
                            <a:srgbClr val="002060"/>
                          </a:solidFill>
                          <a:latin typeface="+mn-lt"/>
                        </a:rPr>
                        <a:t> (de </a:t>
                      </a:r>
                      <a:r>
                        <a:rPr lang="es-ES" sz="1200" b="1" dirty="0" err="1">
                          <a:solidFill>
                            <a:srgbClr val="002060"/>
                          </a:solidFill>
                          <a:latin typeface="+mn-lt"/>
                        </a:rPr>
                        <a:t>table</a:t>
                      </a:r>
                      <a:r>
                        <a:rPr lang="es-ES" sz="1200" b="1" dirty="0">
                          <a:solidFill>
                            <a:srgbClr val="002060"/>
                          </a:solidFill>
                          <a:latin typeface="+mn-lt"/>
                        </a:rPr>
                        <a:t>)</a:t>
                      </a:r>
                    </a:p>
                    <a:p>
                      <a:pPr algn="l"/>
                      <a:r>
                        <a:rPr lang="es-ES" sz="1200" b="0" dirty="0">
                          <a:solidFill>
                            <a:srgbClr val="00B0F0"/>
                          </a:solidFill>
                          <a:latin typeface="+mn-lt"/>
                        </a:rPr>
                        <a:t>(</a:t>
                      </a:r>
                      <a:r>
                        <a:rPr lang="es-ES" sz="1200" b="0" dirty="0" err="1">
                          <a:solidFill>
                            <a:srgbClr val="00B0F0"/>
                          </a:solidFill>
                          <a:latin typeface="+mn-lt"/>
                        </a:rPr>
                        <a:t>table</a:t>
                      </a:r>
                      <a:r>
                        <a:rPr lang="es-ES" sz="1200" b="0" dirty="0">
                          <a:solidFill>
                            <a:srgbClr val="00B0F0"/>
                          </a:solidFill>
                          <a:latin typeface="+mn-lt"/>
                        </a:rPr>
                        <a:t>) </a:t>
                      </a:r>
                      <a:r>
                        <a:rPr lang="es-ES" sz="1200" b="0" dirty="0" err="1">
                          <a:solidFill>
                            <a:srgbClr val="00B0F0"/>
                          </a:solidFill>
                          <a:latin typeface="+mn-lt"/>
                        </a:rPr>
                        <a:t>tennis</a:t>
                      </a:r>
                      <a:endParaRPr lang="es-ES" sz="1200" b="0" dirty="0">
                        <a:solidFill>
                          <a:srgbClr val="00B0F0"/>
                        </a:solidFill>
                        <a:latin typeface="+mn-lt"/>
                      </a:endParaRPr>
                    </a:p>
                    <a:p>
                      <a:pPr algn="l"/>
                      <a:r>
                        <a:rPr lang="es-ES" sz="1200" b="1" dirty="0">
                          <a:solidFill>
                            <a:srgbClr val="002060"/>
                          </a:solidFill>
                          <a:latin typeface="+mn-lt"/>
                        </a:rPr>
                        <a:t>à la </a:t>
                      </a:r>
                      <a:r>
                        <a:rPr lang="es-ES" sz="1200" b="1" dirty="0" err="1">
                          <a:solidFill>
                            <a:srgbClr val="002060"/>
                          </a:solidFill>
                          <a:latin typeface="+mn-lt"/>
                        </a:rPr>
                        <a:t>pétanque</a:t>
                      </a:r>
                      <a:endParaRPr lang="es-ES" sz="1200" b="1" dirty="0">
                        <a:solidFill>
                          <a:srgbClr val="002060"/>
                        </a:solidFill>
                        <a:latin typeface="+mn-lt"/>
                      </a:endParaRPr>
                    </a:p>
                    <a:p>
                      <a:pPr algn="l"/>
                      <a:r>
                        <a:rPr lang="es-ES" sz="1200" b="0" dirty="0" err="1">
                          <a:solidFill>
                            <a:srgbClr val="00B0F0"/>
                          </a:solidFill>
                          <a:latin typeface="+mn-lt"/>
                        </a:rPr>
                        <a:t>bowls</a:t>
                      </a:r>
                      <a:endParaRPr lang="es-ES" sz="1200" b="0" dirty="0">
                        <a:solidFill>
                          <a:srgbClr val="00B0F0"/>
                        </a:solidFill>
                        <a:latin typeface="+mn-lt"/>
                      </a:endParaRPr>
                    </a:p>
                    <a:p>
                      <a:pPr algn="l"/>
                      <a:r>
                        <a:rPr lang="es-ES" sz="1200" b="1" dirty="0" err="1">
                          <a:solidFill>
                            <a:srgbClr val="002060"/>
                          </a:solidFill>
                          <a:latin typeface="+mn-lt"/>
                        </a:rPr>
                        <a:t>aux</a:t>
                      </a:r>
                      <a:r>
                        <a:rPr lang="es-ES" sz="1200" b="1" baseline="0" dirty="0">
                          <a:solidFill>
                            <a:srgbClr val="002060"/>
                          </a:solidFill>
                          <a:latin typeface="+mn-lt"/>
                        </a:rPr>
                        <a:t> </a:t>
                      </a:r>
                      <a:r>
                        <a:rPr lang="es-ES" sz="1200" b="1" dirty="0" err="1">
                          <a:solidFill>
                            <a:srgbClr val="002060"/>
                          </a:solidFill>
                          <a:latin typeface="+mn-lt"/>
                        </a:rPr>
                        <a:t>boules</a:t>
                      </a:r>
                      <a:endParaRPr lang="es-ES" sz="1200" b="1" dirty="0">
                        <a:solidFill>
                          <a:srgbClr val="002060"/>
                        </a:solidFill>
                        <a:latin typeface="+mn-lt"/>
                      </a:endParaRPr>
                    </a:p>
                    <a:p>
                      <a:pPr algn="l"/>
                      <a:r>
                        <a:rPr lang="es-ES" sz="1200" b="0" dirty="0" err="1">
                          <a:solidFill>
                            <a:srgbClr val="00B0F0"/>
                          </a:solidFill>
                          <a:latin typeface="+mn-lt"/>
                        </a:rPr>
                        <a:t>bowls</a:t>
                      </a:r>
                      <a:endParaRPr lang="es-ES" sz="1200" b="0" dirty="0">
                        <a:solidFill>
                          <a:srgbClr val="00B0F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591745757"/>
                  </a:ext>
                </a:extLst>
              </a:tr>
            </a:tbl>
          </a:graphicData>
        </a:graphic>
      </p:graphicFrame>
      <p:pic>
        <p:nvPicPr>
          <p:cNvPr id="5" name="Picture 4"/>
          <p:cNvPicPr>
            <a:picLocks noChangeAspect="1"/>
          </p:cNvPicPr>
          <p:nvPr/>
        </p:nvPicPr>
        <p:blipFill>
          <a:blip r:embed="rId3"/>
          <a:stretch>
            <a:fillRect/>
          </a:stretch>
        </p:blipFill>
        <p:spPr>
          <a:xfrm>
            <a:off x="8219315" y="1780776"/>
            <a:ext cx="3795680" cy="2846760"/>
          </a:xfrm>
          <a:prstGeom prst="rect">
            <a:avLst/>
          </a:prstGeom>
        </p:spPr>
      </p:pic>
    </p:spTree>
    <p:extLst>
      <p:ext uri="{BB962C8B-B14F-4D97-AF65-F5344CB8AC3E}">
        <p14:creationId xmlns:p14="http://schemas.microsoft.com/office/powerpoint/2010/main" val="2715147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6546BDE8-FE34-4271-AB6B-F55707CD878C}"/>
              </a:ext>
            </a:extLst>
          </p:cNvPr>
          <p:cNvGraphicFramePr>
            <a:graphicFrameLocks noGrp="1"/>
          </p:cNvGraphicFramePr>
          <p:nvPr/>
        </p:nvGraphicFramePr>
        <p:xfrm>
          <a:off x="0" y="3"/>
          <a:ext cx="12192002" cy="6895473"/>
        </p:xfrm>
        <a:graphic>
          <a:graphicData uri="http://schemas.openxmlformats.org/drawingml/2006/table">
            <a:tbl>
              <a:tblPr firstRow="1" bandRow="1">
                <a:tableStyleId>{5940675A-B579-460E-94D1-54222C63F5DA}</a:tableStyleId>
              </a:tblPr>
              <a:tblGrid>
                <a:gridCol w="2773680">
                  <a:extLst>
                    <a:ext uri="{9D8B030D-6E8A-4147-A177-3AD203B41FA5}">
                      <a16:colId xmlns:a16="http://schemas.microsoft.com/office/drawing/2014/main" val="346465721"/>
                    </a:ext>
                  </a:extLst>
                </a:gridCol>
                <a:gridCol w="3870960">
                  <a:extLst>
                    <a:ext uri="{9D8B030D-6E8A-4147-A177-3AD203B41FA5}">
                      <a16:colId xmlns:a16="http://schemas.microsoft.com/office/drawing/2014/main" val="657139347"/>
                    </a:ext>
                  </a:extLst>
                </a:gridCol>
                <a:gridCol w="1999792">
                  <a:extLst>
                    <a:ext uri="{9D8B030D-6E8A-4147-A177-3AD203B41FA5}">
                      <a16:colId xmlns:a16="http://schemas.microsoft.com/office/drawing/2014/main" val="2622360059"/>
                    </a:ext>
                  </a:extLst>
                </a:gridCol>
                <a:gridCol w="1212466">
                  <a:extLst>
                    <a:ext uri="{9D8B030D-6E8A-4147-A177-3AD203B41FA5}">
                      <a16:colId xmlns:a16="http://schemas.microsoft.com/office/drawing/2014/main" val="418038991"/>
                    </a:ext>
                  </a:extLst>
                </a:gridCol>
                <a:gridCol w="208280">
                  <a:extLst>
                    <a:ext uri="{9D8B030D-6E8A-4147-A177-3AD203B41FA5}">
                      <a16:colId xmlns:a16="http://schemas.microsoft.com/office/drawing/2014/main" val="3441705866"/>
                    </a:ext>
                  </a:extLst>
                </a:gridCol>
                <a:gridCol w="959272">
                  <a:extLst>
                    <a:ext uri="{9D8B030D-6E8A-4147-A177-3AD203B41FA5}">
                      <a16:colId xmlns:a16="http://schemas.microsoft.com/office/drawing/2014/main" val="4257382359"/>
                    </a:ext>
                  </a:extLst>
                </a:gridCol>
                <a:gridCol w="583776">
                  <a:extLst>
                    <a:ext uri="{9D8B030D-6E8A-4147-A177-3AD203B41FA5}">
                      <a16:colId xmlns:a16="http://schemas.microsoft.com/office/drawing/2014/main" val="1241554035"/>
                    </a:ext>
                  </a:extLst>
                </a:gridCol>
                <a:gridCol w="583776">
                  <a:extLst>
                    <a:ext uri="{9D8B030D-6E8A-4147-A177-3AD203B41FA5}">
                      <a16:colId xmlns:a16="http://schemas.microsoft.com/office/drawing/2014/main" val="1734808876"/>
                    </a:ext>
                  </a:extLst>
                </a:gridCol>
              </a:tblGrid>
              <a:tr h="454777">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b="1" i="0" dirty="0">
                          <a:solidFill>
                            <a:schemeClr val="bg1"/>
                          </a:solidFill>
                          <a:latin typeface="+mn-lt"/>
                        </a:rPr>
                        <a:t>2.</a:t>
                      </a:r>
                      <a:r>
                        <a:rPr lang="fr-FR" sz="1800" b="1" i="0" baseline="0" dirty="0">
                          <a:solidFill>
                            <a:schemeClr val="bg1"/>
                          </a:solidFill>
                          <a:latin typeface="+mn-lt"/>
                        </a:rPr>
                        <a:t> Que penses-tu du sport? </a:t>
                      </a:r>
                      <a:r>
                        <a:rPr lang="fr-FR" sz="1800" b="0" i="1" baseline="0" dirty="0" err="1">
                          <a:solidFill>
                            <a:schemeClr val="bg1"/>
                          </a:solidFill>
                          <a:latin typeface="+mn-lt"/>
                        </a:rPr>
                        <a:t>What</a:t>
                      </a:r>
                      <a:r>
                        <a:rPr lang="fr-FR" sz="1800" b="0" i="1" baseline="0" dirty="0">
                          <a:solidFill>
                            <a:schemeClr val="bg1"/>
                          </a:solidFill>
                          <a:latin typeface="+mn-lt"/>
                        </a:rPr>
                        <a:t> do </a:t>
                      </a:r>
                      <a:r>
                        <a:rPr lang="fr-FR" sz="1800" b="0" i="1" baseline="0" dirty="0" err="1">
                          <a:solidFill>
                            <a:schemeClr val="bg1"/>
                          </a:solidFill>
                          <a:latin typeface="+mn-lt"/>
                        </a:rPr>
                        <a:t>you</a:t>
                      </a:r>
                      <a:r>
                        <a:rPr lang="fr-FR" sz="1800" b="0" i="1" baseline="0" dirty="0">
                          <a:solidFill>
                            <a:schemeClr val="bg1"/>
                          </a:solidFill>
                          <a:latin typeface="+mn-lt"/>
                        </a:rPr>
                        <a:t> </a:t>
                      </a:r>
                      <a:r>
                        <a:rPr lang="fr-FR" sz="1800" b="0" i="1" baseline="0" dirty="0" err="1">
                          <a:solidFill>
                            <a:schemeClr val="bg1"/>
                          </a:solidFill>
                          <a:latin typeface="+mn-lt"/>
                        </a:rPr>
                        <a:t>think</a:t>
                      </a:r>
                      <a:r>
                        <a:rPr lang="fr-FR" sz="1800" b="0" i="1" baseline="0" dirty="0">
                          <a:solidFill>
                            <a:schemeClr val="bg1"/>
                          </a:solidFill>
                          <a:latin typeface="+mn-lt"/>
                        </a:rPr>
                        <a:t> of sport?</a:t>
                      </a:r>
                      <a:endParaRPr kumimoji="0" lang="fr-FR" sz="1800" b="0" i="1" u="none" strike="noStrike" kern="1200" cap="none" spc="0" normalizeH="0" baseline="0" noProof="0" dirty="0">
                        <a:ln>
                          <a:noFill/>
                        </a:ln>
                        <a:solidFill>
                          <a:prstClr val="white"/>
                        </a:solidFill>
                        <a:effectLst/>
                        <a:uLnTx/>
                        <a:uFillTx/>
                        <a:latin typeface="+mn-lt"/>
                        <a:ea typeface="+mn-ea"/>
                        <a:cs typeface="+mn-cs"/>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002060"/>
                    </a:solidFill>
                  </a:tcPr>
                </a:tc>
                <a:tc hMerge="1">
                  <a:txBody>
                    <a:bodyPr/>
                    <a:lstStyle/>
                    <a:p>
                      <a:endParaRPr lang="en-GB"/>
                    </a:p>
                  </a:txBody>
                  <a:tcPr/>
                </a:tc>
                <a:tc hMerge="1">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1" u="none" strike="noStrike" kern="1200" cap="none" spc="0" normalizeH="0" baseline="0" noProof="0" dirty="0">
                        <a:ln>
                          <a:noFill/>
                        </a:ln>
                        <a:solidFill>
                          <a:prstClr val="white"/>
                        </a:solidFill>
                        <a:effectLst/>
                        <a:uLnTx/>
                        <a:uFillTx/>
                        <a:latin typeface="+mn-lt"/>
                        <a:ea typeface="+mn-ea"/>
                        <a:cs typeface="+mn-cs"/>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00206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1" u="none" strike="noStrike" kern="1200" cap="none" spc="0" normalizeH="0" baseline="0" noProof="0" dirty="0">
                        <a:ln>
                          <a:noFill/>
                        </a:ln>
                        <a:solidFill>
                          <a:prstClr val="white"/>
                        </a:solidFill>
                        <a:effectLst/>
                        <a:uLnTx/>
                        <a:uFillTx/>
                        <a:latin typeface="+mn-lt"/>
                        <a:ea typeface="+mn-ea"/>
                        <a:cs typeface="+mn-cs"/>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00206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1" u="none" strike="noStrike" kern="1200" cap="none" spc="0" normalizeH="0" baseline="0" noProof="0" dirty="0">
                        <a:ln>
                          <a:noFill/>
                        </a:ln>
                        <a:solidFill>
                          <a:prstClr val="white"/>
                        </a:solidFill>
                        <a:effectLst/>
                        <a:uLnTx/>
                        <a:uFillTx/>
                        <a:latin typeface="+mn-lt"/>
                        <a:ea typeface="+mn-ea"/>
                        <a:cs typeface="+mn-cs"/>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00206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1" u="none" strike="noStrike" kern="1200" cap="none" spc="0" normalizeH="0" baseline="0" noProof="0" dirty="0">
                        <a:ln>
                          <a:noFill/>
                        </a:ln>
                        <a:solidFill>
                          <a:prstClr val="white"/>
                        </a:solidFill>
                        <a:effectLst/>
                        <a:uLnTx/>
                        <a:uFillTx/>
                        <a:latin typeface="+mn-lt"/>
                        <a:ea typeface="+mn-ea"/>
                        <a:cs typeface="+mn-cs"/>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00206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1" u="none" strike="noStrike" kern="1200" cap="none" spc="0" normalizeH="0" baseline="0" noProof="0" dirty="0">
                        <a:ln>
                          <a:noFill/>
                        </a:ln>
                        <a:solidFill>
                          <a:prstClr val="white"/>
                        </a:solidFill>
                        <a:effectLst/>
                        <a:uLnTx/>
                        <a:uFillTx/>
                        <a:latin typeface="+mn-lt"/>
                        <a:ea typeface="+mn-ea"/>
                        <a:cs typeface="+mn-cs"/>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002060"/>
                    </a:solidFill>
                  </a:tcPr>
                </a:tc>
                <a:extLst>
                  <a:ext uri="{0D108BD9-81ED-4DB2-BD59-A6C34878D82A}">
                    <a16:rowId xmlns:a16="http://schemas.microsoft.com/office/drawing/2014/main" val="1795920653"/>
                  </a:ext>
                </a:extLst>
              </a:tr>
              <a:tr h="359035">
                <a:tc>
                  <a:txBody>
                    <a:bodyPr/>
                    <a:lstStyle/>
                    <a:p>
                      <a:pPr algn="ctr"/>
                      <a:r>
                        <a:rPr lang="fr-FR" sz="1200" b="0" i="1" dirty="0">
                          <a:solidFill>
                            <a:schemeClr val="bg1"/>
                          </a:solidFill>
                          <a:latin typeface="+mn-lt"/>
                        </a:rPr>
                        <a:t>1</a:t>
                      </a:r>
                    </a:p>
                  </a:txBody>
                  <a:tcPr>
                    <a:lnL w="12700" cap="flat" cmpd="sng" algn="ctr">
                      <a:solidFill>
                        <a:srgbClr val="002060"/>
                      </a:solidFill>
                      <a:prstDash val="solid"/>
                      <a:round/>
                      <a:headEnd type="none" w="med" len="med"/>
                      <a:tailEnd type="none" w="med" len="med"/>
                    </a:lnL>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0070C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schemeClr val="bg1"/>
                          </a:solidFill>
                          <a:effectLst/>
                          <a:uLnTx/>
                          <a:uFillTx/>
                          <a:latin typeface="+mn-lt"/>
                          <a:ea typeface="+mn-ea"/>
                          <a:cs typeface="+mn-cs"/>
                        </a:rPr>
                        <a:t>2</a:t>
                      </a:r>
                    </a:p>
                  </a:txBody>
                  <a:tcP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0070C0"/>
                    </a:solidFill>
                  </a:tcPr>
                </a:tc>
                <a:tc rowSpan="4" gridSpan="6">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1" u="none" strike="noStrike" kern="1200" cap="none" spc="0" normalizeH="0" baseline="0" noProof="0" dirty="0">
                        <a:ln>
                          <a:noFill/>
                        </a:ln>
                        <a:solidFill>
                          <a:schemeClr val="bg1"/>
                        </a:solidFill>
                        <a:effectLst/>
                        <a:uLnTx/>
                        <a:uFillTx/>
                        <a:latin typeface="+mn-lt"/>
                        <a:ea typeface="+mn-ea"/>
                        <a:cs typeface="+mn-cs"/>
                      </a:endParaRPr>
                    </a:p>
                  </a:txBody>
                  <a:tcPr>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rowSpan="4"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1" u="none" strike="noStrike" kern="1200" cap="none" spc="0" normalizeH="0" baseline="0" noProof="0" dirty="0">
                        <a:ln>
                          <a:noFill/>
                        </a:ln>
                        <a:solidFill>
                          <a:schemeClr val="bg1"/>
                        </a:solidFill>
                        <a:effectLst/>
                        <a:uLnTx/>
                        <a:uFillTx/>
                        <a:latin typeface="+mn-lt"/>
                        <a:ea typeface="+mn-ea"/>
                        <a:cs typeface="+mn-cs"/>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rowSpan="4"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1" u="none" strike="noStrike" kern="1200" cap="none" spc="0" normalizeH="0" baseline="0" noProof="0" dirty="0">
                        <a:ln>
                          <a:noFill/>
                        </a:ln>
                        <a:solidFill>
                          <a:schemeClr val="bg1"/>
                        </a:solidFill>
                        <a:effectLst/>
                        <a:uLnTx/>
                        <a:uFillTx/>
                        <a:latin typeface="+mn-lt"/>
                        <a:ea typeface="+mn-ea"/>
                        <a:cs typeface="+mn-cs"/>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rowSpan="4"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1" u="none" strike="noStrike" kern="1200" cap="none" spc="0" normalizeH="0" baseline="0" noProof="0" dirty="0">
                        <a:ln>
                          <a:noFill/>
                        </a:ln>
                        <a:solidFill>
                          <a:schemeClr val="bg1"/>
                        </a:solidFill>
                        <a:effectLst/>
                        <a:uLnTx/>
                        <a:uFillTx/>
                        <a:latin typeface="+mn-lt"/>
                        <a:ea typeface="+mn-ea"/>
                        <a:cs typeface="+mn-cs"/>
                      </a:endParaRPr>
                    </a:p>
                  </a:txBody>
                  <a:tcPr>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rowSpan="4"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1" u="none" strike="noStrike" kern="1200" cap="none" spc="0" normalizeH="0" baseline="0" noProof="0" dirty="0">
                        <a:ln>
                          <a:noFill/>
                        </a:ln>
                        <a:solidFill>
                          <a:schemeClr val="bg1"/>
                        </a:solidFill>
                        <a:effectLst/>
                        <a:uLnTx/>
                        <a:uFillTx/>
                        <a:latin typeface="+mn-lt"/>
                        <a:ea typeface="+mn-ea"/>
                        <a:cs typeface="+mn-cs"/>
                      </a:endParaRPr>
                    </a:p>
                  </a:txBody>
                  <a:tcP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0070C0"/>
                    </a:solidFill>
                  </a:tcPr>
                </a:tc>
                <a:tc rowSpan="4"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1" u="none" strike="noStrike" kern="1200" cap="none" spc="0" normalizeH="0" baseline="0" noProof="0" dirty="0">
                        <a:ln>
                          <a:noFill/>
                        </a:ln>
                        <a:solidFill>
                          <a:schemeClr val="bg1"/>
                        </a:solidFill>
                        <a:effectLst/>
                        <a:uLnTx/>
                        <a:uFillTx/>
                        <a:latin typeface="+mn-lt"/>
                        <a:ea typeface="+mn-ea"/>
                        <a:cs typeface="+mn-cs"/>
                      </a:endParaRPr>
                    </a:p>
                  </a:txBody>
                  <a:tcPr>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0070C0"/>
                    </a:solidFill>
                  </a:tcPr>
                </a:tc>
                <a:extLst>
                  <a:ext uri="{0D108BD9-81ED-4DB2-BD59-A6C34878D82A}">
                    <a16:rowId xmlns:a16="http://schemas.microsoft.com/office/drawing/2014/main" val="402798990"/>
                  </a:ext>
                </a:extLst>
              </a:tr>
              <a:tr h="1987782">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fr-FR" sz="1200" b="1" kern="1200" dirty="0">
                          <a:solidFill>
                            <a:srgbClr val="002060"/>
                          </a:solidFill>
                          <a:effectLst/>
                          <a:latin typeface="+mn-lt"/>
                          <a:ea typeface="+mn-ea"/>
                          <a:cs typeface="+mn-cs"/>
                        </a:rPr>
                        <a:t>À mon avis le sport</a:t>
                      </a:r>
                    </a:p>
                    <a:p>
                      <a:pPr marL="0" marR="0" lvl="0" indent="0" algn="l" defTabSz="914400" rtl="0" eaLnBrk="1" fontAlgn="base" latinLnBrk="0" hangingPunct="1">
                        <a:lnSpc>
                          <a:spcPct val="100000"/>
                        </a:lnSpc>
                        <a:spcBef>
                          <a:spcPts val="0"/>
                        </a:spcBef>
                        <a:spcAft>
                          <a:spcPts val="0"/>
                        </a:spcAft>
                        <a:buClrTx/>
                        <a:buSzTx/>
                        <a:buFontTx/>
                        <a:buNone/>
                        <a:tabLst/>
                        <a:defRPr/>
                      </a:pPr>
                      <a:r>
                        <a:rPr lang="fr-FR" sz="1200" b="0" i="1" kern="1200" dirty="0">
                          <a:solidFill>
                            <a:srgbClr val="00B0F0"/>
                          </a:solidFill>
                          <a:effectLst/>
                          <a:latin typeface="+mn-lt"/>
                          <a:ea typeface="+mn-ea"/>
                          <a:cs typeface="+mn-cs"/>
                        </a:rPr>
                        <a:t>In </a:t>
                      </a:r>
                      <a:r>
                        <a:rPr lang="fr-FR" sz="1200" b="0" i="1" kern="1200" dirty="0" err="1">
                          <a:solidFill>
                            <a:srgbClr val="00B0F0"/>
                          </a:solidFill>
                          <a:effectLst/>
                          <a:latin typeface="+mn-lt"/>
                          <a:ea typeface="+mn-ea"/>
                          <a:cs typeface="+mn-cs"/>
                        </a:rPr>
                        <a:t>my</a:t>
                      </a:r>
                      <a:r>
                        <a:rPr lang="fr-FR" sz="1200" b="0" i="1" kern="1200" dirty="0">
                          <a:solidFill>
                            <a:srgbClr val="00B0F0"/>
                          </a:solidFill>
                          <a:effectLst/>
                          <a:latin typeface="+mn-lt"/>
                          <a:ea typeface="+mn-ea"/>
                          <a:cs typeface="+mn-cs"/>
                        </a:rPr>
                        <a:t> opinion sport</a:t>
                      </a:r>
                    </a:p>
                    <a:p>
                      <a:pPr marL="0" marR="0" lvl="0" indent="0" algn="l" defTabSz="914400" rtl="0" eaLnBrk="1" fontAlgn="base" latinLnBrk="0" hangingPunct="1">
                        <a:lnSpc>
                          <a:spcPct val="100000"/>
                        </a:lnSpc>
                        <a:spcBef>
                          <a:spcPts val="0"/>
                        </a:spcBef>
                        <a:spcAft>
                          <a:spcPts val="0"/>
                        </a:spcAft>
                        <a:buClrTx/>
                        <a:buSzTx/>
                        <a:buFontTx/>
                        <a:buNone/>
                        <a:tabLst/>
                        <a:defRPr/>
                      </a:pPr>
                      <a:endParaRPr lang="fr-FR" sz="1200" b="1" kern="1200" dirty="0">
                        <a:solidFill>
                          <a:srgbClr val="002060"/>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fr-FR" sz="1200" b="1" kern="1200" dirty="0">
                          <a:solidFill>
                            <a:srgbClr val="002060"/>
                          </a:solidFill>
                          <a:effectLst/>
                          <a:latin typeface="+mn-lt"/>
                          <a:ea typeface="+mn-ea"/>
                          <a:cs typeface="+mn-cs"/>
                        </a:rPr>
                        <a:t>Je pense</a:t>
                      </a:r>
                      <a:r>
                        <a:rPr lang="fr-FR" sz="1200" b="1" kern="1200" baseline="0" dirty="0">
                          <a:solidFill>
                            <a:srgbClr val="002060"/>
                          </a:solidFill>
                          <a:effectLst/>
                          <a:latin typeface="+mn-lt"/>
                          <a:ea typeface="+mn-ea"/>
                          <a:cs typeface="+mn-cs"/>
                        </a:rPr>
                        <a:t> que le sport</a:t>
                      </a:r>
                    </a:p>
                    <a:p>
                      <a:pPr marL="0" marR="0" lvl="0" indent="0" algn="l" defTabSz="914400" rtl="0" eaLnBrk="1" fontAlgn="base" latinLnBrk="0" hangingPunct="1">
                        <a:lnSpc>
                          <a:spcPct val="100000"/>
                        </a:lnSpc>
                        <a:spcBef>
                          <a:spcPts val="0"/>
                        </a:spcBef>
                        <a:spcAft>
                          <a:spcPts val="0"/>
                        </a:spcAft>
                        <a:buClrTx/>
                        <a:buSzTx/>
                        <a:buFontTx/>
                        <a:buNone/>
                        <a:tabLst/>
                        <a:defRPr/>
                      </a:pPr>
                      <a:r>
                        <a:rPr lang="fr-FR" sz="1200" b="0" i="1" kern="1200" dirty="0">
                          <a:solidFill>
                            <a:srgbClr val="00B0F0"/>
                          </a:solidFill>
                          <a:effectLst/>
                          <a:latin typeface="+mn-lt"/>
                          <a:ea typeface="+mn-ea"/>
                          <a:cs typeface="+mn-cs"/>
                        </a:rPr>
                        <a:t>I </a:t>
                      </a:r>
                      <a:r>
                        <a:rPr lang="fr-FR" sz="1200" b="0" i="1" kern="1200" dirty="0" err="1">
                          <a:solidFill>
                            <a:srgbClr val="00B0F0"/>
                          </a:solidFill>
                          <a:effectLst/>
                          <a:latin typeface="+mn-lt"/>
                          <a:ea typeface="+mn-ea"/>
                          <a:cs typeface="+mn-cs"/>
                        </a:rPr>
                        <a:t>think</a:t>
                      </a:r>
                      <a:r>
                        <a:rPr lang="fr-FR" sz="1200" b="0" i="1" kern="1200" dirty="0">
                          <a:solidFill>
                            <a:srgbClr val="00B0F0"/>
                          </a:solidFill>
                          <a:effectLst/>
                          <a:latin typeface="+mn-lt"/>
                          <a:ea typeface="+mn-ea"/>
                          <a:cs typeface="+mn-cs"/>
                        </a:rPr>
                        <a:t> </a:t>
                      </a:r>
                      <a:r>
                        <a:rPr lang="fr-FR" sz="1200" b="0" i="1" kern="1200" dirty="0" err="1">
                          <a:solidFill>
                            <a:srgbClr val="00B0F0"/>
                          </a:solidFill>
                          <a:effectLst/>
                          <a:latin typeface="+mn-lt"/>
                          <a:ea typeface="+mn-ea"/>
                          <a:cs typeface="+mn-cs"/>
                        </a:rPr>
                        <a:t>that</a:t>
                      </a:r>
                      <a:r>
                        <a:rPr lang="fr-FR" sz="1200" b="0" i="1" kern="1200" dirty="0">
                          <a:solidFill>
                            <a:srgbClr val="00B0F0"/>
                          </a:solidFill>
                          <a:effectLst/>
                          <a:latin typeface="+mn-lt"/>
                          <a:ea typeface="+mn-ea"/>
                          <a:cs typeface="+mn-cs"/>
                        </a:rPr>
                        <a:t> sport</a:t>
                      </a:r>
                    </a:p>
                    <a:p>
                      <a:pPr marL="0" marR="0" lvl="0" indent="0" algn="l" defTabSz="914400" rtl="0" eaLnBrk="1" fontAlgn="base" latinLnBrk="0" hangingPunct="1">
                        <a:lnSpc>
                          <a:spcPct val="100000"/>
                        </a:lnSpc>
                        <a:spcBef>
                          <a:spcPts val="0"/>
                        </a:spcBef>
                        <a:spcAft>
                          <a:spcPts val="0"/>
                        </a:spcAft>
                        <a:buClrTx/>
                        <a:buSzTx/>
                        <a:buFontTx/>
                        <a:buNone/>
                        <a:tabLst/>
                        <a:defRPr/>
                      </a:pPr>
                      <a:endParaRPr lang="fr-FR" sz="1200" b="0" i="1" kern="1200" dirty="0">
                        <a:solidFill>
                          <a:srgbClr val="00B0F0"/>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fr-FR" sz="1200" b="1" kern="1200" dirty="0">
                          <a:solidFill>
                            <a:srgbClr val="002060"/>
                          </a:solidFill>
                          <a:effectLst/>
                          <a:latin typeface="+mn-lt"/>
                          <a:ea typeface="+mn-ea"/>
                          <a:cs typeface="+mn-cs"/>
                        </a:rPr>
                        <a:t>Je trouve que le sport</a:t>
                      </a:r>
                      <a:endParaRPr lang="fr-FR" sz="1200" b="1" kern="1200" baseline="0" dirty="0">
                        <a:solidFill>
                          <a:srgbClr val="002060"/>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fr-FR" sz="1200" b="0" i="1" kern="1200" dirty="0">
                          <a:solidFill>
                            <a:srgbClr val="00B0F0"/>
                          </a:solidFill>
                          <a:effectLst/>
                          <a:latin typeface="+mn-lt"/>
                          <a:ea typeface="+mn-ea"/>
                          <a:cs typeface="+mn-cs"/>
                        </a:rPr>
                        <a:t>I </a:t>
                      </a:r>
                      <a:r>
                        <a:rPr lang="fr-FR" sz="1200" b="0" i="1" kern="1200" dirty="0" err="1">
                          <a:solidFill>
                            <a:srgbClr val="00B0F0"/>
                          </a:solidFill>
                          <a:effectLst/>
                          <a:latin typeface="+mn-lt"/>
                          <a:ea typeface="+mn-ea"/>
                          <a:cs typeface="+mn-cs"/>
                        </a:rPr>
                        <a:t>find</a:t>
                      </a:r>
                      <a:r>
                        <a:rPr lang="fr-FR" sz="1200" b="0" i="1" kern="1200" dirty="0">
                          <a:solidFill>
                            <a:srgbClr val="00B0F0"/>
                          </a:solidFill>
                          <a:effectLst/>
                          <a:latin typeface="+mn-lt"/>
                          <a:ea typeface="+mn-ea"/>
                          <a:cs typeface="+mn-cs"/>
                        </a:rPr>
                        <a:t> </a:t>
                      </a:r>
                      <a:r>
                        <a:rPr lang="fr-FR" sz="1200" b="0" i="1" kern="1200" dirty="0" err="1">
                          <a:solidFill>
                            <a:srgbClr val="00B0F0"/>
                          </a:solidFill>
                          <a:effectLst/>
                          <a:latin typeface="+mn-lt"/>
                          <a:ea typeface="+mn-ea"/>
                          <a:cs typeface="+mn-cs"/>
                        </a:rPr>
                        <a:t>that</a:t>
                      </a:r>
                      <a:r>
                        <a:rPr lang="fr-FR" sz="1200" b="0" i="1" kern="1200" dirty="0">
                          <a:solidFill>
                            <a:srgbClr val="00B0F0"/>
                          </a:solidFill>
                          <a:effectLst/>
                          <a:latin typeface="+mn-lt"/>
                          <a:ea typeface="+mn-ea"/>
                          <a:cs typeface="+mn-cs"/>
                        </a:rPr>
                        <a:t> sport</a:t>
                      </a:r>
                    </a:p>
                  </a:txBody>
                  <a:tcPr anchor="ctr">
                    <a:lnL w="1270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fr-FR" sz="1200" b="1" kern="1200" dirty="0">
                          <a:solidFill>
                            <a:srgbClr val="002060"/>
                          </a:solidFill>
                          <a:effectLst/>
                          <a:latin typeface="+mn-lt"/>
                          <a:ea typeface="+mn-ea"/>
                          <a:cs typeface="+mn-cs"/>
                        </a:rPr>
                        <a:t>diminue le stress. 	</a:t>
                      </a:r>
                    </a:p>
                    <a:p>
                      <a:pPr marL="0" marR="0" lvl="0" indent="0" algn="l" defTabSz="914400" rtl="0" eaLnBrk="1" fontAlgn="base" latinLnBrk="0" hangingPunct="1">
                        <a:lnSpc>
                          <a:spcPct val="100000"/>
                        </a:lnSpc>
                        <a:spcBef>
                          <a:spcPts val="0"/>
                        </a:spcBef>
                        <a:spcAft>
                          <a:spcPts val="0"/>
                        </a:spcAft>
                        <a:buClrTx/>
                        <a:buSzTx/>
                        <a:buFontTx/>
                        <a:buNone/>
                        <a:tabLst/>
                        <a:defRPr/>
                      </a:pPr>
                      <a:r>
                        <a:rPr lang="fr-FR" sz="1200" b="0" i="1" kern="1200" dirty="0" err="1">
                          <a:solidFill>
                            <a:srgbClr val="00B0F0"/>
                          </a:solidFill>
                          <a:effectLst/>
                          <a:latin typeface="+mn-lt"/>
                          <a:ea typeface="+mn-ea"/>
                          <a:cs typeface="+mn-cs"/>
                        </a:rPr>
                        <a:t>decreases</a:t>
                      </a:r>
                      <a:r>
                        <a:rPr lang="fr-FR" sz="1200" b="0" i="1" kern="1200" dirty="0">
                          <a:solidFill>
                            <a:srgbClr val="00B0F0"/>
                          </a:solidFill>
                          <a:effectLst/>
                          <a:latin typeface="+mn-lt"/>
                          <a:ea typeface="+mn-ea"/>
                          <a:cs typeface="+mn-cs"/>
                        </a:rPr>
                        <a:t> stress.</a:t>
                      </a:r>
                    </a:p>
                    <a:p>
                      <a:pPr marL="0" marR="0" lvl="0" indent="0" algn="l" defTabSz="914400" rtl="0" eaLnBrk="1" fontAlgn="base" latinLnBrk="0" hangingPunct="1">
                        <a:lnSpc>
                          <a:spcPct val="100000"/>
                        </a:lnSpc>
                        <a:spcBef>
                          <a:spcPts val="0"/>
                        </a:spcBef>
                        <a:spcAft>
                          <a:spcPts val="0"/>
                        </a:spcAft>
                        <a:buClrTx/>
                        <a:buSzTx/>
                        <a:buFontTx/>
                        <a:buNone/>
                        <a:tabLst/>
                        <a:defRPr/>
                      </a:pPr>
                      <a:br>
                        <a:rPr lang="fr-FR" sz="1200" b="1" kern="1200" dirty="0">
                          <a:solidFill>
                            <a:srgbClr val="002060"/>
                          </a:solidFill>
                          <a:effectLst/>
                          <a:latin typeface="+mn-lt"/>
                          <a:ea typeface="+mn-ea"/>
                          <a:cs typeface="+mn-cs"/>
                        </a:rPr>
                      </a:br>
                      <a:r>
                        <a:rPr lang="fr-FR" sz="1200" b="1" kern="1200" dirty="0">
                          <a:solidFill>
                            <a:srgbClr val="002060"/>
                          </a:solidFill>
                          <a:effectLst/>
                          <a:latin typeface="+mn-lt"/>
                          <a:ea typeface="+mn-ea"/>
                          <a:cs typeface="+mn-cs"/>
                        </a:rPr>
                        <a:t>est bon pour le moral.	</a:t>
                      </a:r>
                    </a:p>
                    <a:p>
                      <a:pPr marL="0" marR="0" lvl="0" indent="0" algn="l" defTabSz="914400" rtl="0" eaLnBrk="1" fontAlgn="base" latinLnBrk="0" hangingPunct="1">
                        <a:lnSpc>
                          <a:spcPct val="100000"/>
                        </a:lnSpc>
                        <a:spcBef>
                          <a:spcPts val="0"/>
                        </a:spcBef>
                        <a:spcAft>
                          <a:spcPts val="0"/>
                        </a:spcAft>
                        <a:buClrTx/>
                        <a:buSzTx/>
                        <a:buFontTx/>
                        <a:buNone/>
                        <a:tabLst/>
                        <a:defRPr/>
                      </a:pPr>
                      <a:r>
                        <a:rPr lang="fr-FR" sz="1200" b="0" i="1" kern="1200" dirty="0" err="1">
                          <a:solidFill>
                            <a:srgbClr val="00B0F0"/>
                          </a:solidFill>
                          <a:effectLst/>
                          <a:latin typeface="+mn-lt"/>
                          <a:ea typeface="+mn-ea"/>
                          <a:cs typeface="+mn-cs"/>
                        </a:rPr>
                        <a:t>is</a:t>
                      </a:r>
                      <a:r>
                        <a:rPr lang="fr-FR" sz="1200" b="0" i="1" kern="1200" dirty="0">
                          <a:solidFill>
                            <a:srgbClr val="00B0F0"/>
                          </a:solidFill>
                          <a:effectLst/>
                          <a:latin typeface="+mn-lt"/>
                          <a:ea typeface="+mn-ea"/>
                          <a:cs typeface="+mn-cs"/>
                        </a:rPr>
                        <a:t> good for morale.</a:t>
                      </a:r>
                    </a:p>
                    <a:p>
                      <a:pPr marL="0" marR="0" lvl="0" indent="0" algn="l" defTabSz="914400" rtl="0" eaLnBrk="1" fontAlgn="base" latinLnBrk="0" hangingPunct="1">
                        <a:lnSpc>
                          <a:spcPct val="100000"/>
                        </a:lnSpc>
                        <a:spcBef>
                          <a:spcPts val="0"/>
                        </a:spcBef>
                        <a:spcAft>
                          <a:spcPts val="0"/>
                        </a:spcAft>
                        <a:buClrTx/>
                        <a:buSzTx/>
                        <a:buFontTx/>
                        <a:buNone/>
                        <a:tabLst/>
                        <a:defRPr/>
                      </a:pPr>
                      <a:br>
                        <a:rPr lang="fr-FR" sz="1200" b="1" kern="1200" dirty="0">
                          <a:solidFill>
                            <a:srgbClr val="002060"/>
                          </a:solidFill>
                          <a:effectLst/>
                          <a:latin typeface="+mn-lt"/>
                          <a:ea typeface="+mn-ea"/>
                          <a:cs typeface="+mn-cs"/>
                        </a:rPr>
                      </a:br>
                      <a:r>
                        <a:rPr lang="fr-FR" sz="1200" b="1" kern="1200" dirty="0">
                          <a:solidFill>
                            <a:srgbClr val="002060"/>
                          </a:solidFill>
                          <a:effectLst/>
                          <a:latin typeface="+mn-lt"/>
                          <a:ea typeface="+mn-ea"/>
                          <a:cs typeface="+mn-cs"/>
                        </a:rPr>
                        <a:t>est important dans la vie.	</a:t>
                      </a:r>
                    </a:p>
                    <a:p>
                      <a:pPr marL="0" marR="0" lvl="0" indent="0" algn="l" defTabSz="914400" rtl="0" eaLnBrk="1" fontAlgn="base" latinLnBrk="0" hangingPunct="1">
                        <a:lnSpc>
                          <a:spcPct val="100000"/>
                        </a:lnSpc>
                        <a:spcBef>
                          <a:spcPts val="0"/>
                        </a:spcBef>
                        <a:spcAft>
                          <a:spcPts val="0"/>
                        </a:spcAft>
                        <a:buClrTx/>
                        <a:buSzTx/>
                        <a:buFontTx/>
                        <a:buNone/>
                        <a:tabLst/>
                        <a:defRPr/>
                      </a:pPr>
                      <a:r>
                        <a:rPr lang="fr-FR" sz="1200" b="0" i="1" kern="1200" dirty="0" err="1">
                          <a:solidFill>
                            <a:srgbClr val="00B0F0"/>
                          </a:solidFill>
                          <a:effectLst/>
                          <a:latin typeface="+mn-lt"/>
                          <a:ea typeface="+mn-ea"/>
                          <a:cs typeface="+mn-cs"/>
                        </a:rPr>
                        <a:t>is</a:t>
                      </a:r>
                      <a:r>
                        <a:rPr lang="fr-FR" sz="1200" b="0" i="1" kern="1200" dirty="0">
                          <a:solidFill>
                            <a:srgbClr val="00B0F0"/>
                          </a:solidFill>
                          <a:effectLst/>
                          <a:latin typeface="+mn-lt"/>
                          <a:ea typeface="+mn-ea"/>
                          <a:cs typeface="+mn-cs"/>
                        </a:rPr>
                        <a:t> important in life.</a:t>
                      </a:r>
                      <a:endParaRPr lang="en-GB" sz="1200" b="0" i="1" kern="1200" baseline="0" dirty="0">
                        <a:solidFill>
                          <a:srgbClr val="00B0F0"/>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gridSpan="6" vMerge="1">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lang="en-GB" sz="1200" b="0" i="1" kern="1200" baseline="0" dirty="0">
                        <a:solidFill>
                          <a:schemeClr val="bg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hMerge="1" vMerge="1">
                  <a:txBody>
                    <a:bodyPr/>
                    <a:lstStyle/>
                    <a:p>
                      <a:endParaRPr lang="en-GB"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vMerge="1">
                  <a:txBody>
                    <a:bodyPr/>
                    <a:lstStyle/>
                    <a:p>
                      <a:endParaRPr lang="en-GB"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vMerge="1">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lang="en-GB" sz="1200" b="0" i="1" kern="1200" baseline="0" dirty="0">
                        <a:solidFill>
                          <a:srgbClr val="00B0F0"/>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hMerge="1" vMerge="1">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lang="en-GB" sz="1200" b="0" i="1" kern="1200" baseline="0" dirty="0">
                        <a:solidFill>
                          <a:srgbClr val="00B0F0"/>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hMerge="1" vMerge="1">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lang="en-GB" sz="1200" b="0" i="1" kern="1200" baseline="0" dirty="0">
                        <a:solidFill>
                          <a:srgbClr val="00B0F0"/>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782065556"/>
                  </a:ext>
                </a:extLst>
              </a:tr>
              <a:tr h="1987782">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lang="fr-FR" sz="1200" b="0" i="1" kern="1200" dirty="0">
                        <a:solidFill>
                          <a:srgbClr val="00B0F0"/>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fr-FR" sz="1200" b="1" kern="1200" dirty="0">
                          <a:solidFill>
                            <a:srgbClr val="002060"/>
                          </a:solidFill>
                          <a:effectLst/>
                          <a:latin typeface="+mn-lt"/>
                          <a:ea typeface="+mn-ea"/>
                          <a:cs typeface="+mn-cs"/>
                        </a:rPr>
                        <a:t>Je crois</a:t>
                      </a:r>
                      <a:r>
                        <a:rPr lang="fr-FR" sz="1200" b="1" kern="1200" baseline="0" dirty="0">
                          <a:solidFill>
                            <a:srgbClr val="002060"/>
                          </a:solidFill>
                          <a:effectLst/>
                          <a:latin typeface="+mn-lt"/>
                          <a:ea typeface="+mn-ea"/>
                          <a:cs typeface="+mn-cs"/>
                        </a:rPr>
                        <a:t> fermement qu’il faut</a:t>
                      </a:r>
                    </a:p>
                    <a:p>
                      <a:pPr marL="0" marR="0" lvl="0" indent="0" algn="l" defTabSz="914400" rtl="0" eaLnBrk="1" fontAlgn="base" latinLnBrk="0" hangingPunct="1">
                        <a:lnSpc>
                          <a:spcPct val="100000"/>
                        </a:lnSpc>
                        <a:spcBef>
                          <a:spcPts val="0"/>
                        </a:spcBef>
                        <a:spcAft>
                          <a:spcPts val="0"/>
                        </a:spcAft>
                        <a:buClrTx/>
                        <a:buSzTx/>
                        <a:buFontTx/>
                        <a:buNone/>
                        <a:tabLst/>
                        <a:defRPr/>
                      </a:pPr>
                      <a:r>
                        <a:rPr lang="fr-FR" sz="1200" b="0" i="1" kern="1200" dirty="0">
                          <a:solidFill>
                            <a:srgbClr val="00B0F0"/>
                          </a:solidFill>
                          <a:effectLst/>
                          <a:latin typeface="+mn-lt"/>
                          <a:ea typeface="+mn-ea"/>
                          <a:cs typeface="+mn-cs"/>
                        </a:rPr>
                        <a:t>I </a:t>
                      </a:r>
                      <a:r>
                        <a:rPr lang="fr-FR" sz="1200" b="0" i="1" kern="1200" dirty="0" err="1">
                          <a:solidFill>
                            <a:srgbClr val="00B0F0"/>
                          </a:solidFill>
                          <a:effectLst/>
                          <a:latin typeface="+mn-lt"/>
                          <a:ea typeface="+mn-ea"/>
                          <a:cs typeface="+mn-cs"/>
                        </a:rPr>
                        <a:t>strongly</a:t>
                      </a:r>
                      <a:r>
                        <a:rPr lang="fr-FR" sz="1200" b="0" i="1" kern="1200" dirty="0">
                          <a:solidFill>
                            <a:srgbClr val="00B0F0"/>
                          </a:solidFill>
                          <a:effectLst/>
                          <a:latin typeface="+mn-lt"/>
                          <a:ea typeface="+mn-ea"/>
                          <a:cs typeface="+mn-cs"/>
                        </a:rPr>
                        <a:t> </a:t>
                      </a:r>
                      <a:r>
                        <a:rPr lang="fr-FR" sz="1200" b="0" i="1" kern="1200" dirty="0" err="1">
                          <a:solidFill>
                            <a:srgbClr val="00B0F0"/>
                          </a:solidFill>
                          <a:effectLst/>
                          <a:latin typeface="+mn-lt"/>
                          <a:ea typeface="+mn-ea"/>
                          <a:cs typeface="+mn-cs"/>
                        </a:rPr>
                        <a:t>believe</a:t>
                      </a:r>
                      <a:r>
                        <a:rPr lang="fr-FR" sz="1200" b="0" i="1" kern="1200" dirty="0">
                          <a:solidFill>
                            <a:srgbClr val="00B0F0"/>
                          </a:solidFill>
                          <a:effectLst/>
                          <a:latin typeface="+mn-lt"/>
                          <a:ea typeface="+mn-ea"/>
                          <a:cs typeface="+mn-cs"/>
                        </a:rPr>
                        <a:t> </a:t>
                      </a:r>
                      <a:r>
                        <a:rPr lang="fr-FR" sz="1200" b="0" i="1" kern="1200" dirty="0" err="1">
                          <a:solidFill>
                            <a:srgbClr val="00B0F0"/>
                          </a:solidFill>
                          <a:effectLst/>
                          <a:latin typeface="+mn-lt"/>
                          <a:ea typeface="+mn-ea"/>
                          <a:cs typeface="+mn-cs"/>
                        </a:rPr>
                        <a:t>that</a:t>
                      </a:r>
                      <a:r>
                        <a:rPr lang="fr-FR" sz="1200" b="0" i="1" kern="1200" dirty="0">
                          <a:solidFill>
                            <a:srgbClr val="00B0F0"/>
                          </a:solidFill>
                          <a:effectLst/>
                          <a:latin typeface="+mn-lt"/>
                          <a:ea typeface="+mn-ea"/>
                          <a:cs typeface="+mn-cs"/>
                        </a:rPr>
                        <a:t> one</a:t>
                      </a:r>
                      <a:r>
                        <a:rPr lang="fr-FR" sz="1200" b="0" i="1" kern="1200" baseline="0" dirty="0">
                          <a:solidFill>
                            <a:srgbClr val="00B0F0"/>
                          </a:solidFill>
                          <a:effectLst/>
                          <a:latin typeface="+mn-lt"/>
                          <a:ea typeface="+mn-ea"/>
                          <a:cs typeface="+mn-cs"/>
                        </a:rPr>
                        <a:t> must</a:t>
                      </a:r>
                      <a:endParaRPr lang="fr-FR" sz="1200" b="0" i="1" kern="1200" dirty="0">
                        <a:solidFill>
                          <a:srgbClr val="00B0F0"/>
                        </a:solidFill>
                        <a:effectLst/>
                        <a:latin typeface="+mn-lt"/>
                        <a:ea typeface="+mn-ea"/>
                        <a:cs typeface="+mn-cs"/>
                      </a:endParaRPr>
                    </a:p>
                  </a:txBody>
                  <a:tcPr anchor="ctr">
                    <a:lnL w="1270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b="1" kern="1200" dirty="0">
                          <a:solidFill>
                            <a:srgbClr val="002060"/>
                          </a:solidFill>
                          <a:effectLst/>
                          <a:latin typeface="+mn-lt"/>
                          <a:ea typeface="+mn-ea"/>
                          <a:cs typeface="+mn-cs"/>
                        </a:rPr>
                        <a:t>avoir un bon </a:t>
                      </a:r>
                      <a:r>
                        <a:rPr lang="en-US" sz="1200" b="1" kern="1200" dirty="0" err="1">
                          <a:solidFill>
                            <a:srgbClr val="002060"/>
                          </a:solidFill>
                          <a:effectLst/>
                          <a:latin typeface="+mn-lt"/>
                          <a:ea typeface="+mn-ea"/>
                          <a:cs typeface="+mn-cs"/>
                        </a:rPr>
                        <a:t>programme</a:t>
                      </a:r>
                      <a:r>
                        <a:rPr lang="en-US" sz="1200" b="1" kern="1200" dirty="0">
                          <a:solidFill>
                            <a:srgbClr val="002060"/>
                          </a:solidFill>
                          <a:effectLst/>
                          <a:latin typeface="+mn-lt"/>
                          <a:ea typeface="+mn-ea"/>
                          <a:cs typeface="+mn-cs"/>
                        </a:rPr>
                        <a:t>.	</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1" kern="1200" dirty="0">
                          <a:solidFill>
                            <a:srgbClr val="00B0F0"/>
                          </a:solidFill>
                          <a:effectLst/>
                          <a:latin typeface="+mn-lt"/>
                          <a:ea typeface="+mn-ea"/>
                          <a:cs typeface="+mn-cs"/>
                        </a:rPr>
                        <a:t>have a good schedule.</a:t>
                      </a:r>
                      <a:br>
                        <a:rPr lang="en-US" sz="1200" b="1" kern="1200" dirty="0">
                          <a:solidFill>
                            <a:srgbClr val="002060"/>
                          </a:solidFill>
                          <a:effectLst/>
                          <a:latin typeface="+mn-lt"/>
                          <a:ea typeface="+mn-ea"/>
                          <a:cs typeface="+mn-cs"/>
                        </a:rPr>
                      </a:br>
                      <a:br>
                        <a:rPr lang="en-US" sz="1200" b="1" kern="1200" dirty="0">
                          <a:solidFill>
                            <a:srgbClr val="002060"/>
                          </a:solidFill>
                          <a:effectLst/>
                          <a:latin typeface="+mn-lt"/>
                          <a:ea typeface="+mn-ea"/>
                          <a:cs typeface="+mn-cs"/>
                        </a:rPr>
                      </a:br>
                      <a:r>
                        <a:rPr lang="en-GB" sz="1200" b="1" kern="1200" dirty="0">
                          <a:solidFill>
                            <a:srgbClr val="002060"/>
                          </a:solidFill>
                          <a:effectLst/>
                          <a:latin typeface="+mn-lt"/>
                          <a:ea typeface="+mn-ea"/>
                          <a:cs typeface="+mn-cs"/>
                        </a:rPr>
                        <a:t>faire du sport </a:t>
                      </a:r>
                      <a:r>
                        <a:rPr lang="en-GB" sz="1200" b="1" kern="1200" dirty="0" err="1">
                          <a:solidFill>
                            <a:srgbClr val="002060"/>
                          </a:solidFill>
                          <a:effectLst/>
                          <a:latin typeface="+mn-lt"/>
                          <a:ea typeface="+mn-ea"/>
                          <a:cs typeface="+mn-cs"/>
                        </a:rPr>
                        <a:t>tous</a:t>
                      </a:r>
                      <a:r>
                        <a:rPr lang="en-GB" sz="1200" b="1" kern="1200" dirty="0">
                          <a:solidFill>
                            <a:srgbClr val="002060"/>
                          </a:solidFill>
                          <a:effectLst/>
                          <a:latin typeface="+mn-lt"/>
                          <a:ea typeface="+mn-ea"/>
                          <a:cs typeface="+mn-cs"/>
                        </a:rPr>
                        <a:t> les </a:t>
                      </a:r>
                      <a:r>
                        <a:rPr lang="en-GB" sz="1200" b="1" kern="1200" dirty="0" err="1">
                          <a:solidFill>
                            <a:srgbClr val="002060"/>
                          </a:solidFill>
                          <a:effectLst/>
                          <a:latin typeface="+mn-lt"/>
                          <a:ea typeface="+mn-ea"/>
                          <a:cs typeface="+mn-cs"/>
                        </a:rPr>
                        <a:t>jours</a:t>
                      </a:r>
                      <a:r>
                        <a:rPr lang="en-GB" sz="1200" b="1" kern="1200" dirty="0">
                          <a:solidFill>
                            <a:srgbClr val="002060"/>
                          </a:solidFill>
                          <a:effectLst/>
                          <a:latin typeface="+mn-lt"/>
                          <a:ea typeface="+mn-ea"/>
                          <a:cs typeface="+mn-cs"/>
                        </a:rPr>
                        <a:t>.	</a:t>
                      </a: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i="1" kern="1200" dirty="0">
                          <a:solidFill>
                            <a:srgbClr val="00B0F0"/>
                          </a:solidFill>
                          <a:effectLst/>
                          <a:latin typeface="+mn-lt"/>
                          <a:ea typeface="+mn-ea"/>
                          <a:cs typeface="+mn-cs"/>
                        </a:rPr>
                        <a:t>do sport every day.</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sz="1200" b="0" i="1" kern="1200" dirty="0">
                        <a:solidFill>
                          <a:srgbClr val="00B0F0"/>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1" i="1" kern="1200" dirty="0" err="1">
                          <a:solidFill>
                            <a:srgbClr val="002060"/>
                          </a:solidFill>
                          <a:effectLst/>
                          <a:latin typeface="+mn-lt"/>
                          <a:ea typeface="+mn-ea"/>
                          <a:cs typeface="+mn-cs"/>
                        </a:rPr>
                        <a:t>apprendre</a:t>
                      </a:r>
                      <a:r>
                        <a:rPr lang="en-GB" sz="1200" b="1" i="1" kern="1200" dirty="0">
                          <a:solidFill>
                            <a:srgbClr val="002060"/>
                          </a:solidFill>
                          <a:effectLst/>
                          <a:latin typeface="+mn-lt"/>
                          <a:ea typeface="+mn-ea"/>
                          <a:cs typeface="+mn-cs"/>
                        </a:rPr>
                        <a:t> à </a:t>
                      </a:r>
                      <a:r>
                        <a:rPr lang="en-GB" sz="1200" b="1" i="1" kern="1200" dirty="0" err="1">
                          <a:solidFill>
                            <a:srgbClr val="002060"/>
                          </a:solidFill>
                          <a:effectLst/>
                          <a:latin typeface="+mn-lt"/>
                          <a:ea typeface="+mn-ea"/>
                          <a:cs typeface="+mn-cs"/>
                        </a:rPr>
                        <a:t>suivre</a:t>
                      </a:r>
                      <a:r>
                        <a:rPr lang="en-GB" sz="1200" b="1" i="1" kern="1200" dirty="0">
                          <a:solidFill>
                            <a:srgbClr val="002060"/>
                          </a:solidFill>
                          <a:effectLst/>
                          <a:latin typeface="+mn-lt"/>
                          <a:ea typeface="+mn-ea"/>
                          <a:cs typeface="+mn-cs"/>
                        </a:rPr>
                        <a:t> les </a:t>
                      </a:r>
                      <a:r>
                        <a:rPr lang="en-GB" sz="1200" b="1" i="1" kern="1200" dirty="0" err="1">
                          <a:solidFill>
                            <a:srgbClr val="002060"/>
                          </a:solidFill>
                          <a:effectLst/>
                          <a:latin typeface="+mn-lt"/>
                          <a:ea typeface="+mn-ea"/>
                          <a:cs typeface="+mn-cs"/>
                        </a:rPr>
                        <a:t>règles</a:t>
                      </a:r>
                      <a:r>
                        <a:rPr lang="en-GB" sz="1200" b="1" i="1" kern="1200" dirty="0">
                          <a:solidFill>
                            <a:srgbClr val="002060"/>
                          </a:solidFill>
                          <a:effectLst/>
                          <a:latin typeface="+mn-lt"/>
                          <a:ea typeface="+mn-ea"/>
                          <a:cs typeface="+mn-cs"/>
                        </a:rPr>
                        <a:t>.</a:t>
                      </a: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i="1" kern="1200" dirty="0">
                          <a:solidFill>
                            <a:srgbClr val="00B0F0"/>
                          </a:solidFill>
                          <a:effectLst/>
                          <a:latin typeface="+mn-lt"/>
                          <a:ea typeface="+mn-ea"/>
                          <a:cs typeface="+mn-cs"/>
                        </a:rPr>
                        <a:t>learn to follow rules. </a:t>
                      </a:r>
                      <a:endParaRPr lang="fr-FR" sz="1200" b="0" i="1" kern="1200" dirty="0">
                        <a:solidFill>
                          <a:srgbClr val="00B0F0"/>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gridSpan="6" vMerge="1">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lang="fr-FR" sz="1200" b="0" i="1" kern="1200" dirty="0">
                        <a:solidFill>
                          <a:schemeClr val="bg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hMerge="1" vMerge="1">
                  <a:txBody>
                    <a:bodyPr/>
                    <a:lstStyle/>
                    <a:p>
                      <a:endParaRPr lang="en-GB"/>
                    </a:p>
                  </a:txBody>
                  <a:tcPr/>
                </a:tc>
                <a:tc hMerge="1" vMerge="1">
                  <a:txBody>
                    <a:bodyPr/>
                    <a:lstStyle/>
                    <a:p>
                      <a:endParaRPr lang="en-GB"/>
                    </a:p>
                  </a:txBody>
                  <a:tcPr/>
                </a:tc>
                <a:tc hMerge="1" vMerge="1">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lang="fr-FR" sz="1200" b="0" i="1" kern="1200" dirty="0">
                        <a:solidFill>
                          <a:srgbClr val="00B0F0"/>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hMerge="1" vMerge="1">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lang="fr-FR" sz="1200" b="0" i="1" kern="1200" dirty="0">
                        <a:solidFill>
                          <a:srgbClr val="00B0F0"/>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hMerge="1" vMerge="1">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lang="fr-FR" sz="1200" b="0" i="1" kern="1200" dirty="0">
                        <a:solidFill>
                          <a:srgbClr val="00B0F0"/>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249735759"/>
                  </a:ext>
                </a:extLst>
              </a:tr>
              <a:tr h="2106097">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fr-FR" sz="1200" b="1" i="0" kern="1200" dirty="0">
                          <a:solidFill>
                            <a:srgbClr val="002060"/>
                          </a:solidFill>
                          <a:effectLst/>
                          <a:latin typeface="+mn-lt"/>
                          <a:ea typeface="+mn-ea"/>
                          <a:cs typeface="+mn-cs"/>
                        </a:rPr>
                        <a:t>Je n’aime pas trop le sport parce que</a:t>
                      </a:r>
                    </a:p>
                    <a:p>
                      <a:pPr marL="0" marR="0" lvl="0" indent="0" algn="l" defTabSz="914400" rtl="0" eaLnBrk="1" fontAlgn="base" latinLnBrk="0" hangingPunct="1">
                        <a:lnSpc>
                          <a:spcPct val="100000"/>
                        </a:lnSpc>
                        <a:spcBef>
                          <a:spcPts val="0"/>
                        </a:spcBef>
                        <a:spcAft>
                          <a:spcPts val="0"/>
                        </a:spcAft>
                        <a:buClrTx/>
                        <a:buSzTx/>
                        <a:buFontTx/>
                        <a:buNone/>
                        <a:tabLst/>
                        <a:defRPr/>
                      </a:pPr>
                      <a:r>
                        <a:rPr lang="fr-FR" sz="1200" b="0" i="1" kern="1200" dirty="0">
                          <a:solidFill>
                            <a:srgbClr val="00B0F0"/>
                          </a:solidFill>
                          <a:effectLst/>
                          <a:latin typeface="+mn-lt"/>
                          <a:ea typeface="+mn-ea"/>
                          <a:cs typeface="+mn-cs"/>
                        </a:rPr>
                        <a:t>I</a:t>
                      </a:r>
                      <a:r>
                        <a:rPr lang="fr-FR" sz="1200" b="0" i="1" kern="1200" baseline="0" dirty="0">
                          <a:solidFill>
                            <a:srgbClr val="00B0F0"/>
                          </a:solidFill>
                          <a:effectLst/>
                          <a:latin typeface="+mn-lt"/>
                          <a:ea typeface="+mn-ea"/>
                          <a:cs typeface="+mn-cs"/>
                        </a:rPr>
                        <a:t> </a:t>
                      </a:r>
                      <a:r>
                        <a:rPr lang="fr-FR" sz="1200" b="0" i="1" kern="1200" baseline="0" dirty="0" err="1">
                          <a:solidFill>
                            <a:srgbClr val="00B0F0"/>
                          </a:solidFill>
                          <a:effectLst/>
                          <a:latin typeface="+mn-lt"/>
                          <a:ea typeface="+mn-ea"/>
                          <a:cs typeface="+mn-cs"/>
                        </a:rPr>
                        <a:t>don’t</a:t>
                      </a:r>
                      <a:r>
                        <a:rPr lang="fr-FR" sz="1200" b="0" i="1" kern="1200" baseline="0" dirty="0">
                          <a:solidFill>
                            <a:srgbClr val="00B0F0"/>
                          </a:solidFill>
                          <a:effectLst/>
                          <a:latin typeface="+mn-lt"/>
                          <a:ea typeface="+mn-ea"/>
                          <a:cs typeface="+mn-cs"/>
                        </a:rPr>
                        <a:t> </a:t>
                      </a:r>
                      <a:r>
                        <a:rPr lang="fr-FR" sz="1200" b="0" i="1" kern="1200" baseline="0" dirty="0" err="1">
                          <a:solidFill>
                            <a:srgbClr val="00B0F0"/>
                          </a:solidFill>
                          <a:effectLst/>
                          <a:latin typeface="+mn-lt"/>
                          <a:ea typeface="+mn-ea"/>
                          <a:cs typeface="+mn-cs"/>
                        </a:rPr>
                        <a:t>really</a:t>
                      </a:r>
                      <a:r>
                        <a:rPr lang="fr-FR" sz="1200" b="0" i="1" kern="1200" baseline="0" dirty="0">
                          <a:solidFill>
                            <a:srgbClr val="00B0F0"/>
                          </a:solidFill>
                          <a:effectLst/>
                          <a:latin typeface="+mn-lt"/>
                          <a:ea typeface="+mn-ea"/>
                          <a:cs typeface="+mn-cs"/>
                        </a:rPr>
                        <a:t> </a:t>
                      </a:r>
                      <a:r>
                        <a:rPr lang="fr-FR" sz="1200" b="0" i="1" kern="1200" baseline="0" dirty="0" err="1">
                          <a:solidFill>
                            <a:srgbClr val="00B0F0"/>
                          </a:solidFill>
                          <a:effectLst/>
                          <a:latin typeface="+mn-lt"/>
                          <a:ea typeface="+mn-ea"/>
                          <a:cs typeface="+mn-cs"/>
                        </a:rPr>
                        <a:t>like</a:t>
                      </a:r>
                      <a:r>
                        <a:rPr lang="fr-FR" sz="1200" b="0" i="1" kern="1200" baseline="0" dirty="0">
                          <a:solidFill>
                            <a:srgbClr val="00B0F0"/>
                          </a:solidFill>
                          <a:effectLst/>
                          <a:latin typeface="+mn-lt"/>
                          <a:ea typeface="+mn-ea"/>
                          <a:cs typeface="+mn-cs"/>
                        </a:rPr>
                        <a:t> sport </a:t>
                      </a:r>
                      <a:r>
                        <a:rPr lang="fr-FR" sz="1200" b="0" i="1" kern="1200" baseline="0" dirty="0" err="1">
                          <a:solidFill>
                            <a:srgbClr val="00B0F0"/>
                          </a:solidFill>
                          <a:effectLst/>
                          <a:latin typeface="+mn-lt"/>
                          <a:ea typeface="+mn-ea"/>
                          <a:cs typeface="+mn-cs"/>
                        </a:rPr>
                        <a:t>because</a:t>
                      </a:r>
                      <a:endParaRPr lang="fr-FR" sz="1200" b="0" i="1" kern="1200" dirty="0">
                        <a:solidFill>
                          <a:srgbClr val="00B0F0"/>
                        </a:solidFill>
                        <a:effectLst/>
                        <a:latin typeface="+mn-lt"/>
                        <a:ea typeface="+mn-ea"/>
                        <a:cs typeface="+mn-cs"/>
                      </a:endParaRPr>
                    </a:p>
                  </a:txBody>
                  <a:tcPr anchor="ctr">
                    <a:lnL w="1270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fr-FR" sz="1200" b="1" i="0" kern="1200" dirty="0">
                          <a:solidFill>
                            <a:srgbClr val="002060"/>
                          </a:solidFill>
                          <a:effectLst/>
                          <a:latin typeface="+mn-lt"/>
                          <a:ea typeface="+mn-ea"/>
                          <a:cs typeface="+mn-cs"/>
                        </a:rPr>
                        <a:t>ça me fatigue.</a:t>
                      </a:r>
                    </a:p>
                    <a:p>
                      <a:pPr marL="0" marR="0" lvl="0" indent="0" algn="l" defTabSz="914400" rtl="0" eaLnBrk="1" fontAlgn="base" latinLnBrk="0" hangingPunct="1">
                        <a:lnSpc>
                          <a:spcPct val="100000"/>
                        </a:lnSpc>
                        <a:spcBef>
                          <a:spcPts val="0"/>
                        </a:spcBef>
                        <a:spcAft>
                          <a:spcPts val="0"/>
                        </a:spcAft>
                        <a:buClrTx/>
                        <a:buSzTx/>
                        <a:buFontTx/>
                        <a:buNone/>
                        <a:tabLst/>
                        <a:defRPr/>
                      </a:pPr>
                      <a:r>
                        <a:rPr lang="fr-FR" sz="1200" b="0" i="1" kern="1200" dirty="0" err="1">
                          <a:solidFill>
                            <a:srgbClr val="00B0F0"/>
                          </a:solidFill>
                          <a:effectLst/>
                          <a:latin typeface="+mn-lt"/>
                          <a:ea typeface="+mn-ea"/>
                          <a:cs typeface="+mn-cs"/>
                        </a:rPr>
                        <a:t>it</a:t>
                      </a:r>
                      <a:r>
                        <a:rPr lang="fr-FR" sz="1200" b="0" i="1" kern="1200" dirty="0">
                          <a:solidFill>
                            <a:srgbClr val="00B0F0"/>
                          </a:solidFill>
                          <a:effectLst/>
                          <a:latin typeface="+mn-lt"/>
                          <a:ea typeface="+mn-ea"/>
                          <a:cs typeface="+mn-cs"/>
                        </a:rPr>
                        <a:t> tires me.</a:t>
                      </a:r>
                    </a:p>
                    <a:p>
                      <a:pPr marL="0" marR="0" lvl="0" indent="0" algn="l" defTabSz="914400" rtl="0" eaLnBrk="1" fontAlgn="base" latinLnBrk="0" hangingPunct="1">
                        <a:lnSpc>
                          <a:spcPct val="100000"/>
                        </a:lnSpc>
                        <a:spcBef>
                          <a:spcPts val="0"/>
                        </a:spcBef>
                        <a:spcAft>
                          <a:spcPts val="0"/>
                        </a:spcAft>
                        <a:buClrTx/>
                        <a:buSzTx/>
                        <a:buFontTx/>
                        <a:buNone/>
                        <a:tabLst/>
                        <a:defRPr/>
                      </a:pPr>
                      <a:endParaRPr lang="fr-FR" sz="1200" b="0" i="1" kern="1200" dirty="0">
                        <a:solidFill>
                          <a:srgbClr val="00B0F0"/>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fr-FR" sz="1200" b="1" i="0" kern="1200" dirty="0">
                          <a:solidFill>
                            <a:srgbClr val="002060"/>
                          </a:solidFill>
                          <a:effectLst/>
                          <a:latin typeface="+mn-lt"/>
                          <a:ea typeface="+mn-ea"/>
                          <a:cs typeface="+mn-cs"/>
                        </a:rPr>
                        <a:t>je n’aime pas la compétition.</a:t>
                      </a:r>
                    </a:p>
                    <a:p>
                      <a:pPr marL="0" marR="0" lvl="0" indent="0" algn="l" defTabSz="914400" rtl="0" eaLnBrk="1" fontAlgn="base" latinLnBrk="0" hangingPunct="1">
                        <a:lnSpc>
                          <a:spcPct val="100000"/>
                        </a:lnSpc>
                        <a:spcBef>
                          <a:spcPts val="0"/>
                        </a:spcBef>
                        <a:spcAft>
                          <a:spcPts val="0"/>
                        </a:spcAft>
                        <a:buClrTx/>
                        <a:buSzTx/>
                        <a:buFontTx/>
                        <a:buNone/>
                        <a:tabLst/>
                        <a:defRPr/>
                      </a:pPr>
                      <a:r>
                        <a:rPr lang="fr-FR" sz="1200" b="0" i="1" kern="1200" dirty="0">
                          <a:solidFill>
                            <a:srgbClr val="00B0F0"/>
                          </a:solidFill>
                          <a:effectLst/>
                          <a:latin typeface="+mn-lt"/>
                          <a:ea typeface="+mn-ea"/>
                          <a:cs typeface="+mn-cs"/>
                        </a:rPr>
                        <a:t>I </a:t>
                      </a:r>
                      <a:r>
                        <a:rPr lang="fr-FR" sz="1200" b="0" i="1" kern="1200" dirty="0" err="1">
                          <a:solidFill>
                            <a:srgbClr val="00B0F0"/>
                          </a:solidFill>
                          <a:effectLst/>
                          <a:latin typeface="+mn-lt"/>
                          <a:ea typeface="+mn-ea"/>
                          <a:cs typeface="+mn-cs"/>
                        </a:rPr>
                        <a:t>don’t</a:t>
                      </a:r>
                      <a:r>
                        <a:rPr lang="fr-FR" sz="1200" b="0" i="1" kern="1200" dirty="0">
                          <a:solidFill>
                            <a:srgbClr val="00B0F0"/>
                          </a:solidFill>
                          <a:effectLst/>
                          <a:latin typeface="+mn-lt"/>
                          <a:ea typeface="+mn-ea"/>
                          <a:cs typeface="+mn-cs"/>
                        </a:rPr>
                        <a:t> </a:t>
                      </a:r>
                      <a:r>
                        <a:rPr lang="fr-FR" sz="1200" b="0" i="1" kern="1200" dirty="0" err="1">
                          <a:solidFill>
                            <a:srgbClr val="00B0F0"/>
                          </a:solidFill>
                          <a:effectLst/>
                          <a:latin typeface="+mn-lt"/>
                          <a:ea typeface="+mn-ea"/>
                          <a:cs typeface="+mn-cs"/>
                        </a:rPr>
                        <a:t>like</a:t>
                      </a:r>
                      <a:r>
                        <a:rPr lang="fr-FR" sz="1200" b="0" i="1" kern="1200" dirty="0">
                          <a:solidFill>
                            <a:srgbClr val="00B0F0"/>
                          </a:solidFill>
                          <a:effectLst/>
                          <a:latin typeface="+mn-lt"/>
                          <a:ea typeface="+mn-ea"/>
                          <a:cs typeface="+mn-cs"/>
                        </a:rPr>
                        <a:t> </a:t>
                      </a:r>
                      <a:r>
                        <a:rPr lang="fr-FR" sz="1200" b="0" i="1" kern="1200" dirty="0" err="1">
                          <a:solidFill>
                            <a:srgbClr val="00B0F0"/>
                          </a:solidFill>
                          <a:effectLst/>
                          <a:latin typeface="+mn-lt"/>
                          <a:ea typeface="+mn-ea"/>
                          <a:cs typeface="+mn-cs"/>
                        </a:rPr>
                        <a:t>competition</a:t>
                      </a:r>
                      <a:r>
                        <a:rPr lang="fr-FR" sz="1200" b="0" i="1" kern="1200" dirty="0">
                          <a:solidFill>
                            <a:srgbClr val="00B0F0"/>
                          </a:solidFill>
                          <a:effectLst/>
                          <a:latin typeface="+mn-lt"/>
                          <a:ea typeface="+mn-ea"/>
                          <a:cs typeface="+mn-cs"/>
                        </a:rPr>
                        <a:t>.</a:t>
                      </a:r>
                    </a:p>
                    <a:p>
                      <a:pPr marL="0" marR="0" lvl="0" indent="0" algn="l" defTabSz="914400" rtl="0" eaLnBrk="1" fontAlgn="base" latinLnBrk="0" hangingPunct="1">
                        <a:lnSpc>
                          <a:spcPct val="100000"/>
                        </a:lnSpc>
                        <a:spcBef>
                          <a:spcPts val="0"/>
                        </a:spcBef>
                        <a:spcAft>
                          <a:spcPts val="0"/>
                        </a:spcAft>
                        <a:buClrTx/>
                        <a:buSzTx/>
                        <a:buFontTx/>
                        <a:buNone/>
                        <a:tabLst/>
                        <a:defRPr/>
                      </a:pPr>
                      <a:endParaRPr lang="fr-FR" sz="1200" b="0" i="1" kern="1200" dirty="0">
                        <a:solidFill>
                          <a:srgbClr val="00B0F0"/>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fr-FR" sz="1200" b="1" i="0" kern="1200" dirty="0">
                          <a:solidFill>
                            <a:srgbClr val="002060"/>
                          </a:solidFill>
                          <a:effectLst/>
                          <a:latin typeface="+mn-lt"/>
                          <a:ea typeface="+mn-ea"/>
                          <a:cs typeface="+mn-cs"/>
                        </a:rPr>
                        <a:t>je préfère jouer à des jeux vidéo.</a:t>
                      </a:r>
                    </a:p>
                    <a:p>
                      <a:pPr marL="0" marR="0" lvl="0" indent="0" algn="l" defTabSz="914400" rtl="0" eaLnBrk="1" fontAlgn="base" latinLnBrk="0" hangingPunct="1">
                        <a:lnSpc>
                          <a:spcPct val="100000"/>
                        </a:lnSpc>
                        <a:spcBef>
                          <a:spcPts val="0"/>
                        </a:spcBef>
                        <a:spcAft>
                          <a:spcPts val="0"/>
                        </a:spcAft>
                        <a:buClrTx/>
                        <a:buSzTx/>
                        <a:buFontTx/>
                        <a:buNone/>
                        <a:tabLst/>
                        <a:defRPr/>
                      </a:pPr>
                      <a:r>
                        <a:rPr lang="fr-FR" sz="1200" b="0" i="1" kern="1200" dirty="0">
                          <a:solidFill>
                            <a:srgbClr val="00B0F0"/>
                          </a:solidFill>
                          <a:effectLst/>
                          <a:latin typeface="+mn-lt"/>
                          <a:ea typeface="+mn-ea"/>
                          <a:cs typeface="+mn-cs"/>
                        </a:rPr>
                        <a:t>I </a:t>
                      </a:r>
                      <a:r>
                        <a:rPr lang="fr-FR" sz="1200" b="0" i="1" kern="1200" dirty="0" err="1">
                          <a:solidFill>
                            <a:srgbClr val="00B0F0"/>
                          </a:solidFill>
                          <a:effectLst/>
                          <a:latin typeface="+mn-lt"/>
                          <a:ea typeface="+mn-ea"/>
                          <a:cs typeface="+mn-cs"/>
                        </a:rPr>
                        <a:t>prefer</a:t>
                      </a:r>
                      <a:r>
                        <a:rPr lang="fr-FR" sz="1200" b="0" i="1" kern="1200" dirty="0">
                          <a:solidFill>
                            <a:srgbClr val="00B0F0"/>
                          </a:solidFill>
                          <a:effectLst/>
                          <a:latin typeface="+mn-lt"/>
                          <a:ea typeface="+mn-ea"/>
                          <a:cs typeface="+mn-cs"/>
                        </a:rPr>
                        <a:t> to </a:t>
                      </a:r>
                      <a:r>
                        <a:rPr lang="fr-FR" sz="1200" b="0" i="1" kern="1200" dirty="0" err="1">
                          <a:solidFill>
                            <a:srgbClr val="00B0F0"/>
                          </a:solidFill>
                          <a:effectLst/>
                          <a:latin typeface="+mn-lt"/>
                          <a:ea typeface="+mn-ea"/>
                          <a:cs typeface="+mn-cs"/>
                        </a:rPr>
                        <a:t>play</a:t>
                      </a:r>
                      <a:r>
                        <a:rPr lang="fr-FR" sz="1200" b="0" i="1" kern="1200" dirty="0">
                          <a:solidFill>
                            <a:srgbClr val="00B0F0"/>
                          </a:solidFill>
                          <a:effectLst/>
                          <a:latin typeface="+mn-lt"/>
                          <a:ea typeface="+mn-ea"/>
                          <a:cs typeface="+mn-cs"/>
                        </a:rPr>
                        <a:t> </a:t>
                      </a:r>
                      <a:r>
                        <a:rPr lang="fr-FR" sz="1200" b="0" i="1" kern="1200" dirty="0" err="1">
                          <a:solidFill>
                            <a:srgbClr val="00B0F0"/>
                          </a:solidFill>
                          <a:effectLst/>
                          <a:latin typeface="+mn-lt"/>
                          <a:ea typeface="+mn-ea"/>
                          <a:cs typeface="+mn-cs"/>
                        </a:rPr>
                        <a:t>video</a:t>
                      </a:r>
                      <a:r>
                        <a:rPr lang="fr-FR" sz="1200" b="0" i="1" kern="1200" dirty="0">
                          <a:solidFill>
                            <a:srgbClr val="00B0F0"/>
                          </a:solidFill>
                          <a:effectLst/>
                          <a:latin typeface="+mn-lt"/>
                          <a:ea typeface="+mn-ea"/>
                          <a:cs typeface="+mn-cs"/>
                        </a:rPr>
                        <a:t> </a:t>
                      </a:r>
                      <a:r>
                        <a:rPr lang="fr-FR" sz="1200" b="0" i="1" kern="1200" dirty="0" err="1">
                          <a:solidFill>
                            <a:srgbClr val="00B0F0"/>
                          </a:solidFill>
                          <a:effectLst/>
                          <a:latin typeface="+mn-lt"/>
                          <a:ea typeface="+mn-ea"/>
                          <a:cs typeface="+mn-cs"/>
                        </a:rPr>
                        <a:t>games</a:t>
                      </a:r>
                      <a:r>
                        <a:rPr lang="fr-FR" sz="1200" b="0" i="1" kern="1200" dirty="0">
                          <a:solidFill>
                            <a:srgbClr val="00B0F0"/>
                          </a:solidFill>
                          <a:effectLst/>
                          <a:latin typeface="+mn-lt"/>
                          <a:ea typeface="+mn-ea"/>
                          <a:cs typeface="+mn-cs"/>
                        </a:rPr>
                        <a:t>. </a:t>
                      </a:r>
                    </a:p>
                    <a:p>
                      <a:pPr marL="0" marR="0" lvl="0" indent="0" algn="l" defTabSz="914400" rtl="0" eaLnBrk="1" fontAlgn="base" latinLnBrk="0" hangingPunct="1">
                        <a:lnSpc>
                          <a:spcPct val="100000"/>
                        </a:lnSpc>
                        <a:spcBef>
                          <a:spcPts val="0"/>
                        </a:spcBef>
                        <a:spcAft>
                          <a:spcPts val="0"/>
                        </a:spcAft>
                        <a:buClrTx/>
                        <a:buSzTx/>
                        <a:buFontTx/>
                        <a:buNone/>
                        <a:tabLst/>
                        <a:defRPr/>
                      </a:pPr>
                      <a:endParaRPr lang="fr-FR" sz="1200" b="0" i="1" kern="1200" dirty="0">
                        <a:solidFill>
                          <a:srgbClr val="00B0F0"/>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fr-FR" sz="1200" b="1" i="0" kern="1200" dirty="0">
                          <a:solidFill>
                            <a:srgbClr val="002060"/>
                          </a:solidFill>
                          <a:effectLst/>
                          <a:latin typeface="+mn-lt"/>
                          <a:ea typeface="+mn-ea"/>
                          <a:cs typeface="+mn-cs"/>
                        </a:rPr>
                        <a:t>je trouve ça très ennuyeux de courir sur un stade. </a:t>
                      </a:r>
                    </a:p>
                    <a:p>
                      <a:pPr marL="0" marR="0" lvl="0" indent="0" algn="l" defTabSz="914400" rtl="0" eaLnBrk="1" fontAlgn="base" latinLnBrk="0" hangingPunct="1">
                        <a:lnSpc>
                          <a:spcPct val="100000"/>
                        </a:lnSpc>
                        <a:spcBef>
                          <a:spcPts val="0"/>
                        </a:spcBef>
                        <a:spcAft>
                          <a:spcPts val="0"/>
                        </a:spcAft>
                        <a:buClrTx/>
                        <a:buSzTx/>
                        <a:buFontTx/>
                        <a:buNone/>
                        <a:tabLst/>
                        <a:defRPr/>
                      </a:pPr>
                      <a:r>
                        <a:rPr lang="fr-FR" sz="1200" b="0" i="1" kern="1200" dirty="0">
                          <a:solidFill>
                            <a:srgbClr val="00B0F0"/>
                          </a:solidFill>
                          <a:effectLst/>
                          <a:latin typeface="+mn-lt"/>
                          <a:ea typeface="+mn-ea"/>
                          <a:cs typeface="+mn-cs"/>
                        </a:rPr>
                        <a:t>I </a:t>
                      </a:r>
                      <a:r>
                        <a:rPr lang="fr-FR" sz="1200" b="0" i="1" kern="1200" dirty="0" err="1">
                          <a:solidFill>
                            <a:srgbClr val="00B0F0"/>
                          </a:solidFill>
                          <a:effectLst/>
                          <a:latin typeface="+mn-lt"/>
                          <a:ea typeface="+mn-ea"/>
                          <a:cs typeface="+mn-cs"/>
                        </a:rPr>
                        <a:t>find</a:t>
                      </a:r>
                      <a:r>
                        <a:rPr lang="fr-FR" sz="1200" b="0" i="1" kern="1200" dirty="0">
                          <a:solidFill>
                            <a:srgbClr val="00B0F0"/>
                          </a:solidFill>
                          <a:effectLst/>
                          <a:latin typeface="+mn-lt"/>
                          <a:ea typeface="+mn-ea"/>
                          <a:cs typeface="+mn-cs"/>
                        </a:rPr>
                        <a:t> </a:t>
                      </a:r>
                      <a:r>
                        <a:rPr lang="fr-FR" sz="1200" b="0" i="1" kern="1200" dirty="0" err="1">
                          <a:solidFill>
                            <a:srgbClr val="00B0F0"/>
                          </a:solidFill>
                          <a:effectLst/>
                          <a:latin typeface="+mn-lt"/>
                          <a:ea typeface="+mn-ea"/>
                          <a:cs typeface="+mn-cs"/>
                        </a:rPr>
                        <a:t>that</a:t>
                      </a:r>
                      <a:r>
                        <a:rPr lang="fr-FR" sz="1200" b="0" i="1" kern="1200" dirty="0">
                          <a:solidFill>
                            <a:srgbClr val="00B0F0"/>
                          </a:solidFill>
                          <a:effectLst/>
                          <a:latin typeface="+mn-lt"/>
                          <a:ea typeface="+mn-ea"/>
                          <a:cs typeface="+mn-cs"/>
                        </a:rPr>
                        <a:t> </a:t>
                      </a:r>
                      <a:r>
                        <a:rPr lang="fr-FR" sz="1200" b="0" i="1" kern="1200" dirty="0" err="1">
                          <a:solidFill>
                            <a:srgbClr val="00B0F0"/>
                          </a:solidFill>
                          <a:effectLst/>
                          <a:latin typeface="+mn-lt"/>
                          <a:ea typeface="+mn-ea"/>
                          <a:cs typeface="+mn-cs"/>
                        </a:rPr>
                        <a:t>very</a:t>
                      </a:r>
                      <a:r>
                        <a:rPr lang="fr-FR" sz="1200" b="0" i="1" kern="1200" dirty="0">
                          <a:solidFill>
                            <a:srgbClr val="00B0F0"/>
                          </a:solidFill>
                          <a:effectLst/>
                          <a:latin typeface="+mn-lt"/>
                          <a:ea typeface="+mn-ea"/>
                          <a:cs typeface="+mn-cs"/>
                        </a:rPr>
                        <a:t> </a:t>
                      </a:r>
                      <a:r>
                        <a:rPr lang="fr-FR" sz="1200" b="0" i="1" kern="1200" dirty="0" err="1">
                          <a:solidFill>
                            <a:srgbClr val="00B0F0"/>
                          </a:solidFill>
                          <a:effectLst/>
                          <a:latin typeface="+mn-lt"/>
                          <a:ea typeface="+mn-ea"/>
                          <a:cs typeface="+mn-cs"/>
                        </a:rPr>
                        <a:t>annoying</a:t>
                      </a:r>
                      <a:r>
                        <a:rPr lang="fr-FR" sz="1200" b="0" i="1" kern="1200" baseline="0" dirty="0">
                          <a:solidFill>
                            <a:srgbClr val="00B0F0"/>
                          </a:solidFill>
                          <a:effectLst/>
                          <a:latin typeface="+mn-lt"/>
                          <a:ea typeface="+mn-ea"/>
                          <a:cs typeface="+mn-cs"/>
                        </a:rPr>
                        <a:t> to </a:t>
                      </a:r>
                      <a:r>
                        <a:rPr lang="fr-FR" sz="1200" b="0" i="1" kern="1200" baseline="0" dirty="0" err="1">
                          <a:solidFill>
                            <a:srgbClr val="00B0F0"/>
                          </a:solidFill>
                          <a:effectLst/>
                          <a:latin typeface="+mn-lt"/>
                          <a:ea typeface="+mn-ea"/>
                          <a:cs typeface="+mn-cs"/>
                        </a:rPr>
                        <a:t>run</a:t>
                      </a:r>
                      <a:r>
                        <a:rPr lang="fr-FR" sz="1200" b="0" i="1" kern="1200" baseline="0" dirty="0">
                          <a:solidFill>
                            <a:srgbClr val="00B0F0"/>
                          </a:solidFill>
                          <a:effectLst/>
                          <a:latin typeface="+mn-lt"/>
                          <a:ea typeface="+mn-ea"/>
                          <a:cs typeface="+mn-cs"/>
                        </a:rPr>
                        <a:t> round the </a:t>
                      </a:r>
                      <a:r>
                        <a:rPr lang="fr-FR" sz="1200" b="0" i="1" kern="1200" baseline="0" dirty="0" err="1">
                          <a:solidFill>
                            <a:srgbClr val="00B0F0"/>
                          </a:solidFill>
                          <a:effectLst/>
                          <a:latin typeface="+mn-lt"/>
                          <a:ea typeface="+mn-ea"/>
                          <a:cs typeface="+mn-cs"/>
                        </a:rPr>
                        <a:t>stadiun</a:t>
                      </a:r>
                      <a:r>
                        <a:rPr lang="fr-FR" sz="1200" b="0" i="1" kern="1200" baseline="0" dirty="0">
                          <a:solidFill>
                            <a:srgbClr val="00B0F0"/>
                          </a:solidFill>
                          <a:effectLst/>
                          <a:latin typeface="+mn-lt"/>
                          <a:ea typeface="+mn-ea"/>
                          <a:cs typeface="+mn-cs"/>
                        </a:rPr>
                        <a:t>. </a:t>
                      </a:r>
                      <a:endParaRPr lang="fr-FR" sz="1200" b="0" i="1" kern="1200" dirty="0">
                        <a:solidFill>
                          <a:srgbClr val="00B0F0"/>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gridSpan="6" vMerge="1">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lang="fr-FR" sz="1200" b="0" i="1" kern="1200" dirty="0">
                        <a:solidFill>
                          <a:schemeClr val="bg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hMerge="1" vMerge="1">
                  <a:txBody>
                    <a:bodyPr/>
                    <a:lstStyle/>
                    <a:p>
                      <a:endParaRPr lang="en-GB"/>
                    </a:p>
                  </a:txBody>
                  <a:tcPr/>
                </a:tc>
                <a:tc hMerge="1" vMerge="1">
                  <a:txBody>
                    <a:bodyPr/>
                    <a:lstStyle/>
                    <a:p>
                      <a:endParaRPr lang="en-GB"/>
                    </a:p>
                  </a:txBody>
                  <a:tcPr/>
                </a:tc>
                <a:tc hMerge="1" vMerge="1">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lang="fr-FR" sz="1200" b="0" i="1" kern="1200" dirty="0">
                        <a:solidFill>
                          <a:srgbClr val="00B0F0"/>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hMerge="1" vMerge="1">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lang="fr-FR" sz="1200" b="0" i="1" kern="1200" dirty="0">
                        <a:solidFill>
                          <a:srgbClr val="00B0F0"/>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hMerge="1" vMerge="1">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lang="fr-FR" sz="1200" b="0" i="1" kern="1200" dirty="0">
                        <a:solidFill>
                          <a:srgbClr val="00B0F0"/>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80630072"/>
                  </a:ext>
                </a:extLst>
              </a:tr>
            </a:tbl>
          </a:graphicData>
        </a:graphic>
      </p:graphicFrame>
      <p:pic>
        <p:nvPicPr>
          <p:cNvPr id="5" name="Picture 4"/>
          <p:cNvPicPr>
            <a:picLocks noChangeAspect="1"/>
          </p:cNvPicPr>
          <p:nvPr/>
        </p:nvPicPr>
        <p:blipFill>
          <a:blip r:embed="rId3"/>
          <a:stretch>
            <a:fillRect/>
          </a:stretch>
        </p:blipFill>
        <p:spPr>
          <a:xfrm>
            <a:off x="6683692" y="2439041"/>
            <a:ext cx="5338887" cy="2392039"/>
          </a:xfrm>
          <a:prstGeom prst="rect">
            <a:avLst/>
          </a:prstGeom>
        </p:spPr>
      </p:pic>
    </p:spTree>
    <p:extLst>
      <p:ext uri="{BB962C8B-B14F-4D97-AF65-F5344CB8AC3E}">
        <p14:creationId xmlns:p14="http://schemas.microsoft.com/office/powerpoint/2010/main" val="24251196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6546BDE8-FE34-4271-AB6B-F55707CD878C}"/>
              </a:ext>
            </a:extLst>
          </p:cNvPr>
          <p:cNvGraphicFramePr>
            <a:graphicFrameLocks noGrp="1"/>
          </p:cNvGraphicFramePr>
          <p:nvPr/>
        </p:nvGraphicFramePr>
        <p:xfrm>
          <a:off x="0" y="-125994"/>
          <a:ext cx="12232646" cy="6983994"/>
        </p:xfrm>
        <a:graphic>
          <a:graphicData uri="http://schemas.openxmlformats.org/drawingml/2006/table">
            <a:tbl>
              <a:tblPr firstRow="1" bandRow="1">
                <a:tableStyleId>{5940675A-B579-460E-94D1-54222C63F5DA}</a:tableStyleId>
              </a:tblPr>
              <a:tblGrid>
                <a:gridCol w="1843790">
                  <a:extLst>
                    <a:ext uri="{9D8B030D-6E8A-4147-A177-3AD203B41FA5}">
                      <a16:colId xmlns:a16="http://schemas.microsoft.com/office/drawing/2014/main" val="346465721"/>
                    </a:ext>
                  </a:extLst>
                </a:gridCol>
                <a:gridCol w="2653259">
                  <a:extLst>
                    <a:ext uri="{9D8B030D-6E8A-4147-A177-3AD203B41FA5}">
                      <a16:colId xmlns:a16="http://schemas.microsoft.com/office/drawing/2014/main" val="3322225573"/>
                    </a:ext>
                  </a:extLst>
                </a:gridCol>
                <a:gridCol w="704538">
                  <a:extLst>
                    <a:ext uri="{9D8B030D-6E8A-4147-A177-3AD203B41FA5}">
                      <a16:colId xmlns:a16="http://schemas.microsoft.com/office/drawing/2014/main" val="3932779791"/>
                    </a:ext>
                  </a:extLst>
                </a:gridCol>
                <a:gridCol w="734518">
                  <a:extLst>
                    <a:ext uri="{9D8B030D-6E8A-4147-A177-3AD203B41FA5}">
                      <a16:colId xmlns:a16="http://schemas.microsoft.com/office/drawing/2014/main" val="2072560385"/>
                    </a:ext>
                  </a:extLst>
                </a:gridCol>
                <a:gridCol w="2668249">
                  <a:extLst>
                    <a:ext uri="{9D8B030D-6E8A-4147-A177-3AD203B41FA5}">
                      <a16:colId xmlns:a16="http://schemas.microsoft.com/office/drawing/2014/main" val="177502241"/>
                    </a:ext>
                  </a:extLst>
                </a:gridCol>
                <a:gridCol w="899410">
                  <a:extLst>
                    <a:ext uri="{9D8B030D-6E8A-4147-A177-3AD203B41FA5}">
                      <a16:colId xmlns:a16="http://schemas.microsoft.com/office/drawing/2014/main" val="1764006119"/>
                    </a:ext>
                  </a:extLst>
                </a:gridCol>
                <a:gridCol w="1079292">
                  <a:extLst>
                    <a:ext uri="{9D8B030D-6E8A-4147-A177-3AD203B41FA5}">
                      <a16:colId xmlns:a16="http://schemas.microsoft.com/office/drawing/2014/main" val="2332173678"/>
                    </a:ext>
                  </a:extLst>
                </a:gridCol>
                <a:gridCol w="1649590">
                  <a:extLst>
                    <a:ext uri="{9D8B030D-6E8A-4147-A177-3AD203B41FA5}">
                      <a16:colId xmlns:a16="http://schemas.microsoft.com/office/drawing/2014/main" val="1486133562"/>
                    </a:ext>
                  </a:extLst>
                </a:gridCol>
              </a:tblGrid>
              <a:tr h="367733">
                <a:tc gridSpan="8">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b="1" i="0" dirty="0">
                          <a:solidFill>
                            <a:schemeClr val="bg1"/>
                          </a:solidFill>
                          <a:latin typeface="+mn-lt"/>
                        </a:rPr>
                        <a:t>3. </a:t>
                      </a:r>
                      <a:r>
                        <a:rPr lang="fr-FR" sz="1800" b="1" i="0" baseline="0" dirty="0">
                          <a:solidFill>
                            <a:schemeClr val="bg1"/>
                          </a:solidFill>
                          <a:latin typeface="+mn-lt"/>
                        </a:rPr>
                        <a:t> Qu’est-ce qu’il faut faire pour être en forme? </a:t>
                      </a:r>
                      <a:r>
                        <a:rPr lang="fr-FR" sz="1800" b="0" i="1" baseline="0" dirty="0" err="1">
                          <a:solidFill>
                            <a:schemeClr val="bg1"/>
                          </a:solidFill>
                          <a:latin typeface="+mn-lt"/>
                        </a:rPr>
                        <a:t>What</a:t>
                      </a:r>
                      <a:r>
                        <a:rPr lang="fr-FR" sz="1800" b="0" i="1" baseline="0" dirty="0">
                          <a:solidFill>
                            <a:schemeClr val="bg1"/>
                          </a:solidFill>
                          <a:latin typeface="+mn-lt"/>
                        </a:rPr>
                        <a:t> do </a:t>
                      </a:r>
                      <a:r>
                        <a:rPr lang="fr-FR" sz="1800" b="0" i="1" baseline="0" dirty="0" err="1">
                          <a:solidFill>
                            <a:schemeClr val="bg1"/>
                          </a:solidFill>
                          <a:latin typeface="+mn-lt"/>
                        </a:rPr>
                        <a:t>you</a:t>
                      </a:r>
                      <a:r>
                        <a:rPr lang="fr-FR" sz="1800" b="0" i="1" baseline="0" dirty="0">
                          <a:solidFill>
                            <a:schemeClr val="bg1"/>
                          </a:solidFill>
                          <a:latin typeface="+mn-lt"/>
                        </a:rPr>
                        <a:t> have to do to </a:t>
                      </a:r>
                      <a:r>
                        <a:rPr lang="fr-FR" sz="1800" b="0" i="1" baseline="0" dirty="0" err="1">
                          <a:solidFill>
                            <a:schemeClr val="bg1"/>
                          </a:solidFill>
                          <a:latin typeface="+mn-lt"/>
                        </a:rPr>
                        <a:t>keep</a:t>
                      </a:r>
                      <a:r>
                        <a:rPr lang="fr-FR" sz="1800" b="0" i="1" baseline="0" dirty="0">
                          <a:solidFill>
                            <a:schemeClr val="bg1"/>
                          </a:solidFill>
                          <a:latin typeface="+mn-lt"/>
                        </a:rPr>
                        <a:t> fit? </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002060"/>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795920653"/>
                  </a:ext>
                </a:extLst>
              </a:tr>
              <a:tr h="456730">
                <a:tc>
                  <a:txBody>
                    <a:bodyPr/>
                    <a:lstStyle/>
                    <a:p>
                      <a:pPr algn="ctr"/>
                      <a:r>
                        <a:rPr lang="fr-FR" sz="1400" b="0" i="1" dirty="0">
                          <a:solidFill>
                            <a:schemeClr val="bg1"/>
                          </a:solidFill>
                          <a:latin typeface="+mn-lt"/>
                        </a:rPr>
                        <a:t>1</a:t>
                      </a:r>
                    </a:p>
                  </a:txBody>
                  <a:tcPr>
                    <a:lnL w="12700" cap="flat" cmpd="sng" algn="ctr">
                      <a:solidFill>
                        <a:srgbClr val="002060"/>
                      </a:solidFill>
                      <a:prstDash val="solid"/>
                      <a:round/>
                      <a:headEnd type="none" w="med" len="med"/>
                      <a:tailEnd type="none" w="med" len="med"/>
                    </a:lnL>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0070C0"/>
                    </a:solidFill>
                  </a:tcPr>
                </a:tc>
                <a:tc>
                  <a:txBody>
                    <a:bodyPr/>
                    <a:lstStyle/>
                    <a:p>
                      <a:pPr algn="ctr"/>
                      <a:r>
                        <a:rPr lang="fr-FR" sz="1400" b="0" i="1" dirty="0">
                          <a:solidFill>
                            <a:schemeClr val="bg1"/>
                          </a:solidFill>
                          <a:latin typeface="+mn-lt"/>
                        </a:rPr>
                        <a:t>2</a:t>
                      </a:r>
                    </a:p>
                  </a:txBody>
                  <a:tcP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0070C0"/>
                    </a:solidFill>
                  </a:tcPr>
                </a:tc>
                <a:tc>
                  <a:txBody>
                    <a:bodyPr/>
                    <a:lstStyle/>
                    <a:p>
                      <a:pPr algn="ctr"/>
                      <a:r>
                        <a:rPr lang="en-GB" sz="1400" i="1" dirty="0">
                          <a:solidFill>
                            <a:schemeClr val="bg1"/>
                          </a:solidFill>
                        </a:rPr>
                        <a:t>3</a:t>
                      </a:r>
                    </a:p>
                  </a:txBody>
                  <a:tcP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0070C0"/>
                    </a:solidFill>
                  </a:tcPr>
                </a:tc>
                <a:tc>
                  <a:txBody>
                    <a:bodyPr/>
                    <a:lstStyle/>
                    <a:p>
                      <a:pPr algn="ctr"/>
                      <a:r>
                        <a:rPr lang="en-GB" sz="1400" i="1" dirty="0">
                          <a:solidFill>
                            <a:schemeClr val="bg1"/>
                          </a:solidFill>
                        </a:rPr>
                        <a:t>4</a:t>
                      </a:r>
                    </a:p>
                  </a:txBody>
                  <a:tcPr>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en-GB" sz="1400" i="1" dirty="0">
                          <a:solidFill>
                            <a:schemeClr val="bg1"/>
                          </a:solidFill>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r>
                        <a:rPr lang="en-GB" sz="1400" i="1" dirty="0">
                          <a:solidFill>
                            <a:schemeClr val="bg1"/>
                          </a:solidFill>
                        </a:rPr>
                        <a:t>6</a:t>
                      </a:r>
                    </a:p>
                  </a:txBody>
                  <a:tcPr>
                    <a:lnL w="12700" cap="flat" cmpd="sng" algn="ctr">
                      <a:solidFill>
                        <a:schemeClr val="tx1"/>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0070C0"/>
                    </a:solidFill>
                  </a:tcPr>
                </a:tc>
                <a:tc>
                  <a:txBody>
                    <a:bodyPr/>
                    <a:lstStyle/>
                    <a:p>
                      <a:pPr algn="ctr"/>
                      <a:r>
                        <a:rPr lang="en-GB" sz="1400" i="1" dirty="0">
                          <a:solidFill>
                            <a:schemeClr val="bg1"/>
                          </a:solidFill>
                        </a:rPr>
                        <a:t>7</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0070C0"/>
                    </a:solidFill>
                  </a:tcPr>
                </a:tc>
                <a:tc>
                  <a:txBody>
                    <a:bodyPr/>
                    <a:lstStyle/>
                    <a:p>
                      <a:pPr algn="ctr"/>
                      <a:r>
                        <a:rPr lang="en-GB" sz="1400" i="1" dirty="0">
                          <a:solidFill>
                            <a:schemeClr val="bg1"/>
                          </a:solidFill>
                        </a:rPr>
                        <a:t>8</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0070C0"/>
                    </a:solidFill>
                  </a:tcPr>
                </a:tc>
                <a:extLst>
                  <a:ext uri="{0D108BD9-81ED-4DB2-BD59-A6C34878D82A}">
                    <a16:rowId xmlns:a16="http://schemas.microsoft.com/office/drawing/2014/main" val="402798990"/>
                  </a:ext>
                </a:extLst>
              </a:tr>
              <a:tr h="6159531">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fr-FR" sz="1200" b="1" kern="1200" dirty="0">
                          <a:solidFill>
                            <a:srgbClr val="002060"/>
                          </a:solidFill>
                          <a:effectLst/>
                          <a:latin typeface="+mn-lt"/>
                          <a:ea typeface="+mn-ea"/>
                          <a:cs typeface="+mn-cs"/>
                        </a:rPr>
                        <a:t>Pour être en forme, il faut </a:t>
                      </a:r>
                      <a:endParaRPr lang="fr-FR" sz="1200" b="1" kern="1200" baseline="0" dirty="0">
                        <a:solidFill>
                          <a:srgbClr val="002060"/>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i="1" kern="1200" dirty="0">
                          <a:solidFill>
                            <a:srgbClr val="00B0F0"/>
                          </a:solidFill>
                          <a:effectLst/>
                          <a:latin typeface="+mn-lt"/>
                          <a:ea typeface="+mn-ea"/>
                          <a:cs typeface="+mn-cs"/>
                        </a:rPr>
                        <a:t>To keep fit you must</a:t>
                      </a:r>
                    </a:p>
                    <a:p>
                      <a:pPr marL="0" marR="0" lvl="0" indent="0" algn="l" defTabSz="914400" rtl="0" eaLnBrk="1" fontAlgn="base" latinLnBrk="0" hangingPunct="1">
                        <a:lnSpc>
                          <a:spcPct val="100000"/>
                        </a:lnSpc>
                        <a:spcBef>
                          <a:spcPts val="0"/>
                        </a:spcBef>
                        <a:spcAft>
                          <a:spcPts val="0"/>
                        </a:spcAft>
                        <a:buClrTx/>
                        <a:buSzTx/>
                        <a:buFontTx/>
                        <a:buNone/>
                        <a:tabLst/>
                        <a:defRPr/>
                      </a:pPr>
                      <a:br>
                        <a:rPr lang="en-GB" sz="1200" b="1" i="1" kern="1200" dirty="0">
                          <a:solidFill>
                            <a:srgbClr val="002060"/>
                          </a:solidFill>
                          <a:effectLst/>
                          <a:latin typeface="+mn-lt"/>
                          <a:ea typeface="+mn-ea"/>
                          <a:cs typeface="+mn-cs"/>
                        </a:rPr>
                      </a:br>
                      <a:endParaRPr lang="en-GB" sz="1200" b="0" i="1" kern="1200" dirty="0">
                        <a:solidFill>
                          <a:srgbClr val="00B0F0"/>
                        </a:solidFill>
                        <a:effectLst/>
                        <a:latin typeface="+mn-lt"/>
                        <a:ea typeface="+mn-ea"/>
                        <a:cs typeface="+mn-cs"/>
                      </a:endParaRPr>
                    </a:p>
                  </a:txBody>
                  <a:tcPr anchor="ctr">
                    <a:lnL w="1270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b="1" i="0" kern="1200" dirty="0">
                          <a:solidFill>
                            <a:srgbClr val="002060"/>
                          </a:solidFill>
                          <a:effectLst/>
                          <a:latin typeface="+mn-lt"/>
                          <a:ea typeface="+mn-ea"/>
                          <a:cs typeface="+mn-cs"/>
                        </a:rPr>
                        <a:t>bien manger</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1" kern="1200" dirty="0">
                          <a:solidFill>
                            <a:srgbClr val="00B0F0"/>
                          </a:solidFill>
                          <a:effectLst/>
                          <a:latin typeface="+mn-lt"/>
                          <a:ea typeface="+mn-ea"/>
                          <a:cs typeface="+mn-cs"/>
                        </a:rPr>
                        <a:t>eat well</a:t>
                      </a:r>
                      <a:br>
                        <a:rPr lang="en-US" sz="1200" b="0" kern="1200" dirty="0">
                          <a:solidFill>
                            <a:srgbClr val="002060"/>
                          </a:solidFill>
                          <a:effectLst/>
                          <a:latin typeface="+mn-lt"/>
                          <a:ea typeface="+mn-ea"/>
                          <a:cs typeface="+mn-cs"/>
                        </a:rPr>
                      </a:br>
                      <a:r>
                        <a:rPr lang="en-US" sz="1200" b="1" i="0" kern="1200" dirty="0">
                          <a:solidFill>
                            <a:srgbClr val="002060"/>
                          </a:solidFill>
                          <a:effectLst/>
                          <a:latin typeface="+mn-lt"/>
                          <a:ea typeface="+mn-ea"/>
                          <a:cs typeface="+mn-cs"/>
                        </a:rPr>
                        <a:t>bien </a:t>
                      </a:r>
                      <a:r>
                        <a:rPr lang="en-US" sz="1200" b="1" i="0" kern="1200" dirty="0" err="1">
                          <a:solidFill>
                            <a:srgbClr val="002060"/>
                          </a:solidFill>
                          <a:effectLst/>
                          <a:latin typeface="+mn-lt"/>
                          <a:ea typeface="+mn-ea"/>
                          <a:cs typeface="+mn-cs"/>
                        </a:rPr>
                        <a:t>dormir</a:t>
                      </a:r>
                      <a:endParaRPr lang="en-US" sz="1200" b="1" i="0" kern="1200" dirty="0">
                        <a:solidFill>
                          <a:srgbClr val="002060"/>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1" kern="1200" dirty="0">
                          <a:solidFill>
                            <a:srgbClr val="00B0F0"/>
                          </a:solidFill>
                          <a:effectLst/>
                          <a:latin typeface="+mn-lt"/>
                          <a:ea typeface="+mn-ea"/>
                          <a:cs typeface="+mn-cs"/>
                        </a:rPr>
                        <a:t>sleep well</a:t>
                      </a:r>
                      <a:br>
                        <a:rPr lang="en-US" sz="1200" b="0" kern="1200" dirty="0">
                          <a:solidFill>
                            <a:srgbClr val="002060"/>
                          </a:solidFill>
                          <a:effectLst/>
                          <a:latin typeface="+mn-lt"/>
                          <a:ea typeface="+mn-ea"/>
                          <a:cs typeface="+mn-cs"/>
                        </a:rPr>
                      </a:br>
                      <a:r>
                        <a:rPr lang="en-GB" sz="1200" b="1" kern="1200" dirty="0" err="1">
                          <a:solidFill>
                            <a:srgbClr val="002060"/>
                          </a:solidFill>
                          <a:effectLst/>
                          <a:latin typeface="+mn-lt"/>
                          <a:ea typeface="+mn-ea"/>
                          <a:cs typeface="+mn-cs"/>
                        </a:rPr>
                        <a:t>être</a:t>
                      </a:r>
                      <a:r>
                        <a:rPr lang="en-GB" sz="1200" b="1" kern="1200" dirty="0">
                          <a:solidFill>
                            <a:srgbClr val="002060"/>
                          </a:solidFill>
                          <a:effectLst/>
                          <a:latin typeface="+mn-lt"/>
                          <a:ea typeface="+mn-ea"/>
                          <a:cs typeface="+mn-cs"/>
                        </a:rPr>
                        <a:t> </a:t>
                      </a:r>
                      <a:r>
                        <a:rPr lang="en-GB" sz="1200" b="1" kern="1200" dirty="0" err="1">
                          <a:solidFill>
                            <a:srgbClr val="002060"/>
                          </a:solidFill>
                          <a:effectLst/>
                          <a:latin typeface="+mn-lt"/>
                          <a:ea typeface="+mn-ea"/>
                          <a:cs typeface="+mn-cs"/>
                        </a:rPr>
                        <a:t>motivé</a:t>
                      </a:r>
                      <a:endParaRPr lang="en-GB" sz="1200" b="0" kern="1200" dirty="0">
                        <a:solidFill>
                          <a:srgbClr val="002060"/>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i="1" kern="1200" dirty="0">
                          <a:solidFill>
                            <a:srgbClr val="00B0F0"/>
                          </a:solidFill>
                          <a:effectLst/>
                          <a:latin typeface="+mn-lt"/>
                          <a:ea typeface="+mn-ea"/>
                          <a:cs typeface="+mn-cs"/>
                        </a:rPr>
                        <a:t>be motivated</a:t>
                      </a:r>
                      <a:br>
                        <a:rPr lang="en-US" sz="1200" b="0" kern="1200" dirty="0">
                          <a:solidFill>
                            <a:srgbClr val="002060"/>
                          </a:solidFill>
                          <a:effectLst/>
                          <a:latin typeface="+mn-lt"/>
                          <a:ea typeface="+mn-ea"/>
                          <a:cs typeface="+mn-cs"/>
                        </a:rPr>
                      </a:br>
                      <a:r>
                        <a:rPr lang="en-GB" sz="1200" b="1" kern="1200" dirty="0">
                          <a:solidFill>
                            <a:srgbClr val="002060"/>
                          </a:solidFill>
                          <a:effectLst/>
                          <a:latin typeface="+mn-lt"/>
                          <a:ea typeface="+mn-ea"/>
                          <a:cs typeface="+mn-cs"/>
                        </a:rPr>
                        <a:t>faire du sport </a:t>
                      </a:r>
                      <a:r>
                        <a:rPr lang="en-GB" sz="1200" b="1" kern="1200" dirty="0" err="1">
                          <a:solidFill>
                            <a:srgbClr val="002060"/>
                          </a:solidFill>
                          <a:effectLst/>
                          <a:latin typeface="+mn-lt"/>
                          <a:ea typeface="+mn-ea"/>
                          <a:cs typeface="+mn-cs"/>
                        </a:rPr>
                        <a:t>tous</a:t>
                      </a:r>
                      <a:r>
                        <a:rPr lang="en-GB" sz="1200" b="1" kern="1200" dirty="0">
                          <a:solidFill>
                            <a:srgbClr val="002060"/>
                          </a:solidFill>
                          <a:effectLst/>
                          <a:latin typeface="+mn-lt"/>
                          <a:ea typeface="+mn-ea"/>
                          <a:cs typeface="+mn-cs"/>
                        </a:rPr>
                        <a:t> les </a:t>
                      </a:r>
                      <a:r>
                        <a:rPr lang="en-GB" sz="1200" b="1" kern="1200" dirty="0" err="1">
                          <a:solidFill>
                            <a:srgbClr val="002060"/>
                          </a:solidFill>
                          <a:effectLst/>
                          <a:latin typeface="+mn-lt"/>
                          <a:ea typeface="+mn-ea"/>
                          <a:cs typeface="+mn-cs"/>
                        </a:rPr>
                        <a:t>jours</a:t>
                      </a:r>
                      <a:endParaRPr lang="en-GB" sz="1200" b="1" kern="1200" dirty="0">
                        <a:solidFill>
                          <a:srgbClr val="002060"/>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i="1" kern="1200" dirty="0">
                          <a:solidFill>
                            <a:srgbClr val="00B0F0"/>
                          </a:solidFill>
                          <a:effectLst/>
                          <a:latin typeface="+mn-lt"/>
                          <a:ea typeface="+mn-ea"/>
                          <a:cs typeface="+mn-cs"/>
                        </a:rPr>
                        <a:t>do sport every day</a:t>
                      </a:r>
                    </a:p>
                    <a:p>
                      <a:pPr marL="0" marR="0" lvl="0" indent="0" algn="l" defTabSz="914400" rtl="0" eaLnBrk="1" fontAlgn="base" latinLnBrk="0" hangingPunct="1">
                        <a:lnSpc>
                          <a:spcPct val="100000"/>
                        </a:lnSpc>
                        <a:spcBef>
                          <a:spcPts val="0"/>
                        </a:spcBef>
                        <a:spcAft>
                          <a:spcPts val="0"/>
                        </a:spcAft>
                        <a:buClrTx/>
                        <a:buSzTx/>
                        <a:buFontTx/>
                        <a:buNone/>
                        <a:tabLst/>
                        <a:defRPr/>
                      </a:pPr>
                      <a:r>
                        <a:rPr lang="fr-FR" sz="1200" b="1" kern="1200" dirty="0">
                          <a:solidFill>
                            <a:srgbClr val="002060"/>
                          </a:solidFill>
                          <a:effectLst/>
                          <a:latin typeface="+mn-lt"/>
                          <a:ea typeface="+mn-ea"/>
                          <a:cs typeface="+mn-cs"/>
                        </a:rPr>
                        <a:t>faire du sport</a:t>
                      </a:r>
                      <a:r>
                        <a:rPr lang="fr-FR" sz="1200" b="0" kern="1200" dirty="0">
                          <a:solidFill>
                            <a:schemeClr val="tx1"/>
                          </a:solidFill>
                          <a:effectLst/>
                          <a:latin typeface="+mn-lt"/>
                          <a:ea typeface="+mn-ea"/>
                          <a:cs typeface="+mn-cs"/>
                        </a:rPr>
                        <a:t>	</a:t>
                      </a:r>
                    </a:p>
                    <a:p>
                      <a:pPr marL="0" marR="0" lvl="0" indent="0" algn="l" defTabSz="914400" rtl="0" eaLnBrk="1" fontAlgn="base" latinLnBrk="0" hangingPunct="1">
                        <a:lnSpc>
                          <a:spcPct val="100000"/>
                        </a:lnSpc>
                        <a:spcBef>
                          <a:spcPts val="0"/>
                        </a:spcBef>
                        <a:spcAft>
                          <a:spcPts val="0"/>
                        </a:spcAft>
                        <a:buClrTx/>
                        <a:buSzTx/>
                        <a:buFontTx/>
                        <a:buNone/>
                        <a:tabLst/>
                        <a:defRPr/>
                      </a:pPr>
                      <a:r>
                        <a:rPr lang="fr-FR" sz="1200" b="0" i="1" kern="1200" dirty="0">
                          <a:solidFill>
                            <a:srgbClr val="00B0F0"/>
                          </a:solidFill>
                          <a:effectLst/>
                          <a:latin typeface="+mn-lt"/>
                          <a:ea typeface="+mn-ea"/>
                          <a:cs typeface="+mn-cs"/>
                        </a:rPr>
                        <a:t>do sport</a:t>
                      </a:r>
                      <a:br>
                        <a:rPr lang="fr-FR" sz="1200" b="0" kern="1200" dirty="0">
                          <a:solidFill>
                            <a:schemeClr val="tx1"/>
                          </a:solidFill>
                          <a:effectLst/>
                          <a:latin typeface="+mn-lt"/>
                          <a:ea typeface="+mn-ea"/>
                          <a:cs typeface="+mn-cs"/>
                        </a:rPr>
                      </a:br>
                      <a:r>
                        <a:rPr lang="fr-FR" sz="1200" b="1" kern="1200" dirty="0">
                          <a:solidFill>
                            <a:srgbClr val="002060"/>
                          </a:solidFill>
                          <a:effectLst/>
                          <a:latin typeface="+mn-lt"/>
                          <a:ea typeface="+mn-ea"/>
                          <a:cs typeface="+mn-cs"/>
                        </a:rPr>
                        <a:t>faire trente minutes d’exercice par jour</a:t>
                      </a:r>
                      <a:endParaRPr lang="fr-FR" sz="1200" b="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fr-FR" sz="1200" b="0" i="1" kern="1200" dirty="0">
                          <a:solidFill>
                            <a:srgbClr val="00B0F0"/>
                          </a:solidFill>
                          <a:effectLst/>
                          <a:latin typeface="+mn-lt"/>
                          <a:ea typeface="+mn-ea"/>
                          <a:cs typeface="+mn-cs"/>
                        </a:rPr>
                        <a:t>do 30 minutes </a:t>
                      </a:r>
                      <a:r>
                        <a:rPr lang="fr-FR" sz="1200" b="0" i="1" kern="1200" dirty="0" err="1">
                          <a:solidFill>
                            <a:srgbClr val="00B0F0"/>
                          </a:solidFill>
                          <a:effectLst/>
                          <a:latin typeface="+mn-lt"/>
                          <a:ea typeface="+mn-ea"/>
                          <a:cs typeface="+mn-cs"/>
                        </a:rPr>
                        <a:t>exercise</a:t>
                      </a:r>
                      <a:r>
                        <a:rPr lang="fr-FR" sz="1200" b="0" i="1" kern="1200" dirty="0">
                          <a:solidFill>
                            <a:srgbClr val="00B0F0"/>
                          </a:solidFill>
                          <a:effectLst/>
                          <a:latin typeface="+mn-lt"/>
                          <a:ea typeface="+mn-ea"/>
                          <a:cs typeface="+mn-cs"/>
                        </a:rPr>
                        <a:t> per </a:t>
                      </a:r>
                      <a:r>
                        <a:rPr lang="fr-FR" sz="1200" b="0" i="1" kern="1200" dirty="0" err="1">
                          <a:solidFill>
                            <a:srgbClr val="00B0F0"/>
                          </a:solidFill>
                          <a:effectLst/>
                          <a:latin typeface="+mn-lt"/>
                          <a:ea typeface="+mn-ea"/>
                          <a:cs typeface="+mn-cs"/>
                        </a:rPr>
                        <a:t>day</a:t>
                      </a:r>
                      <a:endParaRPr lang="fr-FR" sz="1200" b="0" i="1" kern="1200" dirty="0">
                        <a:solidFill>
                          <a:srgbClr val="00B0F0"/>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fr-FR" sz="1200" b="1" kern="1200" dirty="0">
                          <a:solidFill>
                            <a:srgbClr val="002060"/>
                          </a:solidFill>
                          <a:effectLst/>
                          <a:latin typeface="+mn-lt"/>
                          <a:ea typeface="+mn-ea"/>
                          <a:cs typeface="+mn-cs"/>
                        </a:rPr>
                        <a:t>prendre des cours d’arts martiaux</a:t>
                      </a:r>
                    </a:p>
                    <a:p>
                      <a:pPr marL="0" marR="0" lvl="0" indent="0" algn="l" defTabSz="914400" rtl="0" eaLnBrk="1" fontAlgn="base" latinLnBrk="0" hangingPunct="1">
                        <a:lnSpc>
                          <a:spcPct val="100000"/>
                        </a:lnSpc>
                        <a:spcBef>
                          <a:spcPts val="0"/>
                        </a:spcBef>
                        <a:spcAft>
                          <a:spcPts val="0"/>
                        </a:spcAft>
                        <a:buClrTx/>
                        <a:buSzTx/>
                        <a:buFontTx/>
                        <a:buNone/>
                        <a:tabLst/>
                        <a:defRPr/>
                      </a:pPr>
                      <a:r>
                        <a:rPr lang="fr-FR" sz="1200" b="0" i="0" kern="1200" dirty="0" err="1">
                          <a:solidFill>
                            <a:srgbClr val="00B0F0"/>
                          </a:solidFill>
                          <a:effectLst/>
                          <a:latin typeface="+mn-lt"/>
                          <a:ea typeface="+mn-ea"/>
                          <a:cs typeface="+mn-cs"/>
                        </a:rPr>
                        <a:t>take</a:t>
                      </a:r>
                      <a:r>
                        <a:rPr lang="fr-FR" sz="1200" b="0" i="0" kern="1200" dirty="0">
                          <a:solidFill>
                            <a:srgbClr val="00B0F0"/>
                          </a:solidFill>
                          <a:effectLst/>
                          <a:latin typeface="+mn-lt"/>
                          <a:ea typeface="+mn-ea"/>
                          <a:cs typeface="+mn-cs"/>
                        </a:rPr>
                        <a:t> martial arts classes</a:t>
                      </a:r>
                      <a:r>
                        <a:rPr lang="fr-FR" sz="1200" b="0" kern="1200" dirty="0">
                          <a:solidFill>
                            <a:schemeClr val="tx1"/>
                          </a:solidFill>
                          <a:effectLst/>
                          <a:latin typeface="+mn-lt"/>
                          <a:ea typeface="+mn-ea"/>
                          <a:cs typeface="+mn-cs"/>
                        </a:rPr>
                        <a:t>	</a:t>
                      </a:r>
                      <a:br>
                        <a:rPr lang="fr-FR" sz="1200" b="0" kern="1200" dirty="0">
                          <a:solidFill>
                            <a:schemeClr val="tx1"/>
                          </a:solidFill>
                          <a:effectLst/>
                          <a:latin typeface="+mn-lt"/>
                          <a:ea typeface="+mn-ea"/>
                          <a:cs typeface="+mn-cs"/>
                        </a:rPr>
                      </a:br>
                      <a:r>
                        <a:rPr lang="fr-FR" sz="1200" b="1" kern="1200" dirty="0">
                          <a:solidFill>
                            <a:srgbClr val="002060"/>
                          </a:solidFill>
                          <a:effectLst/>
                          <a:latin typeface="+mn-lt"/>
                          <a:ea typeface="+mn-ea"/>
                          <a:cs typeface="+mn-cs"/>
                        </a:rPr>
                        <a:t>aller au collège à vélo et pas en voiture</a:t>
                      </a:r>
                      <a:endParaRPr lang="fr-FR" sz="1200" b="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fr-FR" sz="1200" b="0" i="1" kern="1200" dirty="0">
                          <a:solidFill>
                            <a:srgbClr val="00B0F0"/>
                          </a:solidFill>
                          <a:effectLst/>
                          <a:latin typeface="+mn-lt"/>
                          <a:ea typeface="+mn-ea"/>
                          <a:cs typeface="+mn-cs"/>
                        </a:rPr>
                        <a:t>go to </a:t>
                      </a:r>
                      <a:r>
                        <a:rPr lang="fr-FR" sz="1200" b="0" i="1" kern="1200" dirty="0" err="1">
                          <a:solidFill>
                            <a:srgbClr val="00B0F0"/>
                          </a:solidFill>
                          <a:effectLst/>
                          <a:latin typeface="+mn-lt"/>
                          <a:ea typeface="+mn-ea"/>
                          <a:cs typeface="+mn-cs"/>
                        </a:rPr>
                        <a:t>school</a:t>
                      </a:r>
                      <a:r>
                        <a:rPr lang="fr-FR" sz="1200" b="0" i="1" kern="1200" dirty="0">
                          <a:solidFill>
                            <a:srgbClr val="00B0F0"/>
                          </a:solidFill>
                          <a:effectLst/>
                          <a:latin typeface="+mn-lt"/>
                          <a:ea typeface="+mn-ea"/>
                          <a:cs typeface="+mn-cs"/>
                        </a:rPr>
                        <a:t> by bike and not by car</a:t>
                      </a:r>
                      <a:br>
                        <a:rPr lang="fr-FR" sz="1200" b="0" kern="1200" dirty="0">
                          <a:solidFill>
                            <a:schemeClr val="tx1"/>
                          </a:solidFill>
                          <a:effectLst/>
                          <a:latin typeface="+mn-lt"/>
                          <a:ea typeface="+mn-ea"/>
                          <a:cs typeface="+mn-cs"/>
                        </a:rPr>
                      </a:br>
                      <a:r>
                        <a:rPr lang="fr-FR" sz="1200" b="1" kern="1200" dirty="0">
                          <a:solidFill>
                            <a:srgbClr val="002060"/>
                          </a:solidFill>
                          <a:effectLst/>
                          <a:latin typeface="+mn-lt"/>
                          <a:ea typeface="+mn-ea"/>
                          <a:cs typeface="+mn-cs"/>
                        </a:rPr>
                        <a:t>jouer au foot </a:t>
                      </a:r>
                      <a:r>
                        <a:rPr lang="fr-FR" sz="1200" b="0" kern="1200" dirty="0">
                          <a:solidFill>
                            <a:schemeClr val="tx1"/>
                          </a:solidFill>
                          <a:effectLst/>
                          <a:latin typeface="+mn-lt"/>
                          <a:ea typeface="+mn-ea"/>
                          <a:cs typeface="+mn-cs"/>
                        </a:rPr>
                        <a:t>	</a:t>
                      </a:r>
                    </a:p>
                    <a:p>
                      <a:pPr marL="0" marR="0" lvl="0" indent="0" algn="l" defTabSz="914400" rtl="0" eaLnBrk="1" fontAlgn="base" latinLnBrk="0" hangingPunct="1">
                        <a:lnSpc>
                          <a:spcPct val="100000"/>
                        </a:lnSpc>
                        <a:spcBef>
                          <a:spcPts val="0"/>
                        </a:spcBef>
                        <a:spcAft>
                          <a:spcPts val="0"/>
                        </a:spcAft>
                        <a:buClrTx/>
                        <a:buSzTx/>
                        <a:buFontTx/>
                        <a:buNone/>
                        <a:tabLst/>
                        <a:defRPr/>
                      </a:pPr>
                      <a:r>
                        <a:rPr lang="fr-FR" sz="1200" b="0" i="1" kern="1200" dirty="0" err="1">
                          <a:solidFill>
                            <a:srgbClr val="00B0F0"/>
                          </a:solidFill>
                          <a:effectLst/>
                          <a:latin typeface="+mn-lt"/>
                          <a:ea typeface="+mn-ea"/>
                          <a:cs typeface="+mn-cs"/>
                        </a:rPr>
                        <a:t>play</a:t>
                      </a:r>
                      <a:r>
                        <a:rPr lang="fr-FR" sz="1200" b="0" i="1" kern="1200" dirty="0">
                          <a:solidFill>
                            <a:srgbClr val="00B0F0"/>
                          </a:solidFill>
                          <a:effectLst/>
                          <a:latin typeface="+mn-lt"/>
                          <a:ea typeface="+mn-ea"/>
                          <a:cs typeface="+mn-cs"/>
                        </a:rPr>
                        <a:t> football	</a:t>
                      </a:r>
                      <a:br>
                        <a:rPr lang="fr-FR" sz="1200" b="0" kern="1200" dirty="0">
                          <a:solidFill>
                            <a:schemeClr val="tx1"/>
                          </a:solidFill>
                          <a:effectLst/>
                          <a:latin typeface="+mn-lt"/>
                          <a:ea typeface="+mn-ea"/>
                          <a:cs typeface="+mn-cs"/>
                        </a:rPr>
                      </a:br>
                      <a:r>
                        <a:rPr lang="fr-FR" sz="1200" b="1" kern="1200" dirty="0">
                          <a:solidFill>
                            <a:srgbClr val="002060"/>
                          </a:solidFill>
                          <a:effectLst/>
                          <a:latin typeface="+mn-lt"/>
                          <a:ea typeface="+mn-ea"/>
                          <a:cs typeface="+mn-cs"/>
                        </a:rPr>
                        <a:t>manger équilibré</a:t>
                      </a:r>
                      <a:r>
                        <a:rPr lang="fr-FR" sz="1200" b="0" kern="1200" dirty="0">
                          <a:solidFill>
                            <a:schemeClr val="tx1"/>
                          </a:solidFill>
                          <a:effectLst/>
                          <a:latin typeface="+mn-lt"/>
                          <a:ea typeface="+mn-ea"/>
                          <a:cs typeface="+mn-cs"/>
                        </a:rPr>
                        <a:t>	</a:t>
                      </a:r>
                    </a:p>
                    <a:p>
                      <a:pPr marL="0" marR="0" lvl="0" indent="0" algn="l" defTabSz="914400" rtl="0" eaLnBrk="1" fontAlgn="base" latinLnBrk="0" hangingPunct="1">
                        <a:lnSpc>
                          <a:spcPct val="100000"/>
                        </a:lnSpc>
                        <a:spcBef>
                          <a:spcPts val="0"/>
                        </a:spcBef>
                        <a:spcAft>
                          <a:spcPts val="0"/>
                        </a:spcAft>
                        <a:buClrTx/>
                        <a:buSzTx/>
                        <a:buFontTx/>
                        <a:buNone/>
                        <a:tabLst/>
                        <a:defRPr/>
                      </a:pPr>
                      <a:r>
                        <a:rPr lang="fr-FR" sz="1200" b="0" i="1" kern="1200" dirty="0" err="1">
                          <a:solidFill>
                            <a:srgbClr val="00B0F0"/>
                          </a:solidFill>
                          <a:effectLst/>
                          <a:latin typeface="+mn-lt"/>
                          <a:ea typeface="+mn-ea"/>
                          <a:cs typeface="+mn-cs"/>
                        </a:rPr>
                        <a:t>eat</a:t>
                      </a:r>
                      <a:r>
                        <a:rPr lang="fr-FR" sz="1200" b="0" i="1" kern="1200" dirty="0">
                          <a:solidFill>
                            <a:srgbClr val="00B0F0"/>
                          </a:solidFill>
                          <a:effectLst/>
                          <a:latin typeface="+mn-lt"/>
                          <a:ea typeface="+mn-ea"/>
                          <a:cs typeface="+mn-cs"/>
                        </a:rPr>
                        <a:t> a </a:t>
                      </a:r>
                      <a:r>
                        <a:rPr lang="fr-FR" sz="1200" b="0" i="1" kern="1200" dirty="0" err="1">
                          <a:solidFill>
                            <a:srgbClr val="00B0F0"/>
                          </a:solidFill>
                          <a:effectLst/>
                          <a:latin typeface="+mn-lt"/>
                          <a:ea typeface="+mn-ea"/>
                          <a:cs typeface="+mn-cs"/>
                        </a:rPr>
                        <a:t>balanced</a:t>
                      </a:r>
                      <a:r>
                        <a:rPr lang="fr-FR" sz="1200" b="0" i="1" kern="1200" dirty="0">
                          <a:solidFill>
                            <a:srgbClr val="00B0F0"/>
                          </a:solidFill>
                          <a:effectLst/>
                          <a:latin typeface="+mn-lt"/>
                          <a:ea typeface="+mn-ea"/>
                          <a:cs typeface="+mn-cs"/>
                        </a:rPr>
                        <a:t> </a:t>
                      </a:r>
                      <a:r>
                        <a:rPr lang="fr-FR" sz="1200" b="0" i="1" kern="1200" dirty="0" err="1">
                          <a:solidFill>
                            <a:srgbClr val="00B0F0"/>
                          </a:solidFill>
                          <a:effectLst/>
                          <a:latin typeface="+mn-lt"/>
                          <a:ea typeface="+mn-ea"/>
                          <a:cs typeface="+mn-cs"/>
                        </a:rPr>
                        <a:t>diet</a:t>
                      </a:r>
                      <a:br>
                        <a:rPr lang="fr-FR" sz="1200" b="0" kern="1200" dirty="0">
                          <a:solidFill>
                            <a:schemeClr val="tx1"/>
                          </a:solidFill>
                          <a:effectLst/>
                          <a:latin typeface="+mn-lt"/>
                          <a:ea typeface="+mn-ea"/>
                          <a:cs typeface="+mn-cs"/>
                        </a:rPr>
                      </a:br>
                      <a:r>
                        <a:rPr lang="fr-FR" sz="1200" b="1" kern="1200" dirty="0">
                          <a:solidFill>
                            <a:srgbClr val="002060"/>
                          </a:solidFill>
                          <a:effectLst/>
                          <a:latin typeface="+mn-lt"/>
                          <a:ea typeface="+mn-ea"/>
                          <a:cs typeface="+mn-cs"/>
                        </a:rPr>
                        <a:t>aller</a:t>
                      </a:r>
                      <a:r>
                        <a:rPr lang="fr-FR" sz="1200" b="1" kern="1200" baseline="0" dirty="0">
                          <a:solidFill>
                            <a:srgbClr val="002060"/>
                          </a:solidFill>
                          <a:effectLst/>
                          <a:latin typeface="+mn-lt"/>
                          <a:ea typeface="+mn-ea"/>
                          <a:cs typeface="+mn-cs"/>
                        </a:rPr>
                        <a:t> </a:t>
                      </a:r>
                      <a:r>
                        <a:rPr lang="fr-FR" sz="1200" b="1" kern="1200" dirty="0">
                          <a:solidFill>
                            <a:srgbClr val="002060"/>
                          </a:solidFill>
                          <a:effectLst/>
                          <a:latin typeface="+mn-lt"/>
                          <a:ea typeface="+mn-ea"/>
                          <a:cs typeface="+mn-cs"/>
                        </a:rPr>
                        <a:t>au collège à pied</a:t>
                      </a:r>
                      <a:r>
                        <a:rPr lang="fr-FR" sz="1200" b="0" kern="1200" dirty="0">
                          <a:solidFill>
                            <a:schemeClr val="tx1"/>
                          </a:solidFill>
                          <a:effectLst/>
                          <a:latin typeface="+mn-lt"/>
                          <a:ea typeface="+mn-ea"/>
                          <a:cs typeface="+mn-cs"/>
                        </a:rPr>
                        <a:t>	</a:t>
                      </a:r>
                    </a:p>
                    <a:p>
                      <a:pPr marL="0" marR="0" lvl="0" indent="0" algn="l" defTabSz="914400" rtl="0" eaLnBrk="1" fontAlgn="base" latinLnBrk="0" hangingPunct="1">
                        <a:lnSpc>
                          <a:spcPct val="100000"/>
                        </a:lnSpc>
                        <a:spcBef>
                          <a:spcPts val="0"/>
                        </a:spcBef>
                        <a:spcAft>
                          <a:spcPts val="0"/>
                        </a:spcAft>
                        <a:buClrTx/>
                        <a:buSzTx/>
                        <a:buFontTx/>
                        <a:buNone/>
                        <a:tabLst/>
                        <a:defRPr/>
                      </a:pPr>
                      <a:r>
                        <a:rPr lang="fr-FR" sz="1200" b="0" i="1" kern="1200" dirty="0" err="1">
                          <a:solidFill>
                            <a:srgbClr val="00B0F0"/>
                          </a:solidFill>
                          <a:effectLst/>
                          <a:latin typeface="+mn-lt"/>
                          <a:ea typeface="+mn-ea"/>
                          <a:cs typeface="+mn-cs"/>
                        </a:rPr>
                        <a:t>walk</a:t>
                      </a:r>
                      <a:r>
                        <a:rPr lang="fr-FR" sz="1200" b="0" i="1" kern="1200" dirty="0">
                          <a:solidFill>
                            <a:srgbClr val="00B0F0"/>
                          </a:solidFill>
                          <a:effectLst/>
                          <a:latin typeface="+mn-lt"/>
                          <a:ea typeface="+mn-ea"/>
                          <a:cs typeface="+mn-cs"/>
                        </a:rPr>
                        <a:t> to </a:t>
                      </a:r>
                      <a:r>
                        <a:rPr lang="fr-FR" sz="1200" b="0" i="1" kern="1200" dirty="0" err="1">
                          <a:solidFill>
                            <a:srgbClr val="00B0F0"/>
                          </a:solidFill>
                          <a:effectLst/>
                          <a:latin typeface="+mn-lt"/>
                          <a:ea typeface="+mn-ea"/>
                          <a:cs typeface="+mn-cs"/>
                        </a:rPr>
                        <a:t>school</a:t>
                      </a:r>
                      <a:br>
                        <a:rPr lang="fr-FR" sz="1200" b="0" kern="1200" dirty="0">
                          <a:solidFill>
                            <a:schemeClr val="tx1"/>
                          </a:solidFill>
                          <a:effectLst/>
                          <a:latin typeface="+mn-lt"/>
                          <a:ea typeface="+mn-ea"/>
                          <a:cs typeface="+mn-cs"/>
                        </a:rPr>
                      </a:br>
                      <a:r>
                        <a:rPr lang="fr-FR" sz="1200" b="1" kern="1200" dirty="0">
                          <a:solidFill>
                            <a:srgbClr val="002060"/>
                          </a:solidFill>
                          <a:effectLst/>
                          <a:latin typeface="+mn-lt"/>
                          <a:ea typeface="+mn-ea"/>
                          <a:cs typeface="+mn-cs"/>
                        </a:rPr>
                        <a:t>prendre les escaliers 	</a:t>
                      </a:r>
                    </a:p>
                    <a:p>
                      <a:pPr marL="0" marR="0" lvl="0" indent="0" algn="l" defTabSz="914400" rtl="0" eaLnBrk="1" fontAlgn="base" latinLnBrk="0" hangingPunct="1">
                        <a:lnSpc>
                          <a:spcPct val="100000"/>
                        </a:lnSpc>
                        <a:spcBef>
                          <a:spcPts val="0"/>
                        </a:spcBef>
                        <a:spcAft>
                          <a:spcPts val="0"/>
                        </a:spcAft>
                        <a:buClrTx/>
                        <a:buSzTx/>
                        <a:buFontTx/>
                        <a:buNone/>
                        <a:tabLst/>
                        <a:defRPr/>
                      </a:pPr>
                      <a:r>
                        <a:rPr lang="fr-FR" sz="1200" b="0" i="1" kern="1200" dirty="0" err="1">
                          <a:solidFill>
                            <a:srgbClr val="00B0F0"/>
                          </a:solidFill>
                          <a:effectLst/>
                          <a:latin typeface="+mn-lt"/>
                          <a:ea typeface="+mn-ea"/>
                          <a:cs typeface="+mn-cs"/>
                        </a:rPr>
                        <a:t>take</a:t>
                      </a:r>
                      <a:r>
                        <a:rPr lang="fr-FR" sz="1200" b="0" i="1" kern="1200" dirty="0">
                          <a:solidFill>
                            <a:srgbClr val="00B0F0"/>
                          </a:solidFill>
                          <a:effectLst/>
                          <a:latin typeface="+mn-lt"/>
                          <a:ea typeface="+mn-ea"/>
                          <a:cs typeface="+mn-cs"/>
                        </a:rPr>
                        <a:t> the </a:t>
                      </a:r>
                      <a:r>
                        <a:rPr lang="fr-FR" sz="1200" b="0" i="1" kern="1200" dirty="0" err="1">
                          <a:solidFill>
                            <a:srgbClr val="00B0F0"/>
                          </a:solidFill>
                          <a:effectLst/>
                          <a:latin typeface="+mn-lt"/>
                          <a:ea typeface="+mn-ea"/>
                          <a:cs typeface="+mn-cs"/>
                        </a:rPr>
                        <a:t>stairs</a:t>
                      </a:r>
                      <a:endParaRPr lang="en-GB" sz="1200" b="0" i="1" kern="1200" dirty="0">
                        <a:solidFill>
                          <a:srgbClr val="00B0F0"/>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1200" b="1" i="0" kern="1200" baseline="0" dirty="0">
                          <a:solidFill>
                            <a:srgbClr val="002060"/>
                          </a:solidFill>
                          <a:effectLst/>
                          <a:latin typeface="+mn-lt"/>
                          <a:ea typeface="+mn-ea"/>
                          <a:cs typeface="+mn-cs"/>
                        </a:rPr>
                        <a:t>puis</a:t>
                      </a:r>
                    </a:p>
                    <a:p>
                      <a:r>
                        <a:rPr lang="en-GB" sz="1200" b="0" i="1" kern="1200" baseline="0" dirty="0">
                          <a:solidFill>
                            <a:srgbClr val="00B0F0"/>
                          </a:solidFill>
                          <a:effectLst/>
                          <a:latin typeface="+mn-lt"/>
                          <a:ea typeface="+mn-ea"/>
                          <a:cs typeface="+mn-cs"/>
                        </a:rPr>
                        <a:t>then</a:t>
                      </a:r>
                    </a:p>
                    <a:p>
                      <a:endParaRPr lang="en-GB" sz="1200" b="1" dirty="0">
                        <a:solidFill>
                          <a:srgbClr val="002060"/>
                        </a:solidFill>
                      </a:endParaRPr>
                    </a:p>
                    <a:p>
                      <a:endParaRPr lang="en-GB" sz="1200" b="1" dirty="0">
                        <a:solidFill>
                          <a:srgbClr val="002060"/>
                        </a:solidFill>
                      </a:endParaRPr>
                    </a:p>
                    <a:p>
                      <a:endParaRPr lang="en-GB" sz="1200" b="1" dirty="0">
                        <a:solidFill>
                          <a:srgbClr val="002060"/>
                        </a:solidFill>
                      </a:endParaRPr>
                    </a:p>
                    <a:p>
                      <a:r>
                        <a:rPr lang="en-GB" sz="1200" b="1" dirty="0">
                          <a:solidFill>
                            <a:srgbClr val="002060"/>
                          </a:solidFill>
                        </a:rPr>
                        <a:t>de plus</a:t>
                      </a:r>
                    </a:p>
                    <a:p>
                      <a:r>
                        <a:rPr lang="en-GB" sz="1200" i="1" dirty="0">
                          <a:solidFill>
                            <a:srgbClr val="00B0F0"/>
                          </a:solidFill>
                        </a:rPr>
                        <a:t>further</a:t>
                      </a:r>
                    </a:p>
                    <a:p>
                      <a:r>
                        <a:rPr lang="en-GB" sz="1200" i="1" dirty="0">
                          <a:solidFill>
                            <a:srgbClr val="00B0F0"/>
                          </a:solidFill>
                        </a:rPr>
                        <a:t>more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fr-FR" sz="1200" b="1" kern="1200" dirty="0">
                          <a:solidFill>
                            <a:srgbClr val="002060"/>
                          </a:solidFill>
                          <a:effectLst/>
                          <a:latin typeface="+mn-lt"/>
                          <a:ea typeface="+mn-ea"/>
                          <a:cs typeface="+mn-cs"/>
                        </a:rPr>
                        <a:t>il faut </a:t>
                      </a:r>
                      <a:endParaRPr lang="fr-FR" sz="1200" b="1" kern="1200" baseline="0" dirty="0">
                        <a:solidFill>
                          <a:srgbClr val="002060"/>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i="1" kern="1200" dirty="0">
                          <a:solidFill>
                            <a:srgbClr val="00B0F0"/>
                          </a:solidFill>
                          <a:effectLst/>
                          <a:latin typeface="+mn-lt"/>
                          <a:ea typeface="+mn-ea"/>
                          <a:cs typeface="+mn-cs"/>
                        </a:rPr>
                        <a:t>you must</a:t>
                      </a:r>
                    </a:p>
                    <a:p>
                      <a:endParaRPr lang="en-GB"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b="1" i="0" kern="1200" dirty="0">
                          <a:solidFill>
                            <a:srgbClr val="002060"/>
                          </a:solidFill>
                          <a:effectLst/>
                          <a:latin typeface="+mn-lt"/>
                          <a:ea typeface="+mn-ea"/>
                          <a:cs typeface="+mn-cs"/>
                        </a:rPr>
                        <a:t>bien manger	</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1" kern="1200" dirty="0">
                          <a:solidFill>
                            <a:srgbClr val="00B0F0"/>
                          </a:solidFill>
                          <a:effectLst/>
                          <a:latin typeface="+mn-lt"/>
                          <a:ea typeface="+mn-ea"/>
                          <a:cs typeface="+mn-cs"/>
                        </a:rPr>
                        <a:t>eat well</a:t>
                      </a:r>
                      <a:br>
                        <a:rPr lang="en-US" sz="1200" b="0" kern="1200" dirty="0">
                          <a:solidFill>
                            <a:srgbClr val="002060"/>
                          </a:solidFill>
                          <a:effectLst/>
                          <a:latin typeface="+mn-lt"/>
                          <a:ea typeface="+mn-ea"/>
                          <a:cs typeface="+mn-cs"/>
                        </a:rPr>
                      </a:br>
                      <a:r>
                        <a:rPr lang="en-US" sz="1200" b="1" i="0" kern="1200" dirty="0">
                          <a:solidFill>
                            <a:srgbClr val="002060"/>
                          </a:solidFill>
                          <a:effectLst/>
                          <a:latin typeface="+mn-lt"/>
                          <a:ea typeface="+mn-ea"/>
                          <a:cs typeface="+mn-cs"/>
                        </a:rPr>
                        <a:t>bien </a:t>
                      </a:r>
                      <a:r>
                        <a:rPr lang="en-US" sz="1200" b="1" i="0" kern="1200" dirty="0" err="1">
                          <a:solidFill>
                            <a:srgbClr val="002060"/>
                          </a:solidFill>
                          <a:effectLst/>
                          <a:latin typeface="+mn-lt"/>
                          <a:ea typeface="+mn-ea"/>
                          <a:cs typeface="+mn-cs"/>
                        </a:rPr>
                        <a:t>dormir</a:t>
                      </a:r>
                      <a:endParaRPr lang="en-US" sz="1200" b="1" i="0" kern="1200" dirty="0">
                        <a:solidFill>
                          <a:srgbClr val="002060"/>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1" kern="1200" dirty="0">
                          <a:solidFill>
                            <a:srgbClr val="00B0F0"/>
                          </a:solidFill>
                          <a:effectLst/>
                          <a:latin typeface="+mn-lt"/>
                          <a:ea typeface="+mn-ea"/>
                          <a:cs typeface="+mn-cs"/>
                        </a:rPr>
                        <a:t>sleep well</a:t>
                      </a:r>
                      <a:br>
                        <a:rPr lang="en-US" sz="1200" b="0" kern="1200" dirty="0">
                          <a:solidFill>
                            <a:srgbClr val="002060"/>
                          </a:solidFill>
                          <a:effectLst/>
                          <a:latin typeface="+mn-lt"/>
                          <a:ea typeface="+mn-ea"/>
                          <a:cs typeface="+mn-cs"/>
                        </a:rPr>
                      </a:br>
                      <a:r>
                        <a:rPr lang="en-GB" sz="1200" b="1" kern="1200" dirty="0" err="1">
                          <a:solidFill>
                            <a:srgbClr val="002060"/>
                          </a:solidFill>
                          <a:effectLst/>
                          <a:latin typeface="+mn-lt"/>
                          <a:ea typeface="+mn-ea"/>
                          <a:cs typeface="+mn-cs"/>
                        </a:rPr>
                        <a:t>être</a:t>
                      </a:r>
                      <a:r>
                        <a:rPr lang="en-GB" sz="1200" b="1" kern="1200" dirty="0">
                          <a:solidFill>
                            <a:srgbClr val="002060"/>
                          </a:solidFill>
                          <a:effectLst/>
                          <a:latin typeface="+mn-lt"/>
                          <a:ea typeface="+mn-ea"/>
                          <a:cs typeface="+mn-cs"/>
                        </a:rPr>
                        <a:t> </a:t>
                      </a:r>
                      <a:r>
                        <a:rPr lang="en-GB" sz="1200" b="1" kern="1200" dirty="0" err="1">
                          <a:solidFill>
                            <a:srgbClr val="002060"/>
                          </a:solidFill>
                          <a:effectLst/>
                          <a:latin typeface="+mn-lt"/>
                          <a:ea typeface="+mn-ea"/>
                          <a:cs typeface="+mn-cs"/>
                        </a:rPr>
                        <a:t>motivé</a:t>
                      </a:r>
                      <a:r>
                        <a:rPr lang="en-GB" sz="1200" b="0" kern="1200" dirty="0">
                          <a:solidFill>
                            <a:srgbClr val="002060"/>
                          </a:solidFill>
                          <a:effectLst/>
                          <a:latin typeface="+mn-lt"/>
                          <a:ea typeface="+mn-ea"/>
                          <a:cs typeface="+mn-cs"/>
                        </a:rPr>
                        <a:t>	</a:t>
                      </a: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i="1" kern="1200" dirty="0">
                          <a:solidFill>
                            <a:srgbClr val="00B0F0"/>
                          </a:solidFill>
                          <a:effectLst/>
                          <a:latin typeface="+mn-lt"/>
                          <a:ea typeface="+mn-ea"/>
                          <a:cs typeface="+mn-cs"/>
                        </a:rPr>
                        <a:t>be motivated</a:t>
                      </a:r>
                      <a:br>
                        <a:rPr lang="en-US" sz="1200" b="0" kern="1200" dirty="0">
                          <a:solidFill>
                            <a:srgbClr val="002060"/>
                          </a:solidFill>
                          <a:effectLst/>
                          <a:latin typeface="+mn-lt"/>
                          <a:ea typeface="+mn-ea"/>
                          <a:cs typeface="+mn-cs"/>
                        </a:rPr>
                      </a:br>
                      <a:r>
                        <a:rPr lang="en-GB" sz="1200" b="1" kern="1200" dirty="0">
                          <a:solidFill>
                            <a:srgbClr val="002060"/>
                          </a:solidFill>
                          <a:effectLst/>
                          <a:latin typeface="+mn-lt"/>
                          <a:ea typeface="+mn-ea"/>
                          <a:cs typeface="+mn-cs"/>
                        </a:rPr>
                        <a:t>faire du sport </a:t>
                      </a:r>
                      <a:r>
                        <a:rPr lang="en-GB" sz="1200" b="1" kern="1200" dirty="0" err="1">
                          <a:solidFill>
                            <a:srgbClr val="002060"/>
                          </a:solidFill>
                          <a:effectLst/>
                          <a:latin typeface="+mn-lt"/>
                          <a:ea typeface="+mn-ea"/>
                          <a:cs typeface="+mn-cs"/>
                        </a:rPr>
                        <a:t>tous</a:t>
                      </a:r>
                      <a:r>
                        <a:rPr lang="en-GB" sz="1200" b="1" kern="1200" dirty="0">
                          <a:solidFill>
                            <a:srgbClr val="002060"/>
                          </a:solidFill>
                          <a:effectLst/>
                          <a:latin typeface="+mn-lt"/>
                          <a:ea typeface="+mn-ea"/>
                          <a:cs typeface="+mn-cs"/>
                        </a:rPr>
                        <a:t> les </a:t>
                      </a:r>
                      <a:r>
                        <a:rPr lang="en-GB" sz="1200" b="1" kern="1200" dirty="0" err="1">
                          <a:solidFill>
                            <a:srgbClr val="002060"/>
                          </a:solidFill>
                          <a:effectLst/>
                          <a:latin typeface="+mn-lt"/>
                          <a:ea typeface="+mn-ea"/>
                          <a:cs typeface="+mn-cs"/>
                        </a:rPr>
                        <a:t>jours</a:t>
                      </a:r>
                      <a:endParaRPr lang="en-GB" sz="1200" b="1" kern="1200" dirty="0">
                        <a:solidFill>
                          <a:srgbClr val="002060"/>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i="1" kern="1200" dirty="0">
                          <a:solidFill>
                            <a:srgbClr val="00B0F0"/>
                          </a:solidFill>
                          <a:effectLst/>
                          <a:latin typeface="+mn-lt"/>
                          <a:ea typeface="+mn-ea"/>
                          <a:cs typeface="+mn-cs"/>
                        </a:rPr>
                        <a:t>do sport every day</a:t>
                      </a:r>
                    </a:p>
                    <a:p>
                      <a:pPr marL="0" marR="0" lvl="0" indent="0" algn="l" defTabSz="914400" rtl="0" eaLnBrk="1" fontAlgn="base" latinLnBrk="0" hangingPunct="1">
                        <a:lnSpc>
                          <a:spcPct val="100000"/>
                        </a:lnSpc>
                        <a:spcBef>
                          <a:spcPts val="0"/>
                        </a:spcBef>
                        <a:spcAft>
                          <a:spcPts val="0"/>
                        </a:spcAft>
                        <a:buClrTx/>
                        <a:buSzTx/>
                        <a:buFontTx/>
                        <a:buNone/>
                        <a:tabLst/>
                        <a:defRPr/>
                      </a:pPr>
                      <a:r>
                        <a:rPr lang="fr-FR" sz="1200" b="1" kern="1200" dirty="0">
                          <a:solidFill>
                            <a:srgbClr val="002060"/>
                          </a:solidFill>
                          <a:effectLst/>
                          <a:latin typeface="+mn-lt"/>
                          <a:ea typeface="+mn-ea"/>
                          <a:cs typeface="+mn-cs"/>
                        </a:rPr>
                        <a:t>faire du sport</a:t>
                      </a:r>
                      <a:r>
                        <a:rPr lang="fr-FR" sz="1200" b="0" kern="1200" dirty="0">
                          <a:solidFill>
                            <a:schemeClr val="tx1"/>
                          </a:solidFill>
                          <a:effectLst/>
                          <a:latin typeface="+mn-lt"/>
                          <a:ea typeface="+mn-ea"/>
                          <a:cs typeface="+mn-cs"/>
                        </a:rPr>
                        <a:t>	</a:t>
                      </a:r>
                    </a:p>
                    <a:p>
                      <a:pPr marL="0" marR="0" lvl="0" indent="0" algn="l" defTabSz="914400" rtl="0" eaLnBrk="1" fontAlgn="base" latinLnBrk="0" hangingPunct="1">
                        <a:lnSpc>
                          <a:spcPct val="100000"/>
                        </a:lnSpc>
                        <a:spcBef>
                          <a:spcPts val="0"/>
                        </a:spcBef>
                        <a:spcAft>
                          <a:spcPts val="0"/>
                        </a:spcAft>
                        <a:buClrTx/>
                        <a:buSzTx/>
                        <a:buFontTx/>
                        <a:buNone/>
                        <a:tabLst/>
                        <a:defRPr/>
                      </a:pPr>
                      <a:r>
                        <a:rPr lang="fr-FR" sz="1200" b="0" i="1" kern="1200" dirty="0">
                          <a:solidFill>
                            <a:srgbClr val="00B0F0"/>
                          </a:solidFill>
                          <a:effectLst/>
                          <a:latin typeface="+mn-lt"/>
                          <a:ea typeface="+mn-ea"/>
                          <a:cs typeface="+mn-cs"/>
                        </a:rPr>
                        <a:t>do sport</a:t>
                      </a:r>
                      <a:br>
                        <a:rPr lang="fr-FR" sz="1200" b="0" kern="1200" dirty="0">
                          <a:solidFill>
                            <a:schemeClr val="tx1"/>
                          </a:solidFill>
                          <a:effectLst/>
                          <a:latin typeface="+mn-lt"/>
                          <a:ea typeface="+mn-ea"/>
                          <a:cs typeface="+mn-cs"/>
                        </a:rPr>
                      </a:br>
                      <a:r>
                        <a:rPr lang="fr-FR" sz="1200" b="1" kern="1200" dirty="0">
                          <a:solidFill>
                            <a:srgbClr val="002060"/>
                          </a:solidFill>
                          <a:effectLst/>
                          <a:latin typeface="+mn-lt"/>
                          <a:ea typeface="+mn-ea"/>
                          <a:cs typeface="+mn-cs"/>
                        </a:rPr>
                        <a:t>faire trente minutes d’exercice par jour</a:t>
                      </a:r>
                      <a:endParaRPr lang="fr-FR" sz="1200" b="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fr-FR" sz="1200" b="0" i="1" kern="1200" dirty="0">
                          <a:solidFill>
                            <a:srgbClr val="00B0F0"/>
                          </a:solidFill>
                          <a:effectLst/>
                          <a:latin typeface="+mn-lt"/>
                          <a:ea typeface="+mn-ea"/>
                          <a:cs typeface="+mn-cs"/>
                        </a:rPr>
                        <a:t>do 30 minutes </a:t>
                      </a:r>
                      <a:r>
                        <a:rPr lang="fr-FR" sz="1200" b="0" i="1" kern="1200" dirty="0" err="1">
                          <a:solidFill>
                            <a:srgbClr val="00B0F0"/>
                          </a:solidFill>
                          <a:effectLst/>
                          <a:latin typeface="+mn-lt"/>
                          <a:ea typeface="+mn-ea"/>
                          <a:cs typeface="+mn-cs"/>
                        </a:rPr>
                        <a:t>exercise</a:t>
                      </a:r>
                      <a:r>
                        <a:rPr lang="fr-FR" sz="1200" b="0" i="1" kern="1200" dirty="0">
                          <a:solidFill>
                            <a:srgbClr val="00B0F0"/>
                          </a:solidFill>
                          <a:effectLst/>
                          <a:latin typeface="+mn-lt"/>
                          <a:ea typeface="+mn-ea"/>
                          <a:cs typeface="+mn-cs"/>
                        </a:rPr>
                        <a:t> per </a:t>
                      </a:r>
                      <a:r>
                        <a:rPr lang="fr-FR" sz="1200" b="0" i="1" kern="1200" dirty="0" err="1">
                          <a:solidFill>
                            <a:srgbClr val="00B0F0"/>
                          </a:solidFill>
                          <a:effectLst/>
                          <a:latin typeface="+mn-lt"/>
                          <a:ea typeface="+mn-ea"/>
                          <a:cs typeface="+mn-cs"/>
                        </a:rPr>
                        <a:t>day</a:t>
                      </a:r>
                      <a:endParaRPr lang="fr-FR" sz="1200" b="0" i="1" kern="1200" dirty="0">
                        <a:solidFill>
                          <a:srgbClr val="00B0F0"/>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fr-FR" sz="1200" b="1" kern="1200" dirty="0">
                          <a:solidFill>
                            <a:srgbClr val="002060"/>
                          </a:solidFill>
                          <a:effectLst/>
                          <a:latin typeface="+mn-lt"/>
                          <a:ea typeface="+mn-ea"/>
                          <a:cs typeface="+mn-cs"/>
                        </a:rPr>
                        <a:t>prendre des cours d’arts martiaux</a:t>
                      </a:r>
                    </a:p>
                    <a:p>
                      <a:pPr marL="0" marR="0" lvl="0" indent="0" algn="l" defTabSz="914400" rtl="0" eaLnBrk="1" fontAlgn="base" latinLnBrk="0" hangingPunct="1">
                        <a:lnSpc>
                          <a:spcPct val="100000"/>
                        </a:lnSpc>
                        <a:spcBef>
                          <a:spcPts val="0"/>
                        </a:spcBef>
                        <a:spcAft>
                          <a:spcPts val="0"/>
                        </a:spcAft>
                        <a:buClrTx/>
                        <a:buSzTx/>
                        <a:buFontTx/>
                        <a:buNone/>
                        <a:tabLst/>
                        <a:defRPr/>
                      </a:pPr>
                      <a:r>
                        <a:rPr lang="fr-FR" sz="1200" b="0" i="0" kern="1200" dirty="0" err="1">
                          <a:solidFill>
                            <a:srgbClr val="00B0F0"/>
                          </a:solidFill>
                          <a:effectLst/>
                          <a:latin typeface="+mn-lt"/>
                          <a:ea typeface="+mn-ea"/>
                          <a:cs typeface="+mn-cs"/>
                        </a:rPr>
                        <a:t>take</a:t>
                      </a:r>
                      <a:r>
                        <a:rPr lang="fr-FR" sz="1200" b="0" i="0" kern="1200" dirty="0">
                          <a:solidFill>
                            <a:srgbClr val="00B0F0"/>
                          </a:solidFill>
                          <a:effectLst/>
                          <a:latin typeface="+mn-lt"/>
                          <a:ea typeface="+mn-ea"/>
                          <a:cs typeface="+mn-cs"/>
                        </a:rPr>
                        <a:t> martial arts classes</a:t>
                      </a:r>
                      <a:r>
                        <a:rPr lang="fr-FR" sz="1200" b="0" kern="1200" dirty="0">
                          <a:solidFill>
                            <a:schemeClr val="tx1"/>
                          </a:solidFill>
                          <a:effectLst/>
                          <a:latin typeface="+mn-lt"/>
                          <a:ea typeface="+mn-ea"/>
                          <a:cs typeface="+mn-cs"/>
                        </a:rPr>
                        <a:t>	</a:t>
                      </a:r>
                      <a:br>
                        <a:rPr lang="fr-FR" sz="1200" b="0" kern="1200" dirty="0">
                          <a:solidFill>
                            <a:schemeClr val="tx1"/>
                          </a:solidFill>
                          <a:effectLst/>
                          <a:latin typeface="+mn-lt"/>
                          <a:ea typeface="+mn-ea"/>
                          <a:cs typeface="+mn-cs"/>
                        </a:rPr>
                      </a:br>
                      <a:r>
                        <a:rPr lang="fr-FR" sz="1200" b="1" kern="1200" dirty="0">
                          <a:solidFill>
                            <a:srgbClr val="002060"/>
                          </a:solidFill>
                          <a:effectLst/>
                          <a:latin typeface="+mn-lt"/>
                          <a:ea typeface="+mn-ea"/>
                          <a:cs typeface="+mn-cs"/>
                        </a:rPr>
                        <a:t>aller au collège à vélo et pas en voiture</a:t>
                      </a:r>
                      <a:endParaRPr lang="fr-FR" sz="1200" b="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fr-FR" sz="1200" b="0" i="1" kern="1200" dirty="0">
                          <a:solidFill>
                            <a:srgbClr val="00B0F0"/>
                          </a:solidFill>
                          <a:effectLst/>
                          <a:latin typeface="+mn-lt"/>
                          <a:ea typeface="+mn-ea"/>
                          <a:cs typeface="+mn-cs"/>
                        </a:rPr>
                        <a:t>go to </a:t>
                      </a:r>
                      <a:r>
                        <a:rPr lang="fr-FR" sz="1200" b="0" i="1" kern="1200" dirty="0" err="1">
                          <a:solidFill>
                            <a:srgbClr val="00B0F0"/>
                          </a:solidFill>
                          <a:effectLst/>
                          <a:latin typeface="+mn-lt"/>
                          <a:ea typeface="+mn-ea"/>
                          <a:cs typeface="+mn-cs"/>
                        </a:rPr>
                        <a:t>school</a:t>
                      </a:r>
                      <a:r>
                        <a:rPr lang="fr-FR" sz="1200" b="0" i="1" kern="1200" dirty="0">
                          <a:solidFill>
                            <a:srgbClr val="00B0F0"/>
                          </a:solidFill>
                          <a:effectLst/>
                          <a:latin typeface="+mn-lt"/>
                          <a:ea typeface="+mn-ea"/>
                          <a:cs typeface="+mn-cs"/>
                        </a:rPr>
                        <a:t> by bike and not by car</a:t>
                      </a:r>
                      <a:br>
                        <a:rPr lang="fr-FR" sz="1200" b="0" kern="1200" dirty="0">
                          <a:solidFill>
                            <a:schemeClr val="tx1"/>
                          </a:solidFill>
                          <a:effectLst/>
                          <a:latin typeface="+mn-lt"/>
                          <a:ea typeface="+mn-ea"/>
                          <a:cs typeface="+mn-cs"/>
                        </a:rPr>
                      </a:br>
                      <a:r>
                        <a:rPr lang="fr-FR" sz="1200" b="1" kern="1200" dirty="0">
                          <a:solidFill>
                            <a:srgbClr val="002060"/>
                          </a:solidFill>
                          <a:effectLst/>
                          <a:latin typeface="+mn-lt"/>
                          <a:ea typeface="+mn-ea"/>
                          <a:cs typeface="+mn-cs"/>
                        </a:rPr>
                        <a:t>jouer au foot </a:t>
                      </a:r>
                      <a:r>
                        <a:rPr lang="fr-FR" sz="1200" b="0" kern="1200" dirty="0">
                          <a:solidFill>
                            <a:schemeClr val="tx1"/>
                          </a:solidFill>
                          <a:effectLst/>
                          <a:latin typeface="+mn-lt"/>
                          <a:ea typeface="+mn-ea"/>
                          <a:cs typeface="+mn-cs"/>
                        </a:rPr>
                        <a:t>	</a:t>
                      </a:r>
                    </a:p>
                    <a:p>
                      <a:pPr marL="0" marR="0" lvl="0" indent="0" algn="l" defTabSz="914400" rtl="0" eaLnBrk="1" fontAlgn="base" latinLnBrk="0" hangingPunct="1">
                        <a:lnSpc>
                          <a:spcPct val="100000"/>
                        </a:lnSpc>
                        <a:spcBef>
                          <a:spcPts val="0"/>
                        </a:spcBef>
                        <a:spcAft>
                          <a:spcPts val="0"/>
                        </a:spcAft>
                        <a:buClrTx/>
                        <a:buSzTx/>
                        <a:buFontTx/>
                        <a:buNone/>
                        <a:tabLst/>
                        <a:defRPr/>
                      </a:pPr>
                      <a:r>
                        <a:rPr lang="fr-FR" sz="1200" b="0" i="1" kern="1200" dirty="0" err="1">
                          <a:solidFill>
                            <a:srgbClr val="00B0F0"/>
                          </a:solidFill>
                          <a:effectLst/>
                          <a:latin typeface="+mn-lt"/>
                          <a:ea typeface="+mn-ea"/>
                          <a:cs typeface="+mn-cs"/>
                        </a:rPr>
                        <a:t>play</a:t>
                      </a:r>
                      <a:r>
                        <a:rPr lang="fr-FR" sz="1200" b="0" i="1" kern="1200" dirty="0">
                          <a:solidFill>
                            <a:srgbClr val="00B0F0"/>
                          </a:solidFill>
                          <a:effectLst/>
                          <a:latin typeface="+mn-lt"/>
                          <a:ea typeface="+mn-ea"/>
                          <a:cs typeface="+mn-cs"/>
                        </a:rPr>
                        <a:t> football	</a:t>
                      </a:r>
                      <a:br>
                        <a:rPr lang="fr-FR" sz="1200" b="0" kern="1200" dirty="0">
                          <a:solidFill>
                            <a:schemeClr val="tx1"/>
                          </a:solidFill>
                          <a:effectLst/>
                          <a:latin typeface="+mn-lt"/>
                          <a:ea typeface="+mn-ea"/>
                          <a:cs typeface="+mn-cs"/>
                        </a:rPr>
                      </a:br>
                      <a:r>
                        <a:rPr lang="fr-FR" sz="1200" b="1" kern="1200" dirty="0">
                          <a:solidFill>
                            <a:srgbClr val="002060"/>
                          </a:solidFill>
                          <a:effectLst/>
                          <a:latin typeface="+mn-lt"/>
                          <a:ea typeface="+mn-ea"/>
                          <a:cs typeface="+mn-cs"/>
                        </a:rPr>
                        <a:t>manger équilibré</a:t>
                      </a:r>
                      <a:r>
                        <a:rPr lang="fr-FR" sz="1200" b="0" kern="1200" dirty="0">
                          <a:solidFill>
                            <a:schemeClr val="tx1"/>
                          </a:solidFill>
                          <a:effectLst/>
                          <a:latin typeface="+mn-lt"/>
                          <a:ea typeface="+mn-ea"/>
                          <a:cs typeface="+mn-cs"/>
                        </a:rPr>
                        <a:t>	</a:t>
                      </a:r>
                    </a:p>
                    <a:p>
                      <a:pPr marL="0" marR="0" lvl="0" indent="0" algn="l" defTabSz="914400" rtl="0" eaLnBrk="1" fontAlgn="base" latinLnBrk="0" hangingPunct="1">
                        <a:lnSpc>
                          <a:spcPct val="100000"/>
                        </a:lnSpc>
                        <a:spcBef>
                          <a:spcPts val="0"/>
                        </a:spcBef>
                        <a:spcAft>
                          <a:spcPts val="0"/>
                        </a:spcAft>
                        <a:buClrTx/>
                        <a:buSzTx/>
                        <a:buFontTx/>
                        <a:buNone/>
                        <a:tabLst/>
                        <a:defRPr/>
                      </a:pPr>
                      <a:r>
                        <a:rPr lang="fr-FR" sz="1200" b="0" i="1" kern="1200" dirty="0" err="1">
                          <a:solidFill>
                            <a:srgbClr val="00B0F0"/>
                          </a:solidFill>
                          <a:effectLst/>
                          <a:latin typeface="+mn-lt"/>
                          <a:ea typeface="+mn-ea"/>
                          <a:cs typeface="+mn-cs"/>
                        </a:rPr>
                        <a:t>eat</a:t>
                      </a:r>
                      <a:r>
                        <a:rPr lang="fr-FR" sz="1200" b="0" i="1" kern="1200" dirty="0">
                          <a:solidFill>
                            <a:srgbClr val="00B0F0"/>
                          </a:solidFill>
                          <a:effectLst/>
                          <a:latin typeface="+mn-lt"/>
                          <a:ea typeface="+mn-ea"/>
                          <a:cs typeface="+mn-cs"/>
                        </a:rPr>
                        <a:t> a </a:t>
                      </a:r>
                      <a:r>
                        <a:rPr lang="fr-FR" sz="1200" b="0" i="1" kern="1200" dirty="0" err="1">
                          <a:solidFill>
                            <a:srgbClr val="00B0F0"/>
                          </a:solidFill>
                          <a:effectLst/>
                          <a:latin typeface="+mn-lt"/>
                          <a:ea typeface="+mn-ea"/>
                          <a:cs typeface="+mn-cs"/>
                        </a:rPr>
                        <a:t>balanced</a:t>
                      </a:r>
                      <a:r>
                        <a:rPr lang="fr-FR" sz="1200" b="0" i="1" kern="1200" dirty="0">
                          <a:solidFill>
                            <a:srgbClr val="00B0F0"/>
                          </a:solidFill>
                          <a:effectLst/>
                          <a:latin typeface="+mn-lt"/>
                          <a:ea typeface="+mn-ea"/>
                          <a:cs typeface="+mn-cs"/>
                        </a:rPr>
                        <a:t> </a:t>
                      </a:r>
                      <a:r>
                        <a:rPr lang="fr-FR" sz="1200" b="0" i="1" kern="1200" dirty="0" err="1">
                          <a:solidFill>
                            <a:srgbClr val="00B0F0"/>
                          </a:solidFill>
                          <a:effectLst/>
                          <a:latin typeface="+mn-lt"/>
                          <a:ea typeface="+mn-ea"/>
                          <a:cs typeface="+mn-cs"/>
                        </a:rPr>
                        <a:t>diet</a:t>
                      </a:r>
                      <a:br>
                        <a:rPr lang="fr-FR" sz="1200" b="0" kern="1200" dirty="0">
                          <a:solidFill>
                            <a:schemeClr val="tx1"/>
                          </a:solidFill>
                          <a:effectLst/>
                          <a:latin typeface="+mn-lt"/>
                          <a:ea typeface="+mn-ea"/>
                          <a:cs typeface="+mn-cs"/>
                        </a:rPr>
                      </a:br>
                      <a:r>
                        <a:rPr lang="fr-FR" sz="1200" b="1" kern="1200" dirty="0">
                          <a:solidFill>
                            <a:srgbClr val="002060"/>
                          </a:solidFill>
                          <a:effectLst/>
                          <a:latin typeface="+mn-lt"/>
                          <a:ea typeface="+mn-ea"/>
                          <a:cs typeface="+mn-cs"/>
                        </a:rPr>
                        <a:t>aller</a:t>
                      </a:r>
                      <a:r>
                        <a:rPr lang="fr-FR" sz="1200" b="1" kern="1200" baseline="0" dirty="0">
                          <a:solidFill>
                            <a:srgbClr val="002060"/>
                          </a:solidFill>
                          <a:effectLst/>
                          <a:latin typeface="+mn-lt"/>
                          <a:ea typeface="+mn-ea"/>
                          <a:cs typeface="+mn-cs"/>
                        </a:rPr>
                        <a:t> </a:t>
                      </a:r>
                      <a:r>
                        <a:rPr lang="fr-FR" sz="1200" b="1" kern="1200" dirty="0">
                          <a:solidFill>
                            <a:srgbClr val="002060"/>
                          </a:solidFill>
                          <a:effectLst/>
                          <a:latin typeface="+mn-lt"/>
                          <a:ea typeface="+mn-ea"/>
                          <a:cs typeface="+mn-cs"/>
                        </a:rPr>
                        <a:t>au collège à pied</a:t>
                      </a:r>
                      <a:r>
                        <a:rPr lang="fr-FR" sz="1200" b="0" kern="1200" dirty="0">
                          <a:solidFill>
                            <a:schemeClr val="tx1"/>
                          </a:solidFill>
                          <a:effectLst/>
                          <a:latin typeface="+mn-lt"/>
                          <a:ea typeface="+mn-ea"/>
                          <a:cs typeface="+mn-cs"/>
                        </a:rPr>
                        <a:t>	</a:t>
                      </a:r>
                    </a:p>
                    <a:p>
                      <a:pPr marL="0" marR="0" lvl="0" indent="0" algn="l" defTabSz="914400" rtl="0" eaLnBrk="1" fontAlgn="base" latinLnBrk="0" hangingPunct="1">
                        <a:lnSpc>
                          <a:spcPct val="100000"/>
                        </a:lnSpc>
                        <a:spcBef>
                          <a:spcPts val="0"/>
                        </a:spcBef>
                        <a:spcAft>
                          <a:spcPts val="0"/>
                        </a:spcAft>
                        <a:buClrTx/>
                        <a:buSzTx/>
                        <a:buFontTx/>
                        <a:buNone/>
                        <a:tabLst/>
                        <a:defRPr/>
                      </a:pPr>
                      <a:r>
                        <a:rPr lang="fr-FR" sz="1200" b="0" i="1" kern="1200" dirty="0" err="1">
                          <a:solidFill>
                            <a:srgbClr val="00B0F0"/>
                          </a:solidFill>
                          <a:effectLst/>
                          <a:latin typeface="+mn-lt"/>
                          <a:ea typeface="+mn-ea"/>
                          <a:cs typeface="+mn-cs"/>
                        </a:rPr>
                        <a:t>walk</a:t>
                      </a:r>
                      <a:r>
                        <a:rPr lang="fr-FR" sz="1200" b="0" i="1" kern="1200" dirty="0">
                          <a:solidFill>
                            <a:srgbClr val="00B0F0"/>
                          </a:solidFill>
                          <a:effectLst/>
                          <a:latin typeface="+mn-lt"/>
                          <a:ea typeface="+mn-ea"/>
                          <a:cs typeface="+mn-cs"/>
                        </a:rPr>
                        <a:t> to </a:t>
                      </a:r>
                      <a:r>
                        <a:rPr lang="fr-FR" sz="1200" b="0" i="1" kern="1200" dirty="0" err="1">
                          <a:solidFill>
                            <a:srgbClr val="00B0F0"/>
                          </a:solidFill>
                          <a:effectLst/>
                          <a:latin typeface="+mn-lt"/>
                          <a:ea typeface="+mn-ea"/>
                          <a:cs typeface="+mn-cs"/>
                        </a:rPr>
                        <a:t>school</a:t>
                      </a:r>
                      <a:br>
                        <a:rPr lang="fr-FR" sz="1200" b="0" kern="1200" dirty="0">
                          <a:solidFill>
                            <a:schemeClr val="tx1"/>
                          </a:solidFill>
                          <a:effectLst/>
                          <a:latin typeface="+mn-lt"/>
                          <a:ea typeface="+mn-ea"/>
                          <a:cs typeface="+mn-cs"/>
                        </a:rPr>
                      </a:br>
                      <a:r>
                        <a:rPr lang="fr-FR" sz="1200" b="1" kern="1200" dirty="0">
                          <a:solidFill>
                            <a:srgbClr val="002060"/>
                          </a:solidFill>
                          <a:effectLst/>
                          <a:latin typeface="+mn-lt"/>
                          <a:ea typeface="+mn-ea"/>
                          <a:cs typeface="+mn-cs"/>
                        </a:rPr>
                        <a:t>prendre les escaliers 	</a:t>
                      </a:r>
                    </a:p>
                    <a:p>
                      <a:pPr marL="0" marR="0" lvl="0" indent="0" algn="l" defTabSz="914400" rtl="0" eaLnBrk="1" fontAlgn="base" latinLnBrk="0" hangingPunct="1">
                        <a:lnSpc>
                          <a:spcPct val="100000"/>
                        </a:lnSpc>
                        <a:spcBef>
                          <a:spcPts val="0"/>
                        </a:spcBef>
                        <a:spcAft>
                          <a:spcPts val="0"/>
                        </a:spcAft>
                        <a:buClrTx/>
                        <a:buSzTx/>
                        <a:buFontTx/>
                        <a:buNone/>
                        <a:tabLst/>
                        <a:defRPr/>
                      </a:pPr>
                      <a:r>
                        <a:rPr lang="fr-FR" sz="1200" b="0" i="1" kern="1200" dirty="0" err="1">
                          <a:solidFill>
                            <a:srgbClr val="00B0F0"/>
                          </a:solidFill>
                          <a:effectLst/>
                          <a:latin typeface="+mn-lt"/>
                          <a:ea typeface="+mn-ea"/>
                          <a:cs typeface="+mn-cs"/>
                        </a:rPr>
                        <a:t>take</a:t>
                      </a:r>
                      <a:r>
                        <a:rPr lang="fr-FR" sz="1200" b="0" i="1" kern="1200" dirty="0">
                          <a:solidFill>
                            <a:srgbClr val="00B0F0"/>
                          </a:solidFill>
                          <a:effectLst/>
                          <a:latin typeface="+mn-lt"/>
                          <a:ea typeface="+mn-ea"/>
                          <a:cs typeface="+mn-cs"/>
                        </a:rPr>
                        <a:t> the </a:t>
                      </a:r>
                      <a:r>
                        <a:rPr lang="fr-FR" sz="1200" b="0" i="1" kern="1200" dirty="0" err="1">
                          <a:solidFill>
                            <a:srgbClr val="00B0F0"/>
                          </a:solidFill>
                          <a:effectLst/>
                          <a:latin typeface="+mn-lt"/>
                          <a:ea typeface="+mn-ea"/>
                          <a:cs typeface="+mn-cs"/>
                        </a:rPr>
                        <a:t>stairs</a:t>
                      </a:r>
                      <a:endParaRPr lang="en-GB" sz="1200" b="0" i="1" kern="1200" dirty="0">
                        <a:solidFill>
                          <a:srgbClr val="00B0F0"/>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200" b="1" i="0" kern="1200" baseline="0" dirty="0">
                          <a:solidFill>
                            <a:srgbClr val="002060"/>
                          </a:solidFill>
                          <a:effectLst/>
                          <a:latin typeface="+mn-lt"/>
                          <a:ea typeface="+mn-ea"/>
                          <a:cs typeface="+mn-cs"/>
                        </a:rPr>
                        <a:t>mais</a:t>
                      </a:r>
                    </a:p>
                    <a:p>
                      <a:r>
                        <a:rPr lang="en-GB" sz="1200" b="0" i="1" kern="1200" baseline="0" dirty="0">
                          <a:solidFill>
                            <a:srgbClr val="00B0F0"/>
                          </a:solidFill>
                          <a:effectLst/>
                          <a:latin typeface="+mn-lt"/>
                          <a:ea typeface="+mn-ea"/>
                          <a:cs typeface="+mn-cs"/>
                        </a:rPr>
                        <a:t>but</a:t>
                      </a:r>
                    </a:p>
                    <a:p>
                      <a:endParaRPr lang="en-GB" sz="1200" b="1" dirty="0">
                        <a:solidFill>
                          <a:srgbClr val="002060"/>
                        </a:solidFill>
                      </a:endParaRPr>
                    </a:p>
                    <a:p>
                      <a:endParaRPr lang="en-GB" sz="1200" b="1" dirty="0">
                        <a:solidFill>
                          <a:srgbClr val="002060"/>
                        </a:solidFill>
                      </a:endParaRPr>
                    </a:p>
                    <a:p>
                      <a:endParaRPr lang="en-GB" sz="1200" b="1" dirty="0">
                        <a:solidFill>
                          <a:srgbClr val="002060"/>
                        </a:solidFill>
                      </a:endParaRPr>
                    </a:p>
                    <a:p>
                      <a:r>
                        <a:rPr lang="en-GB" sz="1200" b="1" dirty="0" err="1">
                          <a:solidFill>
                            <a:srgbClr val="002060"/>
                          </a:solidFill>
                        </a:rPr>
                        <a:t>cependant</a:t>
                      </a:r>
                      <a:r>
                        <a:rPr lang="en-GB" sz="1200" b="1" dirty="0">
                          <a:solidFill>
                            <a:srgbClr val="002060"/>
                          </a:solidFill>
                        </a:rPr>
                        <a:t> </a:t>
                      </a:r>
                    </a:p>
                    <a:p>
                      <a:r>
                        <a:rPr lang="en-GB" sz="1200" i="1" dirty="0">
                          <a:solidFill>
                            <a:srgbClr val="00B0F0"/>
                          </a:solidFill>
                        </a:rPr>
                        <a:t>however</a:t>
                      </a:r>
                      <a:endParaRPr lang="en-GB"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kern="1200" dirty="0">
                          <a:solidFill>
                            <a:srgbClr val="002060"/>
                          </a:solidFill>
                          <a:effectLst/>
                          <a:latin typeface="+mn-lt"/>
                          <a:ea typeface="+mn-ea"/>
                          <a:cs typeface="+mn-cs"/>
                        </a:rPr>
                        <a:t>il ne faut  pas </a:t>
                      </a:r>
                      <a:endParaRPr lang="en-GB" sz="1200" b="0" i="1" kern="1200" dirty="0">
                        <a:solidFill>
                          <a:srgbClr val="00B0F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1" kern="1200" dirty="0">
                          <a:solidFill>
                            <a:srgbClr val="00B0F0"/>
                          </a:solidFill>
                          <a:effectLst/>
                          <a:latin typeface="+mn-lt"/>
                          <a:ea typeface="+mn-ea"/>
                          <a:cs typeface="+mn-cs"/>
                        </a:rPr>
                        <a:t>you mustn’t</a:t>
                      </a:r>
                    </a:p>
                    <a:p>
                      <a:endParaRPr lang="en-GB"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fr-FR" sz="1200" b="1" kern="1200" dirty="0">
                          <a:solidFill>
                            <a:srgbClr val="002060"/>
                          </a:solidFill>
                          <a:effectLst/>
                          <a:latin typeface="+mn-lt"/>
                          <a:ea typeface="+mn-ea"/>
                          <a:cs typeface="+mn-cs"/>
                        </a:rPr>
                        <a:t>boire de boissons gazeuses. </a:t>
                      </a:r>
                    </a:p>
                    <a:p>
                      <a:pPr marL="0" marR="0" lvl="0" indent="0" algn="l" defTabSz="914400" rtl="0" eaLnBrk="1" fontAlgn="base" latinLnBrk="0" hangingPunct="1">
                        <a:lnSpc>
                          <a:spcPct val="100000"/>
                        </a:lnSpc>
                        <a:spcBef>
                          <a:spcPts val="0"/>
                        </a:spcBef>
                        <a:spcAft>
                          <a:spcPts val="0"/>
                        </a:spcAft>
                        <a:buClrTx/>
                        <a:buSzTx/>
                        <a:buFontTx/>
                        <a:buNone/>
                        <a:tabLst/>
                        <a:defRPr/>
                      </a:pPr>
                      <a:r>
                        <a:rPr lang="fr-FR" sz="1200" b="0" i="1" kern="1200" dirty="0">
                          <a:solidFill>
                            <a:srgbClr val="00B0F0"/>
                          </a:solidFill>
                          <a:effectLst/>
                          <a:latin typeface="+mn-lt"/>
                          <a:ea typeface="+mn-ea"/>
                          <a:cs typeface="+mn-cs"/>
                        </a:rPr>
                        <a:t>drink </a:t>
                      </a:r>
                      <a:r>
                        <a:rPr lang="fr-FR" sz="1200" b="0" i="1" kern="1200" dirty="0" err="1">
                          <a:solidFill>
                            <a:srgbClr val="00B0F0"/>
                          </a:solidFill>
                          <a:effectLst/>
                          <a:latin typeface="+mn-lt"/>
                          <a:ea typeface="+mn-ea"/>
                          <a:cs typeface="+mn-cs"/>
                        </a:rPr>
                        <a:t>fizzy</a:t>
                      </a:r>
                      <a:r>
                        <a:rPr lang="fr-FR" sz="1200" b="0" i="1" kern="1200" dirty="0">
                          <a:solidFill>
                            <a:srgbClr val="00B0F0"/>
                          </a:solidFill>
                          <a:effectLst/>
                          <a:latin typeface="+mn-lt"/>
                          <a:ea typeface="+mn-ea"/>
                          <a:cs typeface="+mn-cs"/>
                        </a:rPr>
                        <a:t> drinks.</a:t>
                      </a:r>
                    </a:p>
                    <a:p>
                      <a:pPr marL="0" marR="0" lvl="0" indent="0" algn="l" defTabSz="914400" rtl="0" eaLnBrk="1" fontAlgn="base" latinLnBrk="0" hangingPunct="1">
                        <a:lnSpc>
                          <a:spcPct val="100000"/>
                        </a:lnSpc>
                        <a:spcBef>
                          <a:spcPts val="0"/>
                        </a:spcBef>
                        <a:spcAft>
                          <a:spcPts val="0"/>
                        </a:spcAft>
                        <a:buClrTx/>
                        <a:buSzTx/>
                        <a:buFontTx/>
                        <a:buNone/>
                        <a:tabLst/>
                        <a:defRPr/>
                      </a:pPr>
                      <a:br>
                        <a:rPr lang="fr-FR" sz="1200" b="0" kern="1200" dirty="0">
                          <a:solidFill>
                            <a:schemeClr val="tx1"/>
                          </a:solidFill>
                          <a:effectLst/>
                          <a:latin typeface="+mn-lt"/>
                          <a:ea typeface="+mn-ea"/>
                          <a:cs typeface="+mn-cs"/>
                        </a:rPr>
                      </a:br>
                      <a:r>
                        <a:rPr lang="fr-FR" sz="1200" b="1" kern="1200" dirty="0">
                          <a:solidFill>
                            <a:srgbClr val="002060"/>
                          </a:solidFill>
                          <a:effectLst/>
                          <a:latin typeface="+mn-lt"/>
                          <a:ea typeface="+mn-ea"/>
                          <a:cs typeface="+mn-cs"/>
                        </a:rPr>
                        <a:t>jouer trop à des jeux vidéo.</a:t>
                      </a:r>
                      <a:r>
                        <a:rPr lang="fr-FR" sz="1200" b="0" kern="1200" dirty="0">
                          <a:solidFill>
                            <a:schemeClr val="tx1"/>
                          </a:solidFill>
                          <a:effectLst/>
                          <a:latin typeface="+mn-lt"/>
                          <a:ea typeface="+mn-ea"/>
                          <a:cs typeface="+mn-cs"/>
                        </a:rPr>
                        <a:t>	</a:t>
                      </a:r>
                    </a:p>
                    <a:p>
                      <a:pPr marL="0" marR="0" lvl="0" indent="0" algn="l" defTabSz="914400" rtl="0" eaLnBrk="1" fontAlgn="base" latinLnBrk="0" hangingPunct="1">
                        <a:lnSpc>
                          <a:spcPct val="100000"/>
                        </a:lnSpc>
                        <a:spcBef>
                          <a:spcPts val="0"/>
                        </a:spcBef>
                        <a:spcAft>
                          <a:spcPts val="0"/>
                        </a:spcAft>
                        <a:buClrTx/>
                        <a:buSzTx/>
                        <a:buFontTx/>
                        <a:buNone/>
                        <a:tabLst/>
                        <a:defRPr/>
                      </a:pPr>
                      <a:r>
                        <a:rPr lang="fr-FR" sz="1200" b="0" i="1" kern="1200" dirty="0" err="1">
                          <a:solidFill>
                            <a:srgbClr val="00B0F0"/>
                          </a:solidFill>
                          <a:effectLst/>
                          <a:latin typeface="+mn-lt"/>
                          <a:ea typeface="+mn-ea"/>
                          <a:cs typeface="+mn-cs"/>
                        </a:rPr>
                        <a:t>play</a:t>
                      </a:r>
                      <a:r>
                        <a:rPr lang="fr-FR" sz="1200" b="0" i="1" kern="1200" dirty="0">
                          <a:solidFill>
                            <a:srgbClr val="00B0F0"/>
                          </a:solidFill>
                          <a:effectLst/>
                          <a:latin typeface="+mn-lt"/>
                          <a:ea typeface="+mn-ea"/>
                          <a:cs typeface="+mn-cs"/>
                        </a:rPr>
                        <a:t> </a:t>
                      </a:r>
                      <a:r>
                        <a:rPr lang="fr-FR" sz="1200" b="0" i="1" kern="1200" dirty="0" err="1">
                          <a:solidFill>
                            <a:srgbClr val="00B0F0"/>
                          </a:solidFill>
                          <a:effectLst/>
                          <a:latin typeface="+mn-lt"/>
                          <a:ea typeface="+mn-ea"/>
                          <a:cs typeface="+mn-cs"/>
                        </a:rPr>
                        <a:t>video</a:t>
                      </a:r>
                      <a:r>
                        <a:rPr lang="fr-FR" sz="1200" b="0" i="1" kern="1200" dirty="0">
                          <a:solidFill>
                            <a:srgbClr val="00B0F0"/>
                          </a:solidFill>
                          <a:effectLst/>
                          <a:latin typeface="+mn-lt"/>
                          <a:ea typeface="+mn-ea"/>
                          <a:cs typeface="+mn-cs"/>
                        </a:rPr>
                        <a:t> </a:t>
                      </a:r>
                      <a:r>
                        <a:rPr lang="fr-FR" sz="1200" b="0" i="1" kern="1200" dirty="0" err="1">
                          <a:solidFill>
                            <a:srgbClr val="00B0F0"/>
                          </a:solidFill>
                          <a:effectLst/>
                          <a:latin typeface="+mn-lt"/>
                          <a:ea typeface="+mn-ea"/>
                          <a:cs typeface="+mn-cs"/>
                        </a:rPr>
                        <a:t>games</a:t>
                      </a:r>
                      <a:r>
                        <a:rPr lang="fr-FR" sz="1200" b="0" i="1" kern="1200" dirty="0">
                          <a:solidFill>
                            <a:srgbClr val="00B0F0"/>
                          </a:solidFill>
                          <a:effectLst/>
                          <a:latin typeface="+mn-lt"/>
                          <a:ea typeface="+mn-ea"/>
                          <a:cs typeface="+mn-cs"/>
                        </a:rPr>
                        <a:t> </a:t>
                      </a:r>
                      <a:r>
                        <a:rPr lang="fr-FR" sz="1200" b="0" i="1" kern="1200" dirty="0" err="1">
                          <a:solidFill>
                            <a:srgbClr val="00B0F0"/>
                          </a:solidFill>
                          <a:effectLst/>
                          <a:latin typeface="+mn-lt"/>
                          <a:ea typeface="+mn-ea"/>
                          <a:cs typeface="+mn-cs"/>
                        </a:rPr>
                        <a:t>too</a:t>
                      </a:r>
                      <a:r>
                        <a:rPr lang="fr-FR" sz="1200" b="0" i="1" kern="1200" dirty="0">
                          <a:solidFill>
                            <a:srgbClr val="00B0F0"/>
                          </a:solidFill>
                          <a:effectLst/>
                          <a:latin typeface="+mn-lt"/>
                          <a:ea typeface="+mn-ea"/>
                          <a:cs typeface="+mn-cs"/>
                        </a:rPr>
                        <a:t> </a:t>
                      </a:r>
                      <a:r>
                        <a:rPr lang="fr-FR" sz="1200" b="0" i="1" kern="1200" dirty="0" err="1">
                          <a:solidFill>
                            <a:srgbClr val="00B0F0"/>
                          </a:solidFill>
                          <a:effectLst/>
                          <a:latin typeface="+mn-lt"/>
                          <a:ea typeface="+mn-ea"/>
                          <a:cs typeface="+mn-cs"/>
                        </a:rPr>
                        <a:t>much</a:t>
                      </a:r>
                      <a:r>
                        <a:rPr lang="fr-FR" sz="1200" b="0" i="1" kern="1200" dirty="0">
                          <a:solidFill>
                            <a:srgbClr val="00B0F0"/>
                          </a:solidFill>
                          <a:effectLst/>
                          <a:latin typeface="+mn-lt"/>
                          <a:ea typeface="+mn-ea"/>
                          <a:cs typeface="+mn-cs"/>
                        </a:rPr>
                        <a:t>.</a:t>
                      </a:r>
                    </a:p>
                    <a:p>
                      <a:pPr marL="0" marR="0" lvl="0" indent="0" algn="l" defTabSz="914400" rtl="0" eaLnBrk="1" fontAlgn="base" latinLnBrk="0" hangingPunct="1">
                        <a:lnSpc>
                          <a:spcPct val="100000"/>
                        </a:lnSpc>
                        <a:spcBef>
                          <a:spcPts val="0"/>
                        </a:spcBef>
                        <a:spcAft>
                          <a:spcPts val="0"/>
                        </a:spcAft>
                        <a:buClrTx/>
                        <a:buSzTx/>
                        <a:buFontTx/>
                        <a:buNone/>
                        <a:tabLst/>
                        <a:defRPr/>
                      </a:pPr>
                      <a:br>
                        <a:rPr lang="fr-FR" sz="1200" b="0" kern="1200" dirty="0">
                          <a:solidFill>
                            <a:schemeClr val="tx1"/>
                          </a:solidFill>
                          <a:effectLst/>
                          <a:latin typeface="+mn-lt"/>
                          <a:ea typeface="+mn-ea"/>
                          <a:cs typeface="+mn-cs"/>
                        </a:rPr>
                      </a:br>
                      <a:r>
                        <a:rPr lang="fr-FR" sz="1200" b="1" kern="1200" dirty="0">
                          <a:solidFill>
                            <a:srgbClr val="002060"/>
                          </a:solidFill>
                          <a:effectLst/>
                          <a:latin typeface="+mn-lt"/>
                          <a:ea typeface="+mn-ea"/>
                          <a:cs typeface="+mn-cs"/>
                        </a:rPr>
                        <a:t>manger trop de frites/hamburgers.</a:t>
                      </a:r>
                      <a:endParaRPr lang="fr-FR" sz="1200" b="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fr-FR" sz="1200" b="0" i="1" kern="1200" dirty="0" err="1">
                          <a:solidFill>
                            <a:srgbClr val="00B0F0"/>
                          </a:solidFill>
                          <a:effectLst/>
                          <a:latin typeface="+mn-lt"/>
                          <a:ea typeface="+mn-ea"/>
                          <a:cs typeface="+mn-cs"/>
                        </a:rPr>
                        <a:t>eat</a:t>
                      </a:r>
                      <a:r>
                        <a:rPr lang="fr-FR" sz="1200" b="0" i="1" kern="1200" dirty="0">
                          <a:solidFill>
                            <a:srgbClr val="00B0F0"/>
                          </a:solidFill>
                          <a:effectLst/>
                          <a:latin typeface="+mn-lt"/>
                          <a:ea typeface="+mn-ea"/>
                          <a:cs typeface="+mn-cs"/>
                        </a:rPr>
                        <a:t> </a:t>
                      </a:r>
                      <a:r>
                        <a:rPr lang="fr-FR" sz="1200" b="0" i="1" kern="1200" dirty="0" err="1">
                          <a:solidFill>
                            <a:srgbClr val="00B0F0"/>
                          </a:solidFill>
                          <a:effectLst/>
                          <a:latin typeface="+mn-lt"/>
                          <a:ea typeface="+mn-ea"/>
                          <a:cs typeface="+mn-cs"/>
                        </a:rPr>
                        <a:t>too</a:t>
                      </a:r>
                      <a:r>
                        <a:rPr lang="fr-FR" sz="1200" b="0" i="1" kern="1200" dirty="0">
                          <a:solidFill>
                            <a:srgbClr val="00B0F0"/>
                          </a:solidFill>
                          <a:effectLst/>
                          <a:latin typeface="+mn-lt"/>
                          <a:ea typeface="+mn-ea"/>
                          <a:cs typeface="+mn-cs"/>
                        </a:rPr>
                        <a:t> </a:t>
                      </a:r>
                      <a:r>
                        <a:rPr lang="fr-FR" sz="1200" b="0" i="1" kern="1200" dirty="0" err="1">
                          <a:solidFill>
                            <a:srgbClr val="00B0F0"/>
                          </a:solidFill>
                          <a:effectLst/>
                          <a:latin typeface="+mn-lt"/>
                          <a:ea typeface="+mn-ea"/>
                          <a:cs typeface="+mn-cs"/>
                        </a:rPr>
                        <a:t>much</a:t>
                      </a:r>
                      <a:r>
                        <a:rPr lang="fr-FR" sz="1200" b="0" i="1" kern="1200" dirty="0">
                          <a:solidFill>
                            <a:srgbClr val="00B0F0"/>
                          </a:solidFill>
                          <a:effectLst/>
                          <a:latin typeface="+mn-lt"/>
                          <a:ea typeface="+mn-ea"/>
                          <a:cs typeface="+mn-cs"/>
                        </a:rPr>
                        <a:t> chips/hamburgers.</a:t>
                      </a:r>
                    </a:p>
                    <a:p>
                      <a:pPr marL="0" marR="0" lvl="0" indent="0" algn="l" defTabSz="914400" rtl="0" eaLnBrk="1" fontAlgn="base" latinLnBrk="0" hangingPunct="1">
                        <a:lnSpc>
                          <a:spcPct val="100000"/>
                        </a:lnSpc>
                        <a:spcBef>
                          <a:spcPts val="0"/>
                        </a:spcBef>
                        <a:spcAft>
                          <a:spcPts val="0"/>
                        </a:spcAft>
                        <a:buClrTx/>
                        <a:buSzTx/>
                        <a:buFontTx/>
                        <a:buNone/>
                        <a:tabLst/>
                        <a:defRPr/>
                      </a:pPr>
                      <a:br>
                        <a:rPr lang="fr-FR" sz="1200" b="0" kern="1200" dirty="0">
                          <a:solidFill>
                            <a:schemeClr val="tx1"/>
                          </a:solidFill>
                          <a:effectLst/>
                          <a:latin typeface="+mn-lt"/>
                          <a:ea typeface="+mn-ea"/>
                          <a:cs typeface="+mn-cs"/>
                        </a:rPr>
                      </a:br>
                      <a:r>
                        <a:rPr lang="fr-FR" sz="1200" b="1" kern="1200" dirty="0">
                          <a:solidFill>
                            <a:srgbClr val="002060"/>
                          </a:solidFill>
                          <a:effectLst/>
                          <a:latin typeface="+mn-lt"/>
                          <a:ea typeface="+mn-ea"/>
                          <a:cs typeface="+mn-cs"/>
                        </a:rPr>
                        <a:t>prendre le bus	.</a:t>
                      </a:r>
                    </a:p>
                    <a:p>
                      <a:pPr marL="0" marR="0" lvl="0" indent="0" algn="l" defTabSz="914400" rtl="0" eaLnBrk="1" fontAlgn="base" latinLnBrk="0" hangingPunct="1">
                        <a:lnSpc>
                          <a:spcPct val="100000"/>
                        </a:lnSpc>
                        <a:spcBef>
                          <a:spcPts val="0"/>
                        </a:spcBef>
                        <a:spcAft>
                          <a:spcPts val="0"/>
                        </a:spcAft>
                        <a:buClrTx/>
                        <a:buSzTx/>
                        <a:buFontTx/>
                        <a:buNone/>
                        <a:tabLst/>
                        <a:defRPr/>
                      </a:pPr>
                      <a:r>
                        <a:rPr lang="fr-FR" sz="1200" b="0" i="1" kern="1200" dirty="0" err="1">
                          <a:solidFill>
                            <a:srgbClr val="00B0F0"/>
                          </a:solidFill>
                          <a:effectLst/>
                          <a:latin typeface="+mn-lt"/>
                          <a:ea typeface="+mn-ea"/>
                          <a:cs typeface="+mn-cs"/>
                        </a:rPr>
                        <a:t>take</a:t>
                      </a:r>
                      <a:r>
                        <a:rPr lang="fr-FR" sz="1200" b="0" i="1" kern="1200" dirty="0">
                          <a:solidFill>
                            <a:srgbClr val="00B0F0"/>
                          </a:solidFill>
                          <a:effectLst/>
                          <a:latin typeface="+mn-lt"/>
                          <a:ea typeface="+mn-ea"/>
                          <a:cs typeface="+mn-cs"/>
                        </a:rPr>
                        <a:t> the bus.</a:t>
                      </a:r>
                      <a:endParaRPr lang="en-GB"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extLst>
                  <a:ext uri="{0D108BD9-81ED-4DB2-BD59-A6C34878D82A}">
                    <a16:rowId xmlns:a16="http://schemas.microsoft.com/office/drawing/2014/main" val="3782065556"/>
                  </a:ext>
                </a:extLst>
              </a:tr>
            </a:tbl>
          </a:graphicData>
        </a:graphic>
      </p:graphicFrame>
      <p:pic>
        <p:nvPicPr>
          <p:cNvPr id="3" name="Picture 2"/>
          <p:cNvPicPr>
            <a:picLocks noChangeAspect="1"/>
          </p:cNvPicPr>
          <p:nvPr/>
        </p:nvPicPr>
        <p:blipFill>
          <a:blip r:embed="rId3"/>
          <a:stretch>
            <a:fillRect/>
          </a:stretch>
        </p:blipFill>
        <p:spPr>
          <a:xfrm>
            <a:off x="36092" y="4438290"/>
            <a:ext cx="1743699" cy="1497561"/>
          </a:xfrm>
          <a:prstGeom prst="rect">
            <a:avLst/>
          </a:prstGeom>
        </p:spPr>
      </p:pic>
    </p:spTree>
    <p:extLst>
      <p:ext uri="{BB962C8B-B14F-4D97-AF65-F5344CB8AC3E}">
        <p14:creationId xmlns:p14="http://schemas.microsoft.com/office/powerpoint/2010/main" val="16289064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6546BDE8-FE34-4271-AB6B-F55707CD878C}"/>
              </a:ext>
            </a:extLst>
          </p:cNvPr>
          <p:cNvGraphicFramePr>
            <a:graphicFrameLocks noGrp="1"/>
          </p:cNvGraphicFramePr>
          <p:nvPr/>
        </p:nvGraphicFramePr>
        <p:xfrm>
          <a:off x="-4" y="-199390"/>
          <a:ext cx="12192005" cy="7057388"/>
        </p:xfrm>
        <a:graphic>
          <a:graphicData uri="http://schemas.openxmlformats.org/drawingml/2006/table">
            <a:tbl>
              <a:tblPr firstRow="1" bandRow="1">
                <a:tableStyleId>{5940675A-B579-460E-94D1-54222C63F5DA}</a:tableStyleId>
              </a:tblPr>
              <a:tblGrid>
                <a:gridCol w="1463044">
                  <a:extLst>
                    <a:ext uri="{9D8B030D-6E8A-4147-A177-3AD203B41FA5}">
                      <a16:colId xmlns:a16="http://schemas.microsoft.com/office/drawing/2014/main" val="346465721"/>
                    </a:ext>
                  </a:extLst>
                </a:gridCol>
                <a:gridCol w="807720">
                  <a:extLst>
                    <a:ext uri="{9D8B030D-6E8A-4147-A177-3AD203B41FA5}">
                      <a16:colId xmlns:a16="http://schemas.microsoft.com/office/drawing/2014/main" val="1778211518"/>
                    </a:ext>
                  </a:extLst>
                </a:gridCol>
                <a:gridCol w="1310640">
                  <a:extLst>
                    <a:ext uri="{9D8B030D-6E8A-4147-A177-3AD203B41FA5}">
                      <a16:colId xmlns:a16="http://schemas.microsoft.com/office/drawing/2014/main" val="2483169007"/>
                    </a:ext>
                  </a:extLst>
                </a:gridCol>
                <a:gridCol w="1143000">
                  <a:extLst>
                    <a:ext uri="{9D8B030D-6E8A-4147-A177-3AD203B41FA5}">
                      <a16:colId xmlns:a16="http://schemas.microsoft.com/office/drawing/2014/main" val="1188322271"/>
                    </a:ext>
                  </a:extLst>
                </a:gridCol>
                <a:gridCol w="1127760">
                  <a:extLst>
                    <a:ext uri="{9D8B030D-6E8A-4147-A177-3AD203B41FA5}">
                      <a16:colId xmlns:a16="http://schemas.microsoft.com/office/drawing/2014/main" val="4197684131"/>
                    </a:ext>
                  </a:extLst>
                </a:gridCol>
                <a:gridCol w="1021080">
                  <a:extLst>
                    <a:ext uri="{9D8B030D-6E8A-4147-A177-3AD203B41FA5}">
                      <a16:colId xmlns:a16="http://schemas.microsoft.com/office/drawing/2014/main" val="3740282409"/>
                    </a:ext>
                  </a:extLst>
                </a:gridCol>
                <a:gridCol w="1386840">
                  <a:extLst>
                    <a:ext uri="{9D8B030D-6E8A-4147-A177-3AD203B41FA5}">
                      <a16:colId xmlns:a16="http://schemas.microsoft.com/office/drawing/2014/main" val="3909318309"/>
                    </a:ext>
                  </a:extLst>
                </a:gridCol>
                <a:gridCol w="1048813">
                  <a:extLst>
                    <a:ext uri="{9D8B030D-6E8A-4147-A177-3AD203B41FA5}">
                      <a16:colId xmlns:a16="http://schemas.microsoft.com/office/drawing/2014/main" val="707961543"/>
                    </a:ext>
                  </a:extLst>
                </a:gridCol>
                <a:gridCol w="648089">
                  <a:extLst>
                    <a:ext uri="{9D8B030D-6E8A-4147-A177-3AD203B41FA5}">
                      <a16:colId xmlns:a16="http://schemas.microsoft.com/office/drawing/2014/main" val="1068490431"/>
                    </a:ext>
                  </a:extLst>
                </a:gridCol>
                <a:gridCol w="860542">
                  <a:extLst>
                    <a:ext uri="{9D8B030D-6E8A-4147-A177-3AD203B41FA5}">
                      <a16:colId xmlns:a16="http://schemas.microsoft.com/office/drawing/2014/main" val="2102118293"/>
                    </a:ext>
                  </a:extLst>
                </a:gridCol>
                <a:gridCol w="1374477">
                  <a:extLst>
                    <a:ext uri="{9D8B030D-6E8A-4147-A177-3AD203B41FA5}">
                      <a16:colId xmlns:a16="http://schemas.microsoft.com/office/drawing/2014/main" val="3913614131"/>
                    </a:ext>
                  </a:extLst>
                </a:gridCol>
              </a:tblGrid>
              <a:tr h="411086">
                <a:tc gridSpan="1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b="1" i="0" dirty="0">
                          <a:solidFill>
                            <a:schemeClr val="bg1"/>
                          </a:solidFill>
                          <a:latin typeface="+mn-lt"/>
                        </a:rPr>
                        <a:t>4.   Qu’est-ce tu</a:t>
                      </a:r>
                      <a:r>
                        <a:rPr lang="fr-FR" sz="1800" b="1" i="0" baseline="0" dirty="0">
                          <a:solidFill>
                            <a:schemeClr val="bg1"/>
                          </a:solidFill>
                          <a:latin typeface="+mn-lt"/>
                        </a:rPr>
                        <a:t> as mangé et bu la semaine dernière dernier</a:t>
                      </a:r>
                      <a:r>
                        <a:rPr lang="fr-FR" sz="1800" b="1" i="0" dirty="0">
                          <a:solidFill>
                            <a:schemeClr val="bg1"/>
                          </a:solidFill>
                          <a:latin typeface="+mn-lt"/>
                        </a:rPr>
                        <a:t>?   </a:t>
                      </a:r>
                      <a:r>
                        <a:rPr lang="fr-FR" sz="1800" b="0" i="1" dirty="0" err="1">
                          <a:solidFill>
                            <a:schemeClr val="bg1"/>
                          </a:solidFill>
                          <a:latin typeface="+mn-lt"/>
                        </a:rPr>
                        <a:t>What</a:t>
                      </a:r>
                      <a:r>
                        <a:rPr lang="fr-FR" sz="1800" b="0" i="1" dirty="0">
                          <a:solidFill>
                            <a:schemeClr val="bg1"/>
                          </a:solidFill>
                          <a:latin typeface="+mn-lt"/>
                        </a:rPr>
                        <a:t> </a:t>
                      </a:r>
                      <a:r>
                        <a:rPr lang="fr-FR" sz="1800" b="0" i="1" dirty="0" err="1">
                          <a:solidFill>
                            <a:schemeClr val="bg1"/>
                          </a:solidFill>
                          <a:latin typeface="+mn-lt"/>
                        </a:rPr>
                        <a:t>did</a:t>
                      </a:r>
                      <a:r>
                        <a:rPr lang="fr-FR" sz="1800" b="0" i="1" baseline="0" dirty="0">
                          <a:solidFill>
                            <a:schemeClr val="bg1"/>
                          </a:solidFill>
                          <a:latin typeface="+mn-lt"/>
                        </a:rPr>
                        <a:t> </a:t>
                      </a:r>
                      <a:r>
                        <a:rPr lang="fr-FR" sz="1800" b="0" i="1" baseline="0" dirty="0" err="1">
                          <a:solidFill>
                            <a:schemeClr val="bg1"/>
                          </a:solidFill>
                          <a:latin typeface="+mn-lt"/>
                        </a:rPr>
                        <a:t>you</a:t>
                      </a:r>
                      <a:r>
                        <a:rPr lang="fr-FR" sz="1800" b="0" i="1" baseline="0" dirty="0">
                          <a:solidFill>
                            <a:schemeClr val="bg1"/>
                          </a:solidFill>
                          <a:latin typeface="+mn-lt"/>
                        </a:rPr>
                        <a:t> do </a:t>
                      </a:r>
                      <a:r>
                        <a:rPr lang="fr-FR" sz="1800" b="0" i="1" baseline="0" dirty="0" err="1">
                          <a:solidFill>
                            <a:schemeClr val="bg1"/>
                          </a:solidFill>
                          <a:latin typeface="+mn-lt"/>
                        </a:rPr>
                        <a:t>eat</a:t>
                      </a:r>
                      <a:r>
                        <a:rPr lang="fr-FR" sz="1800" b="0" i="1" baseline="0" dirty="0">
                          <a:solidFill>
                            <a:schemeClr val="bg1"/>
                          </a:solidFill>
                          <a:latin typeface="+mn-lt"/>
                        </a:rPr>
                        <a:t> and drink last </a:t>
                      </a:r>
                      <a:r>
                        <a:rPr lang="fr-FR" sz="1800" b="0" i="1" baseline="0" dirty="0" err="1">
                          <a:solidFill>
                            <a:schemeClr val="bg1"/>
                          </a:solidFill>
                          <a:latin typeface="+mn-lt"/>
                        </a:rPr>
                        <a:t>week</a:t>
                      </a:r>
                      <a:r>
                        <a:rPr lang="fr-FR" sz="1800" b="0" i="1" baseline="0" dirty="0">
                          <a:solidFill>
                            <a:schemeClr val="bg1"/>
                          </a:solidFill>
                          <a:latin typeface="+mn-lt"/>
                        </a:rPr>
                        <a:t>?</a:t>
                      </a:r>
                      <a:endParaRPr lang="fr-FR" sz="1800" b="0" i="1" dirty="0">
                        <a:solidFill>
                          <a:schemeClr val="bg1"/>
                        </a:solidFill>
                        <a:latin typeface="+mn-lt"/>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0000"/>
                    </a:solidFill>
                  </a:tcPr>
                </a:tc>
                <a:tc hMerge="1">
                  <a:txBody>
                    <a:bodyPr/>
                    <a:lstStyle/>
                    <a:p>
                      <a:endParaRPr lang="en-GB"/>
                    </a:p>
                  </a:txBody>
                  <a:tcPr/>
                </a:tc>
                <a:tc hMerge="1">
                  <a:txBody>
                    <a:bodyPr/>
                    <a:lstStyle/>
                    <a:p>
                      <a:pPr algn="ctr"/>
                      <a:endParaRPr lang="fr-FR" sz="1500" b="0" i="1" dirty="0">
                        <a:solidFill>
                          <a:srgbClr val="002060"/>
                        </a:solidFill>
                        <a:latin typeface="+mn-lt"/>
                      </a:endParaRPr>
                    </a:p>
                  </a:txBody>
                  <a:tcPr>
                    <a:lnL w="12700" cap="flat" cmpd="sng" algn="ctr">
                      <a:solidFill>
                        <a:srgbClr val="002060"/>
                      </a:solidFill>
                      <a:prstDash val="solid"/>
                      <a:round/>
                      <a:headEnd type="none" w="med" len="med"/>
                      <a:tailEnd type="none" w="med" len="med"/>
                    </a:lnL>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002060"/>
                    </a:solidFill>
                  </a:tcPr>
                </a:tc>
                <a:tc hMerge="1">
                  <a:txBody>
                    <a:bodyPr/>
                    <a:lstStyle/>
                    <a:p>
                      <a:endParaRPr lang="en-GB"/>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800" b="0" i="1" dirty="0">
                        <a:solidFill>
                          <a:schemeClr val="bg1"/>
                        </a:solidFill>
                        <a:latin typeface="+mn-lt"/>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002060"/>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795920653"/>
                  </a:ext>
                </a:extLst>
              </a:tr>
              <a:tr h="357331">
                <a:tc>
                  <a:txBody>
                    <a:bodyPr/>
                    <a:lstStyle/>
                    <a:p>
                      <a:pPr lvl="0" algn="ctr"/>
                      <a:r>
                        <a:rPr lang="fr-FR" sz="1200" b="1" i="1" dirty="0">
                          <a:solidFill>
                            <a:schemeClr val="bg1"/>
                          </a:solidFill>
                          <a:latin typeface="+mn-lt"/>
                        </a:rPr>
                        <a:t>1</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0070C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1" i="1" dirty="0">
                          <a:solidFill>
                            <a:schemeClr val="bg1"/>
                          </a:solidFill>
                          <a:latin typeface="+mn-lt"/>
                        </a:rPr>
                        <a:t>2</a:t>
                      </a:r>
                      <a:endParaRPr lang="fr-FR" sz="1200" b="1" i="1" dirty="0">
                        <a:solidFill>
                          <a:schemeClr val="bg1"/>
                        </a:solidFill>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0070C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1" i="1" dirty="0">
                          <a:solidFill>
                            <a:schemeClr val="bg1"/>
                          </a:solidFill>
                          <a:latin typeface="+mn-lt"/>
                        </a:rPr>
                        <a:t>3</a:t>
                      </a:r>
                      <a:endParaRPr lang="fr-FR" sz="1200" b="1" i="1" dirty="0">
                        <a:solidFill>
                          <a:schemeClr val="bg1"/>
                        </a:solidFill>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1" u="none" strike="noStrike" kern="1200" cap="none" spc="0" normalizeH="0" baseline="0" noProof="0" dirty="0">
                          <a:ln>
                            <a:noFill/>
                          </a:ln>
                          <a:solidFill>
                            <a:schemeClr val="bg1"/>
                          </a:solidFill>
                          <a:effectLst/>
                          <a:uLnTx/>
                          <a:uFillTx/>
                          <a:latin typeface="+mn-lt"/>
                          <a:ea typeface="+mn-ea"/>
                          <a:cs typeface="+mn-cs"/>
                        </a:rPr>
                        <a:t>4</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hMerge="1">
                  <a:txBody>
                    <a:bodyPr/>
                    <a:lstStyle/>
                    <a:p>
                      <a:pPr algn="ctr"/>
                      <a:endParaRPr lang="fr-FR" sz="1200" b="1" i="1" dirty="0">
                        <a:solidFill>
                          <a:schemeClr val="bg1"/>
                        </a:solidFill>
                        <a:latin typeface="+mn-lt"/>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fr-FR" sz="1200" b="1" i="1" dirty="0">
                          <a:solidFill>
                            <a:schemeClr val="bg1"/>
                          </a:solidFill>
                          <a:latin typeface="+mn-lt"/>
                        </a:rPr>
                        <a:t>5</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1" i="1" dirty="0">
                          <a:solidFill>
                            <a:schemeClr val="bg1"/>
                          </a:solidFill>
                          <a:latin typeface="+mn-lt"/>
                        </a:rPr>
                        <a:t>6</a:t>
                      </a:r>
                      <a:endParaRPr lang="fr-FR" sz="1200" b="1" i="1" dirty="0">
                        <a:solidFill>
                          <a:schemeClr val="bg1"/>
                        </a:solidFill>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1" i="1" dirty="0">
                          <a:solidFill>
                            <a:schemeClr val="bg1"/>
                          </a:solidFill>
                        </a:rPr>
                        <a:t>7</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1" u="none" strike="noStrike" kern="1200" cap="none" spc="0" normalizeH="0" baseline="0" noProof="0" dirty="0">
                          <a:ln>
                            <a:noFill/>
                          </a:ln>
                          <a:solidFill>
                            <a:schemeClr val="bg1"/>
                          </a:solidFill>
                          <a:effectLst/>
                          <a:uLnTx/>
                          <a:uFillTx/>
                          <a:latin typeface="+mn-lt"/>
                          <a:ea typeface="+mn-ea"/>
                          <a:cs typeface="+mn-cs"/>
                        </a:rPr>
                        <a:t>8</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1" u="none" strike="noStrike" kern="1200" cap="none" spc="0" normalizeH="0" baseline="0" noProof="0" dirty="0">
                          <a:ln>
                            <a:noFill/>
                          </a:ln>
                          <a:solidFill>
                            <a:schemeClr val="bg1"/>
                          </a:solidFill>
                          <a:effectLst/>
                          <a:uLnTx/>
                          <a:uFillTx/>
                          <a:latin typeface="+mn-lt"/>
                          <a:ea typeface="+mn-ea"/>
                          <a:cs typeface="+mn-cs"/>
                        </a:rPr>
                        <a:t>9</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1" u="none" strike="noStrike" kern="1200" cap="none" spc="0" normalizeH="0" baseline="0" noProof="0" dirty="0">
                          <a:ln>
                            <a:noFill/>
                          </a:ln>
                          <a:solidFill>
                            <a:schemeClr val="bg1"/>
                          </a:solidFill>
                          <a:effectLst/>
                          <a:uLnTx/>
                          <a:uFillTx/>
                          <a:latin typeface="+mn-lt"/>
                          <a:ea typeface="+mn-ea"/>
                          <a:cs typeface="+mn-cs"/>
                        </a:rPr>
                        <a:t>10</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402798990"/>
                  </a:ext>
                </a:extLst>
              </a:tr>
              <a:tr h="3471224">
                <a:tc rowSpan="2">
                  <a:txBody>
                    <a:bodyPr/>
                    <a:lstStyle/>
                    <a:p>
                      <a:endParaRPr lang="fr-FR" sz="1100" b="1" noProof="0" dirty="0">
                        <a:solidFill>
                          <a:srgbClr val="002060"/>
                        </a:solidFill>
                      </a:endParaRPr>
                    </a:p>
                    <a:p>
                      <a:endParaRPr lang="fr-FR" sz="1100" b="1" noProof="0" dirty="0">
                        <a:solidFill>
                          <a:srgbClr val="002060"/>
                        </a:solidFill>
                      </a:endParaRPr>
                    </a:p>
                    <a:p>
                      <a:r>
                        <a:rPr lang="fr-FR" sz="1100" b="1" noProof="0" dirty="0">
                          <a:solidFill>
                            <a:srgbClr val="002060"/>
                          </a:solidFill>
                        </a:rPr>
                        <a:t>La</a:t>
                      </a:r>
                      <a:r>
                        <a:rPr lang="fr-FR" sz="1100" b="1" baseline="0" noProof="0" dirty="0">
                          <a:solidFill>
                            <a:srgbClr val="002060"/>
                          </a:solidFill>
                        </a:rPr>
                        <a:t> semaine</a:t>
                      </a:r>
                      <a:r>
                        <a:rPr lang="fr-FR" sz="1100" b="1" noProof="0" dirty="0">
                          <a:solidFill>
                            <a:srgbClr val="002060"/>
                          </a:solidFill>
                        </a:rPr>
                        <a:t> dernière</a:t>
                      </a:r>
                    </a:p>
                    <a:p>
                      <a:r>
                        <a:rPr lang="fr-FR" sz="1100" b="0" i="1" noProof="0" dirty="0">
                          <a:solidFill>
                            <a:srgbClr val="00B0F0"/>
                          </a:solidFill>
                        </a:rPr>
                        <a:t>Last </a:t>
                      </a:r>
                      <a:r>
                        <a:rPr lang="fr-FR" sz="1100" b="0" i="1" noProof="0" dirty="0" err="1">
                          <a:solidFill>
                            <a:srgbClr val="00B0F0"/>
                          </a:solidFill>
                        </a:rPr>
                        <a:t>week</a:t>
                      </a:r>
                      <a:endParaRPr lang="fr-FR" sz="1100" b="1" noProof="0" dirty="0">
                        <a:solidFill>
                          <a:srgbClr val="002060"/>
                        </a:solidFill>
                      </a:endParaRPr>
                    </a:p>
                    <a:p>
                      <a:endParaRPr lang="fr-FR" sz="1100" b="1" noProof="0" dirty="0">
                        <a:solidFill>
                          <a:srgbClr val="002060"/>
                        </a:solidFill>
                      </a:endParaRPr>
                    </a:p>
                    <a:p>
                      <a:endParaRPr lang="fr-FR" sz="1100" b="1" noProof="0" dirty="0">
                        <a:solidFill>
                          <a:srgbClr val="002060"/>
                        </a:solidFill>
                      </a:endParaRPr>
                    </a:p>
                    <a:p>
                      <a:r>
                        <a:rPr lang="fr-FR" sz="1100" b="1" noProof="0" dirty="0">
                          <a:solidFill>
                            <a:srgbClr val="002060"/>
                          </a:solidFill>
                        </a:rPr>
                        <a:t>Le weekend dernier</a:t>
                      </a:r>
                    </a:p>
                    <a:p>
                      <a:r>
                        <a:rPr lang="fr-FR" sz="1100" b="0" i="1" noProof="0" dirty="0">
                          <a:solidFill>
                            <a:srgbClr val="00B0F0"/>
                          </a:solidFill>
                        </a:rPr>
                        <a:t>Last weekend</a:t>
                      </a:r>
                      <a:endParaRPr lang="fr-FR" sz="1100" b="1" noProof="0" dirty="0">
                        <a:solidFill>
                          <a:srgbClr val="002060"/>
                        </a:solidFill>
                      </a:endParaRPr>
                    </a:p>
                    <a:p>
                      <a:endParaRPr lang="fr-FR" sz="1100" b="1" noProof="0" dirty="0">
                        <a:solidFill>
                          <a:srgbClr val="002060"/>
                        </a:solidFill>
                      </a:endParaRPr>
                    </a:p>
                    <a:p>
                      <a:r>
                        <a:rPr lang="fr-FR" sz="1100" b="1" noProof="0" dirty="0">
                          <a:solidFill>
                            <a:srgbClr val="002060"/>
                          </a:solidFill>
                        </a:rPr>
                        <a:t>Samedi dernier</a:t>
                      </a:r>
                    </a:p>
                    <a:p>
                      <a:r>
                        <a:rPr lang="fr-FR" sz="1100" b="0" i="1" noProof="0" dirty="0">
                          <a:solidFill>
                            <a:srgbClr val="00B0F0"/>
                          </a:solidFill>
                        </a:rPr>
                        <a:t>Last Saturday</a:t>
                      </a:r>
                    </a:p>
                    <a:p>
                      <a:endParaRPr lang="fr-FR" sz="1100" b="0" i="1" noProof="0" dirty="0">
                        <a:solidFill>
                          <a:srgbClr val="00B0F0"/>
                        </a:solidFill>
                      </a:endParaRPr>
                    </a:p>
                    <a:p>
                      <a:r>
                        <a:rPr lang="fr-FR" sz="1100" b="1" noProof="0" dirty="0">
                          <a:solidFill>
                            <a:srgbClr val="002060"/>
                          </a:solidFill>
                        </a:rPr>
                        <a:t>Hier </a:t>
                      </a:r>
                    </a:p>
                    <a:p>
                      <a:r>
                        <a:rPr lang="fr-FR" sz="1100" b="0" i="1" noProof="0" dirty="0" err="1">
                          <a:solidFill>
                            <a:srgbClr val="00B0F0"/>
                          </a:solidFill>
                        </a:rPr>
                        <a:t>Yesterday</a:t>
                      </a:r>
                      <a:endParaRPr lang="fr-FR" sz="1100" b="0" i="1" noProof="0" dirty="0">
                        <a:solidFill>
                          <a:srgbClr val="00B0F0"/>
                        </a:solidFill>
                      </a:endParaRPr>
                    </a:p>
                    <a:p>
                      <a:r>
                        <a:rPr lang="fr-FR" sz="1100" b="1" noProof="0" dirty="0">
                          <a:solidFill>
                            <a:srgbClr val="002060"/>
                          </a:solidFill>
                        </a:rPr>
                        <a:t>Samedi après-midi</a:t>
                      </a:r>
                    </a:p>
                    <a:p>
                      <a:r>
                        <a:rPr lang="fr-FR" sz="1100" b="0" i="1" noProof="0" dirty="0">
                          <a:solidFill>
                            <a:srgbClr val="00B0F0"/>
                          </a:solidFill>
                        </a:rPr>
                        <a:t>Saturday </a:t>
                      </a:r>
                      <a:r>
                        <a:rPr lang="fr-FR" sz="1100" b="0" i="1" noProof="0" dirty="0" err="1">
                          <a:solidFill>
                            <a:srgbClr val="00B0F0"/>
                          </a:solidFill>
                        </a:rPr>
                        <a:t>afternoon</a:t>
                      </a:r>
                      <a:endParaRPr lang="fr-FR" sz="1100" b="0" i="1" noProof="0" dirty="0">
                        <a:solidFill>
                          <a:srgbClr val="00B0F0"/>
                        </a:solidFill>
                      </a:endParaRPr>
                    </a:p>
                    <a:p>
                      <a:endParaRPr lang="fr-FR" sz="1100" b="0" i="1" noProof="0" dirty="0">
                        <a:solidFill>
                          <a:srgbClr val="00B0F0"/>
                        </a:solidFill>
                      </a:endParaRPr>
                    </a:p>
                    <a:p>
                      <a:r>
                        <a:rPr lang="fr-FR" sz="1100" b="1" noProof="0" dirty="0">
                          <a:solidFill>
                            <a:srgbClr val="002060"/>
                          </a:solidFill>
                        </a:rPr>
                        <a:t>Dimanche soir</a:t>
                      </a:r>
                    </a:p>
                    <a:p>
                      <a:r>
                        <a:rPr lang="fr-FR" sz="1100" b="0" i="1" noProof="0" dirty="0">
                          <a:solidFill>
                            <a:srgbClr val="00B0F0"/>
                          </a:solidFill>
                        </a:rPr>
                        <a:t>Sunday </a:t>
                      </a:r>
                      <a:r>
                        <a:rPr lang="fr-FR" sz="1100" b="0" i="1" noProof="0" dirty="0" err="1">
                          <a:solidFill>
                            <a:srgbClr val="00B0F0"/>
                          </a:solidFill>
                        </a:rPr>
                        <a:t>evening</a:t>
                      </a:r>
                      <a:endParaRPr lang="fr-FR" sz="1100" b="0" i="1" noProof="0" dirty="0">
                        <a:solidFill>
                          <a:srgbClr val="00B0F0"/>
                        </a:solidFill>
                      </a:endParaRPr>
                    </a:p>
                    <a:p>
                      <a:endParaRPr lang="fr-FR" sz="1100" b="0" i="1" noProof="0" dirty="0">
                        <a:solidFill>
                          <a:srgbClr val="00B0F0"/>
                        </a:solidFill>
                      </a:endParaRPr>
                    </a:p>
                    <a:p>
                      <a:r>
                        <a:rPr lang="fr-FR" sz="1100" b="1" noProof="0" dirty="0">
                          <a:solidFill>
                            <a:srgbClr val="002060"/>
                          </a:solidFill>
                        </a:rPr>
                        <a:t>Hier</a:t>
                      </a:r>
                    </a:p>
                    <a:p>
                      <a:r>
                        <a:rPr lang="fr-FR" sz="1100" b="0" i="1" noProof="0" dirty="0" err="1">
                          <a:solidFill>
                            <a:srgbClr val="00B0F0"/>
                          </a:solidFill>
                        </a:rPr>
                        <a:t>Yesterday</a:t>
                      </a:r>
                      <a:endParaRPr lang="fr-FR" sz="1100" b="0" i="1" noProof="0" dirty="0">
                        <a:solidFill>
                          <a:srgbClr val="00B0F0"/>
                        </a:solidFill>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fr-FR" sz="1100" b="0" i="1" u="none" strike="noStrike" kern="1200" cap="none" spc="0" normalizeH="0" baseline="0" noProof="0" dirty="0">
                        <a:ln>
                          <a:noFill/>
                        </a:ln>
                        <a:solidFill>
                          <a:srgbClr val="00B0F0"/>
                        </a:solidFill>
                        <a:effectLst/>
                        <a:uLnTx/>
                        <a:uFillTx/>
                        <a:latin typeface="+mn-lt"/>
                        <a:ea typeface="+mn-ea"/>
                        <a:cs typeface="+mn-cs"/>
                      </a:endParaRPr>
                    </a:p>
                  </a:txBody>
                  <a:tcPr anchor="ctr">
                    <a:lnL w="1270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tcPr>
                </a:tc>
                <a:tc rowSpan="2">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002060"/>
                          </a:solidFill>
                          <a:effectLst/>
                          <a:uLnTx/>
                          <a:uFillTx/>
                          <a:latin typeface="+mn-lt"/>
                          <a:ea typeface="+mn-ea"/>
                          <a:cs typeface="+mn-cs"/>
                        </a:rPr>
                        <a:t>d’abord</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fr-FR" sz="1100" b="0" i="1" u="none" strike="noStrike" kern="1200" cap="none" spc="0" normalizeH="0" baseline="0" noProof="0" dirty="0">
                          <a:ln>
                            <a:noFill/>
                          </a:ln>
                          <a:solidFill>
                            <a:srgbClr val="00B0F0"/>
                          </a:solidFill>
                          <a:effectLst/>
                          <a:uLnTx/>
                          <a:uFillTx/>
                          <a:latin typeface="+mn-lt"/>
                          <a:ea typeface="+mn-ea"/>
                          <a:cs typeface="+mn-cs"/>
                        </a:rPr>
                        <a:t>first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002060"/>
                          </a:solidFill>
                          <a:effectLst/>
                          <a:uLnTx/>
                          <a:uFillTx/>
                          <a:latin typeface="+mn-lt"/>
                          <a:ea typeface="+mn-ea"/>
                          <a:cs typeface="+mn-cs"/>
                        </a:rPr>
                        <a:t>j’ai mangé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1" u="none" strike="noStrike" kern="1200" cap="none" spc="0" normalizeH="0" baseline="0" noProof="0" dirty="0">
                          <a:ln>
                            <a:noFill/>
                          </a:ln>
                          <a:solidFill>
                            <a:srgbClr val="00B0F0"/>
                          </a:solidFill>
                          <a:effectLst/>
                          <a:uLnTx/>
                          <a:uFillTx/>
                          <a:latin typeface="+mn-lt"/>
                          <a:ea typeface="+mn-ea"/>
                          <a:cs typeface="+mn-cs"/>
                        </a:rPr>
                        <a:t>I 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err="1">
                          <a:ln>
                            <a:noFill/>
                          </a:ln>
                          <a:solidFill>
                            <a:srgbClr val="002060"/>
                          </a:solidFill>
                          <a:effectLst/>
                          <a:uLnTx/>
                          <a:uFillTx/>
                          <a:latin typeface="+mn-lt"/>
                          <a:ea typeface="+mn-ea"/>
                          <a:cs typeface="+mn-cs"/>
                        </a:rPr>
                        <a:t>tu</a:t>
                      </a:r>
                      <a:r>
                        <a:rPr kumimoji="0" lang="en-GB" sz="1100" b="1" i="0" u="none" strike="noStrike" kern="1200" cap="none" spc="0" normalizeH="0" baseline="0" noProof="0" dirty="0">
                          <a:ln>
                            <a:noFill/>
                          </a:ln>
                          <a:solidFill>
                            <a:srgbClr val="002060"/>
                          </a:solidFill>
                          <a:effectLst/>
                          <a:uLnTx/>
                          <a:uFillTx/>
                          <a:latin typeface="+mn-lt"/>
                          <a:ea typeface="+mn-ea"/>
                          <a:cs typeface="+mn-cs"/>
                        </a:rPr>
                        <a:t> as mangé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1" u="none" strike="noStrike" kern="1200" cap="none" spc="0" normalizeH="0" baseline="0" noProof="0" dirty="0">
                          <a:ln>
                            <a:noFill/>
                          </a:ln>
                          <a:solidFill>
                            <a:srgbClr val="00B0F0"/>
                          </a:solidFill>
                          <a:effectLst/>
                          <a:uLnTx/>
                          <a:uFillTx/>
                          <a:latin typeface="+mn-lt"/>
                          <a:ea typeface="+mn-ea"/>
                          <a:cs typeface="+mn-cs"/>
                        </a:rPr>
                        <a:t>you 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err="1">
                          <a:ln>
                            <a:noFill/>
                          </a:ln>
                          <a:solidFill>
                            <a:srgbClr val="002060"/>
                          </a:solidFill>
                          <a:effectLst/>
                          <a:uLnTx/>
                          <a:uFillTx/>
                          <a:latin typeface="+mn-lt"/>
                          <a:ea typeface="+mn-ea"/>
                          <a:cs typeface="+mn-cs"/>
                        </a:rPr>
                        <a:t>il</a:t>
                      </a:r>
                      <a:r>
                        <a:rPr kumimoji="0" lang="en-GB" sz="1100" b="1" i="0" u="none" strike="noStrike" kern="1200" cap="none" spc="0" normalizeH="0" baseline="0" noProof="0" dirty="0">
                          <a:ln>
                            <a:noFill/>
                          </a:ln>
                          <a:solidFill>
                            <a:srgbClr val="002060"/>
                          </a:solidFill>
                          <a:effectLst/>
                          <a:uLnTx/>
                          <a:uFillTx/>
                          <a:latin typeface="+mn-lt"/>
                          <a:ea typeface="+mn-ea"/>
                          <a:cs typeface="+mn-cs"/>
                        </a:rPr>
                        <a:t> a mangé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1" u="none" strike="noStrike" kern="1200" cap="none" spc="0" normalizeH="0" baseline="0" noProof="0" dirty="0">
                          <a:ln>
                            <a:noFill/>
                          </a:ln>
                          <a:solidFill>
                            <a:srgbClr val="00B0F0"/>
                          </a:solidFill>
                          <a:effectLst/>
                          <a:uLnTx/>
                          <a:uFillTx/>
                          <a:latin typeface="+mn-lt"/>
                          <a:ea typeface="+mn-ea"/>
                          <a:cs typeface="+mn-cs"/>
                        </a:rPr>
                        <a:t>he 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err="1">
                          <a:ln>
                            <a:noFill/>
                          </a:ln>
                          <a:solidFill>
                            <a:srgbClr val="002060"/>
                          </a:solidFill>
                          <a:effectLst/>
                          <a:uLnTx/>
                          <a:uFillTx/>
                          <a:latin typeface="+mn-lt"/>
                          <a:ea typeface="+mn-ea"/>
                          <a:cs typeface="+mn-cs"/>
                        </a:rPr>
                        <a:t>elle</a:t>
                      </a:r>
                      <a:r>
                        <a:rPr kumimoji="0" lang="en-GB" sz="1100" b="1" i="0" u="none" strike="noStrike" kern="1200" cap="none" spc="0" normalizeH="0" baseline="0" noProof="0" dirty="0">
                          <a:ln>
                            <a:noFill/>
                          </a:ln>
                          <a:solidFill>
                            <a:srgbClr val="002060"/>
                          </a:solidFill>
                          <a:effectLst/>
                          <a:uLnTx/>
                          <a:uFillTx/>
                          <a:latin typeface="+mn-lt"/>
                          <a:ea typeface="+mn-ea"/>
                          <a:cs typeface="+mn-cs"/>
                        </a:rPr>
                        <a:t> a mangé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1" u="none" strike="noStrike" kern="1200" cap="none" spc="0" normalizeH="0" baseline="0" noProof="0" dirty="0">
                          <a:ln>
                            <a:noFill/>
                          </a:ln>
                          <a:solidFill>
                            <a:srgbClr val="00B0F0"/>
                          </a:solidFill>
                          <a:effectLst/>
                          <a:uLnTx/>
                          <a:uFillTx/>
                          <a:latin typeface="+mn-lt"/>
                          <a:ea typeface="+mn-ea"/>
                          <a:cs typeface="+mn-cs"/>
                        </a:rPr>
                        <a:t>she 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002060"/>
                          </a:solidFill>
                          <a:effectLst/>
                          <a:uLnTx/>
                          <a:uFillTx/>
                          <a:latin typeface="+mn-lt"/>
                          <a:ea typeface="+mn-ea"/>
                          <a:cs typeface="+mn-cs"/>
                        </a:rPr>
                        <a:t>on a mangé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1" u="none" strike="noStrike" kern="1200" cap="none" spc="0" normalizeH="0" baseline="0" noProof="0" dirty="0">
                          <a:ln>
                            <a:noFill/>
                          </a:ln>
                          <a:solidFill>
                            <a:srgbClr val="00B0F0"/>
                          </a:solidFill>
                          <a:effectLst/>
                          <a:uLnTx/>
                          <a:uFillTx/>
                          <a:latin typeface="+mn-lt"/>
                          <a:ea typeface="+mn-ea"/>
                          <a:cs typeface="+mn-cs"/>
                        </a:rPr>
                        <a:t>we 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002060"/>
                          </a:solidFill>
                          <a:effectLst/>
                          <a:uLnTx/>
                          <a:uFillTx/>
                          <a:latin typeface="+mn-lt"/>
                          <a:ea typeface="+mn-ea"/>
                          <a:cs typeface="+mn-cs"/>
                        </a:rPr>
                        <a:t>nous avons mangé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1" u="none" strike="noStrike" kern="1200" cap="none" spc="0" normalizeH="0" baseline="0" noProof="0" dirty="0">
                          <a:ln>
                            <a:noFill/>
                          </a:ln>
                          <a:solidFill>
                            <a:srgbClr val="00B0F0"/>
                          </a:solidFill>
                          <a:effectLst/>
                          <a:uLnTx/>
                          <a:uFillTx/>
                          <a:latin typeface="+mn-lt"/>
                          <a:ea typeface="+mn-ea"/>
                          <a:cs typeface="+mn-cs"/>
                        </a:rPr>
                        <a:t>we 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err="1">
                          <a:ln>
                            <a:noFill/>
                          </a:ln>
                          <a:solidFill>
                            <a:srgbClr val="002060"/>
                          </a:solidFill>
                          <a:effectLst/>
                          <a:uLnTx/>
                          <a:uFillTx/>
                          <a:latin typeface="+mn-lt"/>
                          <a:ea typeface="+mn-ea"/>
                          <a:cs typeface="+mn-cs"/>
                        </a:rPr>
                        <a:t>vous</a:t>
                      </a:r>
                      <a:r>
                        <a:rPr kumimoji="0" lang="en-GB" sz="1100" b="1" i="0" u="none" strike="noStrike" kern="1200" cap="none" spc="0" normalizeH="0" baseline="0" noProof="0" dirty="0">
                          <a:ln>
                            <a:noFill/>
                          </a:ln>
                          <a:solidFill>
                            <a:srgbClr val="002060"/>
                          </a:solidFill>
                          <a:effectLst/>
                          <a:uLnTx/>
                          <a:uFillTx/>
                          <a:latin typeface="+mn-lt"/>
                          <a:ea typeface="+mn-ea"/>
                          <a:cs typeface="+mn-cs"/>
                        </a:rPr>
                        <a:t> avez mangé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1" u="none" strike="noStrike" kern="1200" cap="none" spc="0" normalizeH="0" baseline="0" noProof="0" dirty="0">
                          <a:ln>
                            <a:noFill/>
                          </a:ln>
                          <a:solidFill>
                            <a:srgbClr val="00B0F0"/>
                          </a:solidFill>
                          <a:effectLst/>
                          <a:uLnTx/>
                          <a:uFillTx/>
                          <a:latin typeface="+mn-lt"/>
                          <a:ea typeface="+mn-ea"/>
                          <a:cs typeface="+mn-cs"/>
                        </a:rPr>
                        <a:t>you 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err="1">
                          <a:ln>
                            <a:noFill/>
                          </a:ln>
                          <a:solidFill>
                            <a:srgbClr val="002060"/>
                          </a:solidFill>
                          <a:effectLst/>
                          <a:uLnTx/>
                          <a:uFillTx/>
                          <a:latin typeface="+mn-lt"/>
                          <a:ea typeface="+mn-ea"/>
                          <a:cs typeface="+mn-cs"/>
                        </a:rPr>
                        <a:t>ils</a:t>
                      </a:r>
                      <a:r>
                        <a:rPr kumimoji="0" lang="en-GB" sz="1100" b="1" i="0" u="none" strike="noStrike" kern="1200" cap="none" spc="0" normalizeH="0" baseline="0" noProof="0" dirty="0">
                          <a:ln>
                            <a:noFill/>
                          </a:ln>
                          <a:solidFill>
                            <a:srgbClr val="002060"/>
                          </a:solidFill>
                          <a:effectLst/>
                          <a:uLnTx/>
                          <a:uFillTx/>
                          <a:latin typeface="+mn-lt"/>
                          <a:ea typeface="+mn-ea"/>
                          <a:cs typeface="+mn-cs"/>
                        </a:rPr>
                        <a:t> ont mangé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1" u="none" strike="noStrike" kern="1200" cap="none" spc="0" normalizeH="0" baseline="0" noProof="0" dirty="0">
                          <a:ln>
                            <a:noFill/>
                          </a:ln>
                          <a:solidFill>
                            <a:srgbClr val="00B0F0"/>
                          </a:solidFill>
                          <a:effectLst/>
                          <a:uLnTx/>
                          <a:uFillTx/>
                          <a:latin typeface="+mn-lt"/>
                          <a:ea typeface="+mn-ea"/>
                          <a:cs typeface="+mn-cs"/>
                        </a:rPr>
                        <a:t>they ate</a:t>
                      </a:r>
                    </a:p>
                  </a:txBody>
                  <a:tcPr anchor="ctr">
                    <a:lnL w="12700" cap="flat" cmpd="sng" algn="ctr">
                      <a:solidFill>
                        <a:schemeClr val="tx1"/>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tcPr>
                </a:tc>
                <a:tc>
                  <a:txBody>
                    <a:bodyPr/>
                    <a:lstStyle/>
                    <a:p>
                      <a:r>
                        <a:rPr lang="en-GB" sz="1100" b="1" dirty="0">
                          <a:solidFill>
                            <a:srgbClr val="002060"/>
                          </a:solidFill>
                        </a:rPr>
                        <a:t>beaucoup de</a:t>
                      </a:r>
                    </a:p>
                    <a:p>
                      <a:r>
                        <a:rPr lang="en-GB" sz="1100" b="0" i="1" dirty="0">
                          <a:solidFill>
                            <a:srgbClr val="00B0F0"/>
                          </a:solidFill>
                        </a:rPr>
                        <a:t>a lot of</a:t>
                      </a:r>
                    </a:p>
                    <a:p>
                      <a:r>
                        <a:rPr lang="en-GB" sz="1100" b="1" dirty="0">
                          <a:solidFill>
                            <a:srgbClr val="002060"/>
                          </a:solidFill>
                        </a:rPr>
                        <a:t>trop de </a:t>
                      </a:r>
                    </a:p>
                    <a:p>
                      <a:r>
                        <a:rPr lang="en-GB" sz="1100" b="0" i="1" dirty="0">
                          <a:solidFill>
                            <a:srgbClr val="00B0F0"/>
                          </a:solidFill>
                        </a:rPr>
                        <a:t>too much </a:t>
                      </a:r>
                    </a:p>
                    <a:p>
                      <a:r>
                        <a:rPr lang="en-GB" sz="1100" b="1" dirty="0">
                          <a:solidFill>
                            <a:srgbClr val="002060"/>
                          </a:solidFill>
                        </a:rPr>
                        <a:t>un </a:t>
                      </a:r>
                      <a:r>
                        <a:rPr lang="en-GB" sz="1100" b="1" dirty="0" err="1">
                          <a:solidFill>
                            <a:srgbClr val="002060"/>
                          </a:solidFill>
                        </a:rPr>
                        <a:t>peu</a:t>
                      </a:r>
                      <a:r>
                        <a:rPr lang="en-GB" sz="1100" b="1" dirty="0">
                          <a:solidFill>
                            <a:srgbClr val="002060"/>
                          </a:solidFill>
                        </a:rPr>
                        <a:t> de</a:t>
                      </a:r>
                    </a:p>
                    <a:p>
                      <a:r>
                        <a:rPr lang="en-GB" sz="1100" b="0" i="1" dirty="0">
                          <a:solidFill>
                            <a:srgbClr val="00B0F0"/>
                          </a:solidFill>
                        </a:rPr>
                        <a:t>a little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100" b="1" i="0" kern="1200" baseline="0" dirty="0">
                          <a:solidFill>
                            <a:srgbClr val="002060"/>
                          </a:solidFill>
                          <a:effectLst/>
                          <a:latin typeface="+mn-lt"/>
                          <a:ea typeface="+mn-ea"/>
                          <a:cs typeface="+mn-cs"/>
                        </a:rPr>
                        <a:t>frites </a:t>
                      </a:r>
                    </a:p>
                    <a:p>
                      <a:pPr algn="ctr"/>
                      <a:r>
                        <a:rPr lang="en-GB" sz="1100" b="0" i="1" kern="1200" baseline="0" dirty="0">
                          <a:solidFill>
                            <a:srgbClr val="00B0F0"/>
                          </a:solidFill>
                          <a:effectLst/>
                          <a:latin typeface="+mn-lt"/>
                          <a:ea typeface="+mn-ea"/>
                          <a:cs typeface="+mn-cs"/>
                        </a:rPr>
                        <a:t>chips </a:t>
                      </a:r>
                    </a:p>
                    <a:p>
                      <a:pPr algn="ctr"/>
                      <a:r>
                        <a:rPr lang="en-GB" sz="1100" b="1" i="0" kern="1200" baseline="0" dirty="0">
                          <a:solidFill>
                            <a:srgbClr val="002060"/>
                          </a:solidFill>
                          <a:effectLst/>
                          <a:latin typeface="+mn-lt"/>
                          <a:ea typeface="+mn-ea"/>
                          <a:cs typeface="+mn-cs"/>
                        </a:rPr>
                        <a:t>chips</a:t>
                      </a:r>
                    </a:p>
                    <a:p>
                      <a:pPr algn="ctr"/>
                      <a:r>
                        <a:rPr lang="en-GB" sz="1100" b="0" i="1" kern="1200" baseline="0" dirty="0">
                          <a:solidFill>
                            <a:srgbClr val="00B0F0"/>
                          </a:solidFill>
                          <a:effectLst/>
                          <a:latin typeface="+mn-lt"/>
                          <a:ea typeface="+mn-ea"/>
                          <a:cs typeface="+mn-cs"/>
                        </a:rPr>
                        <a:t>crisps</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1" i="0" kern="1200" baseline="0" dirty="0">
                          <a:solidFill>
                            <a:srgbClr val="002060"/>
                          </a:solidFill>
                          <a:effectLst/>
                          <a:latin typeface="+mn-lt"/>
                          <a:ea typeface="+mn-ea"/>
                          <a:cs typeface="+mn-cs"/>
                        </a:rPr>
                        <a:t>hamburgers </a:t>
                      </a:r>
                      <a:r>
                        <a:rPr lang="en-GB" sz="1100" b="0" i="1" kern="1200" baseline="0" dirty="0" err="1">
                          <a:solidFill>
                            <a:srgbClr val="00B0F0"/>
                          </a:solidFill>
                          <a:effectLst/>
                          <a:latin typeface="+mn-lt"/>
                          <a:ea typeface="+mn-ea"/>
                          <a:cs typeface="+mn-cs"/>
                        </a:rPr>
                        <a:t>hamburgers</a:t>
                      </a:r>
                      <a:endParaRPr lang="en-GB" sz="1100" b="0" i="1" kern="1200" baseline="0" dirty="0">
                        <a:solidFill>
                          <a:srgbClr val="00B0F0"/>
                        </a:solidFill>
                        <a:effectLst/>
                        <a:latin typeface="+mn-lt"/>
                        <a:ea typeface="+mn-ea"/>
                        <a:cs typeface="+mn-cs"/>
                      </a:endParaRPr>
                    </a:p>
                    <a:p>
                      <a:pPr algn="ctr"/>
                      <a:r>
                        <a:rPr lang="en-GB" sz="1100" b="1" i="0" kern="1200" baseline="0" dirty="0" err="1">
                          <a:solidFill>
                            <a:srgbClr val="002060"/>
                          </a:solidFill>
                          <a:effectLst/>
                          <a:latin typeface="+mn-lt"/>
                          <a:ea typeface="+mn-ea"/>
                          <a:cs typeface="+mn-cs"/>
                        </a:rPr>
                        <a:t>légumes</a:t>
                      </a:r>
                      <a:r>
                        <a:rPr lang="en-GB" sz="1100" b="1" i="0" kern="1200" baseline="0" dirty="0">
                          <a:solidFill>
                            <a:srgbClr val="002060"/>
                          </a:solidFill>
                          <a:effectLst/>
                          <a:latin typeface="+mn-lt"/>
                          <a:ea typeface="+mn-ea"/>
                          <a:cs typeface="+mn-cs"/>
                        </a:rPr>
                        <a:t> </a:t>
                      </a:r>
                      <a:r>
                        <a:rPr lang="en-GB" sz="1100" b="0" i="1" kern="1200" baseline="0" dirty="0">
                          <a:solidFill>
                            <a:srgbClr val="00B0F0"/>
                          </a:solidFill>
                          <a:effectLst/>
                          <a:latin typeface="+mn-lt"/>
                          <a:ea typeface="+mn-ea"/>
                          <a:cs typeface="+mn-cs"/>
                        </a:rPr>
                        <a:t>vegetables</a:t>
                      </a:r>
                    </a:p>
                    <a:p>
                      <a:pPr algn="ctr"/>
                      <a:r>
                        <a:rPr lang="en-GB" sz="1100" b="1" i="0" kern="1200" baseline="0" dirty="0">
                          <a:solidFill>
                            <a:srgbClr val="002060"/>
                          </a:solidFill>
                          <a:effectLst/>
                          <a:latin typeface="+mn-lt"/>
                          <a:ea typeface="+mn-ea"/>
                          <a:cs typeface="+mn-cs"/>
                        </a:rPr>
                        <a:t>fruits</a:t>
                      </a:r>
                    </a:p>
                    <a:p>
                      <a:pPr algn="ctr"/>
                      <a:r>
                        <a:rPr lang="en-GB" sz="1100" b="0" i="1" kern="1200" baseline="0" dirty="0">
                          <a:solidFill>
                            <a:srgbClr val="00B0F0"/>
                          </a:solidFill>
                          <a:effectLst/>
                          <a:latin typeface="+mn-lt"/>
                          <a:ea typeface="+mn-ea"/>
                          <a:cs typeface="+mn-cs"/>
                        </a:rPr>
                        <a:t>fruits</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r>
                        <a:rPr lang="en-GB" sz="1100" b="1" i="0" kern="1200" baseline="0" dirty="0">
                          <a:solidFill>
                            <a:srgbClr val="002060"/>
                          </a:solidFill>
                          <a:effectLst/>
                          <a:latin typeface="+mn-lt"/>
                          <a:ea typeface="+mn-ea"/>
                          <a:cs typeface="+mn-cs"/>
                        </a:rPr>
                        <a:t>puis</a:t>
                      </a:r>
                    </a:p>
                    <a:p>
                      <a:r>
                        <a:rPr lang="en-GB" sz="1100" b="0" i="1" kern="1200" baseline="0" dirty="0">
                          <a:solidFill>
                            <a:srgbClr val="00B0F0"/>
                          </a:solidFill>
                          <a:effectLst/>
                          <a:latin typeface="+mn-lt"/>
                          <a:ea typeface="+mn-ea"/>
                          <a:cs typeface="+mn-cs"/>
                        </a:rPr>
                        <a:t>then</a:t>
                      </a:r>
                    </a:p>
                    <a:p>
                      <a:endParaRPr lang="en-GB" sz="1100" b="0" i="1" kern="1200" baseline="0" dirty="0">
                        <a:solidFill>
                          <a:srgbClr val="00B0F0"/>
                        </a:solidFill>
                        <a:effectLst/>
                        <a:latin typeface="+mn-lt"/>
                        <a:ea typeface="+mn-ea"/>
                        <a:cs typeface="+mn-cs"/>
                      </a:endParaRPr>
                    </a:p>
                    <a:p>
                      <a:r>
                        <a:rPr lang="en-GB" sz="1100" b="1" i="0" kern="1200" baseline="0" dirty="0">
                          <a:solidFill>
                            <a:srgbClr val="002060"/>
                          </a:solidFill>
                          <a:effectLst/>
                          <a:latin typeface="+mn-lt"/>
                          <a:ea typeface="+mn-ea"/>
                          <a:cs typeface="+mn-cs"/>
                        </a:rPr>
                        <a:t>après</a:t>
                      </a:r>
                    </a:p>
                    <a:p>
                      <a:r>
                        <a:rPr lang="en-GB" sz="1100" b="0" i="1" kern="1200" baseline="0" dirty="0">
                          <a:solidFill>
                            <a:srgbClr val="00B0F0"/>
                          </a:solidFill>
                          <a:effectLst/>
                          <a:latin typeface="+mn-lt"/>
                          <a:ea typeface="+mn-ea"/>
                          <a:cs typeface="+mn-cs"/>
                        </a:rPr>
                        <a:t>afterwards</a:t>
                      </a:r>
                    </a:p>
                    <a:p>
                      <a:endParaRPr lang="en-GB" sz="1100" b="0" i="1" kern="1200" baseline="0" dirty="0">
                        <a:solidFill>
                          <a:srgbClr val="00B0F0"/>
                        </a:solidFill>
                        <a:effectLst/>
                        <a:latin typeface="+mn-lt"/>
                        <a:ea typeface="+mn-ea"/>
                        <a:cs typeface="+mn-cs"/>
                      </a:endParaRPr>
                    </a:p>
                    <a:p>
                      <a:r>
                        <a:rPr lang="en-GB" sz="1100" b="1" i="0" kern="1200" baseline="0" dirty="0" err="1">
                          <a:solidFill>
                            <a:srgbClr val="002060"/>
                          </a:solidFill>
                          <a:effectLst/>
                          <a:latin typeface="+mn-lt"/>
                          <a:ea typeface="+mn-ea"/>
                          <a:cs typeface="+mn-cs"/>
                        </a:rPr>
                        <a:t>finalement</a:t>
                      </a:r>
                      <a:endParaRPr lang="en-GB" sz="1100" b="1" i="0" kern="1200" baseline="0" dirty="0">
                        <a:solidFill>
                          <a:srgbClr val="002060"/>
                        </a:solidFill>
                        <a:effectLst/>
                        <a:latin typeface="+mn-lt"/>
                        <a:ea typeface="+mn-ea"/>
                        <a:cs typeface="+mn-cs"/>
                      </a:endParaRPr>
                    </a:p>
                    <a:p>
                      <a:r>
                        <a:rPr lang="en-GB" sz="1100" b="0" i="1" kern="1200" baseline="0" dirty="0">
                          <a:solidFill>
                            <a:srgbClr val="00B0F0"/>
                          </a:solidFill>
                          <a:effectLst/>
                          <a:latin typeface="+mn-lt"/>
                          <a:ea typeface="+mn-ea"/>
                          <a:cs typeface="+mn-cs"/>
                        </a:rPr>
                        <a:t>finally</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002060"/>
                          </a:solidFill>
                          <a:effectLst/>
                          <a:uLnTx/>
                          <a:uFillTx/>
                          <a:latin typeface="+mn-lt"/>
                          <a:ea typeface="+mn-ea"/>
                          <a:cs typeface="+mn-cs"/>
                        </a:rPr>
                        <a:t>j’ai </a:t>
                      </a:r>
                      <a:r>
                        <a:rPr kumimoji="0" lang="en-GB" sz="1100" b="1" i="0" u="none" strike="noStrike" kern="1200" cap="none" spc="0" normalizeH="0" baseline="0" noProof="0" dirty="0" err="1">
                          <a:ln>
                            <a:noFill/>
                          </a:ln>
                          <a:solidFill>
                            <a:srgbClr val="002060"/>
                          </a:solidFill>
                          <a:effectLst/>
                          <a:uLnTx/>
                          <a:uFillTx/>
                          <a:latin typeface="+mn-lt"/>
                          <a:ea typeface="+mn-ea"/>
                          <a:cs typeface="+mn-cs"/>
                        </a:rPr>
                        <a:t>bu</a:t>
                      </a:r>
                      <a:endParaRPr kumimoji="0" lang="en-GB" sz="1100" b="1" i="0" u="none" strike="noStrike" kern="1200" cap="none" spc="0" normalizeH="0" baseline="0" noProof="0" dirty="0">
                        <a:ln>
                          <a:noFill/>
                        </a:ln>
                        <a:solidFill>
                          <a:srgbClr val="002060"/>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1" u="none" strike="noStrike" kern="1200" cap="none" spc="0" normalizeH="0" baseline="0" noProof="0" dirty="0">
                          <a:ln>
                            <a:noFill/>
                          </a:ln>
                          <a:solidFill>
                            <a:srgbClr val="00B0F0"/>
                          </a:solidFill>
                          <a:effectLst/>
                          <a:uLnTx/>
                          <a:uFillTx/>
                          <a:latin typeface="+mn-lt"/>
                          <a:ea typeface="+mn-ea"/>
                          <a:cs typeface="+mn-cs"/>
                        </a:rPr>
                        <a:t>I drank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err="1">
                          <a:ln>
                            <a:noFill/>
                          </a:ln>
                          <a:solidFill>
                            <a:srgbClr val="002060"/>
                          </a:solidFill>
                          <a:effectLst/>
                          <a:uLnTx/>
                          <a:uFillTx/>
                          <a:latin typeface="+mn-lt"/>
                          <a:ea typeface="+mn-ea"/>
                          <a:cs typeface="+mn-cs"/>
                        </a:rPr>
                        <a:t>tu</a:t>
                      </a:r>
                      <a:r>
                        <a:rPr kumimoji="0" lang="en-GB" sz="1100" b="1" i="0" u="none" strike="noStrike" kern="1200" cap="none" spc="0" normalizeH="0" baseline="0" noProof="0" dirty="0">
                          <a:ln>
                            <a:noFill/>
                          </a:ln>
                          <a:solidFill>
                            <a:srgbClr val="002060"/>
                          </a:solidFill>
                          <a:effectLst/>
                          <a:uLnTx/>
                          <a:uFillTx/>
                          <a:latin typeface="+mn-lt"/>
                          <a:ea typeface="+mn-ea"/>
                          <a:cs typeface="+mn-cs"/>
                        </a:rPr>
                        <a:t> as </a:t>
                      </a:r>
                      <a:r>
                        <a:rPr kumimoji="0" lang="en-GB" sz="1100" b="1" i="0" u="none" strike="noStrike" kern="1200" cap="none" spc="0" normalizeH="0" baseline="0" noProof="0" dirty="0" err="1">
                          <a:ln>
                            <a:noFill/>
                          </a:ln>
                          <a:solidFill>
                            <a:srgbClr val="002060"/>
                          </a:solidFill>
                          <a:effectLst/>
                          <a:uLnTx/>
                          <a:uFillTx/>
                          <a:latin typeface="+mn-lt"/>
                          <a:ea typeface="+mn-ea"/>
                          <a:cs typeface="+mn-cs"/>
                        </a:rPr>
                        <a:t>bu</a:t>
                      </a:r>
                      <a:endParaRPr kumimoji="0" lang="en-GB" sz="1100" b="1" i="0" u="none" strike="noStrike" kern="1200" cap="none" spc="0" normalizeH="0" baseline="0" noProof="0" dirty="0">
                        <a:ln>
                          <a:noFill/>
                        </a:ln>
                        <a:solidFill>
                          <a:srgbClr val="002060"/>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1" u="none" strike="noStrike" kern="1200" cap="none" spc="0" normalizeH="0" baseline="0" noProof="0" dirty="0">
                          <a:ln>
                            <a:noFill/>
                          </a:ln>
                          <a:solidFill>
                            <a:srgbClr val="00B0F0"/>
                          </a:solidFill>
                          <a:effectLst/>
                          <a:uLnTx/>
                          <a:uFillTx/>
                          <a:latin typeface="+mn-lt"/>
                          <a:ea typeface="+mn-ea"/>
                          <a:cs typeface="+mn-cs"/>
                        </a:rPr>
                        <a:t>you drank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err="1">
                          <a:ln>
                            <a:noFill/>
                          </a:ln>
                          <a:solidFill>
                            <a:srgbClr val="002060"/>
                          </a:solidFill>
                          <a:effectLst/>
                          <a:uLnTx/>
                          <a:uFillTx/>
                          <a:latin typeface="+mn-lt"/>
                          <a:ea typeface="+mn-ea"/>
                          <a:cs typeface="+mn-cs"/>
                        </a:rPr>
                        <a:t>il</a:t>
                      </a:r>
                      <a:r>
                        <a:rPr kumimoji="0" lang="en-GB" sz="1100" b="1" i="0" u="none" strike="noStrike" kern="1200" cap="none" spc="0" normalizeH="0" baseline="0" noProof="0" dirty="0">
                          <a:ln>
                            <a:noFill/>
                          </a:ln>
                          <a:solidFill>
                            <a:srgbClr val="002060"/>
                          </a:solidFill>
                          <a:effectLst/>
                          <a:uLnTx/>
                          <a:uFillTx/>
                          <a:latin typeface="+mn-lt"/>
                          <a:ea typeface="+mn-ea"/>
                          <a:cs typeface="+mn-cs"/>
                        </a:rPr>
                        <a:t> a </a:t>
                      </a:r>
                      <a:r>
                        <a:rPr kumimoji="0" lang="en-GB" sz="1100" b="1" i="0" u="none" strike="noStrike" kern="1200" cap="none" spc="0" normalizeH="0" baseline="0" noProof="0" dirty="0" err="1">
                          <a:ln>
                            <a:noFill/>
                          </a:ln>
                          <a:solidFill>
                            <a:srgbClr val="002060"/>
                          </a:solidFill>
                          <a:effectLst/>
                          <a:uLnTx/>
                          <a:uFillTx/>
                          <a:latin typeface="+mn-lt"/>
                          <a:ea typeface="+mn-ea"/>
                          <a:cs typeface="+mn-cs"/>
                        </a:rPr>
                        <a:t>bu</a:t>
                      </a:r>
                      <a:endParaRPr kumimoji="0" lang="en-GB" sz="1100" b="1" i="0" u="none" strike="noStrike" kern="1200" cap="none" spc="0" normalizeH="0" baseline="0" noProof="0" dirty="0">
                        <a:ln>
                          <a:noFill/>
                        </a:ln>
                        <a:solidFill>
                          <a:srgbClr val="002060"/>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1" u="none" strike="noStrike" kern="1200" cap="none" spc="0" normalizeH="0" baseline="0" noProof="0" dirty="0">
                          <a:ln>
                            <a:noFill/>
                          </a:ln>
                          <a:solidFill>
                            <a:srgbClr val="00B0F0"/>
                          </a:solidFill>
                          <a:effectLst/>
                          <a:uLnTx/>
                          <a:uFillTx/>
                          <a:latin typeface="+mn-lt"/>
                          <a:ea typeface="+mn-ea"/>
                          <a:cs typeface="+mn-cs"/>
                        </a:rPr>
                        <a:t>he drank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err="1">
                          <a:ln>
                            <a:noFill/>
                          </a:ln>
                          <a:solidFill>
                            <a:srgbClr val="002060"/>
                          </a:solidFill>
                          <a:effectLst/>
                          <a:uLnTx/>
                          <a:uFillTx/>
                          <a:latin typeface="+mn-lt"/>
                          <a:ea typeface="+mn-ea"/>
                          <a:cs typeface="+mn-cs"/>
                        </a:rPr>
                        <a:t>elle</a:t>
                      </a:r>
                      <a:r>
                        <a:rPr kumimoji="0" lang="en-GB" sz="1100" b="1" i="0" u="none" strike="noStrike" kern="1200" cap="none" spc="0" normalizeH="0" baseline="0" noProof="0" dirty="0">
                          <a:ln>
                            <a:noFill/>
                          </a:ln>
                          <a:solidFill>
                            <a:srgbClr val="002060"/>
                          </a:solidFill>
                          <a:effectLst/>
                          <a:uLnTx/>
                          <a:uFillTx/>
                          <a:latin typeface="+mn-lt"/>
                          <a:ea typeface="+mn-ea"/>
                          <a:cs typeface="+mn-cs"/>
                        </a:rPr>
                        <a:t> a </a:t>
                      </a:r>
                      <a:r>
                        <a:rPr kumimoji="0" lang="en-GB" sz="1100" b="1" i="0" u="none" strike="noStrike" kern="1200" cap="none" spc="0" normalizeH="0" baseline="0" noProof="0" dirty="0" err="1">
                          <a:ln>
                            <a:noFill/>
                          </a:ln>
                          <a:solidFill>
                            <a:srgbClr val="002060"/>
                          </a:solidFill>
                          <a:effectLst/>
                          <a:uLnTx/>
                          <a:uFillTx/>
                          <a:latin typeface="+mn-lt"/>
                          <a:ea typeface="+mn-ea"/>
                          <a:cs typeface="+mn-cs"/>
                        </a:rPr>
                        <a:t>bu</a:t>
                      </a:r>
                      <a:endParaRPr kumimoji="0" lang="en-GB" sz="1100" b="1" i="0" u="none" strike="noStrike" kern="1200" cap="none" spc="0" normalizeH="0" baseline="0" noProof="0" dirty="0">
                        <a:ln>
                          <a:noFill/>
                        </a:ln>
                        <a:solidFill>
                          <a:srgbClr val="002060"/>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1" u="none" strike="noStrike" kern="1200" cap="none" spc="0" normalizeH="0" baseline="0" noProof="0" dirty="0">
                          <a:ln>
                            <a:noFill/>
                          </a:ln>
                          <a:solidFill>
                            <a:srgbClr val="00B0F0"/>
                          </a:solidFill>
                          <a:effectLst/>
                          <a:uLnTx/>
                          <a:uFillTx/>
                          <a:latin typeface="+mn-lt"/>
                          <a:ea typeface="+mn-ea"/>
                          <a:cs typeface="+mn-cs"/>
                        </a:rPr>
                        <a:t>she drank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002060"/>
                          </a:solidFill>
                          <a:effectLst/>
                          <a:uLnTx/>
                          <a:uFillTx/>
                          <a:latin typeface="+mn-lt"/>
                          <a:ea typeface="+mn-ea"/>
                          <a:cs typeface="+mn-cs"/>
                        </a:rPr>
                        <a:t>on a </a:t>
                      </a:r>
                      <a:r>
                        <a:rPr kumimoji="0" lang="en-GB" sz="1100" b="1" i="0" u="none" strike="noStrike" kern="1200" cap="none" spc="0" normalizeH="0" baseline="0" noProof="0" dirty="0" err="1">
                          <a:ln>
                            <a:noFill/>
                          </a:ln>
                          <a:solidFill>
                            <a:srgbClr val="002060"/>
                          </a:solidFill>
                          <a:effectLst/>
                          <a:uLnTx/>
                          <a:uFillTx/>
                          <a:latin typeface="+mn-lt"/>
                          <a:ea typeface="+mn-ea"/>
                          <a:cs typeface="+mn-cs"/>
                        </a:rPr>
                        <a:t>bu</a:t>
                      </a:r>
                      <a:endParaRPr kumimoji="0" lang="en-GB" sz="1100" b="1" i="0" u="none" strike="noStrike" kern="1200" cap="none" spc="0" normalizeH="0" baseline="0" noProof="0" dirty="0">
                        <a:ln>
                          <a:noFill/>
                        </a:ln>
                        <a:solidFill>
                          <a:srgbClr val="002060"/>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1" u="none" strike="noStrike" kern="1200" cap="none" spc="0" normalizeH="0" baseline="0" noProof="0" dirty="0">
                          <a:ln>
                            <a:noFill/>
                          </a:ln>
                          <a:solidFill>
                            <a:srgbClr val="00B0F0"/>
                          </a:solidFill>
                          <a:effectLst/>
                          <a:uLnTx/>
                          <a:uFillTx/>
                          <a:latin typeface="+mn-lt"/>
                          <a:ea typeface="+mn-ea"/>
                          <a:cs typeface="+mn-cs"/>
                        </a:rPr>
                        <a:t>we drank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002060"/>
                          </a:solidFill>
                          <a:effectLst/>
                          <a:uLnTx/>
                          <a:uFillTx/>
                          <a:latin typeface="+mn-lt"/>
                          <a:ea typeface="+mn-ea"/>
                          <a:cs typeface="+mn-cs"/>
                        </a:rPr>
                        <a:t>nous avons </a:t>
                      </a:r>
                      <a:r>
                        <a:rPr kumimoji="0" lang="en-GB" sz="1100" b="1" i="0" u="none" strike="noStrike" kern="1200" cap="none" spc="0" normalizeH="0" baseline="0" noProof="0" dirty="0" err="1">
                          <a:ln>
                            <a:noFill/>
                          </a:ln>
                          <a:solidFill>
                            <a:srgbClr val="002060"/>
                          </a:solidFill>
                          <a:effectLst/>
                          <a:uLnTx/>
                          <a:uFillTx/>
                          <a:latin typeface="+mn-lt"/>
                          <a:ea typeface="+mn-ea"/>
                          <a:cs typeface="+mn-cs"/>
                        </a:rPr>
                        <a:t>bu</a:t>
                      </a:r>
                      <a:endParaRPr kumimoji="0" lang="en-GB" sz="1100" b="1" i="0" u="none" strike="noStrike" kern="1200" cap="none" spc="0" normalizeH="0" baseline="0" noProof="0" dirty="0">
                        <a:ln>
                          <a:noFill/>
                        </a:ln>
                        <a:solidFill>
                          <a:srgbClr val="002060"/>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1" u="none" strike="noStrike" kern="1200" cap="none" spc="0" normalizeH="0" baseline="0" noProof="0" dirty="0">
                          <a:ln>
                            <a:noFill/>
                          </a:ln>
                          <a:solidFill>
                            <a:srgbClr val="00B0F0"/>
                          </a:solidFill>
                          <a:effectLst/>
                          <a:uLnTx/>
                          <a:uFillTx/>
                          <a:latin typeface="+mn-lt"/>
                          <a:ea typeface="+mn-ea"/>
                          <a:cs typeface="+mn-cs"/>
                        </a:rPr>
                        <a:t>we drank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err="1">
                          <a:ln>
                            <a:noFill/>
                          </a:ln>
                          <a:solidFill>
                            <a:srgbClr val="002060"/>
                          </a:solidFill>
                          <a:effectLst/>
                          <a:uLnTx/>
                          <a:uFillTx/>
                          <a:latin typeface="+mn-lt"/>
                          <a:ea typeface="+mn-ea"/>
                          <a:cs typeface="+mn-cs"/>
                        </a:rPr>
                        <a:t>vous</a:t>
                      </a:r>
                      <a:r>
                        <a:rPr kumimoji="0" lang="en-GB" sz="1100" b="1" i="0" u="none" strike="noStrike" kern="1200" cap="none" spc="0" normalizeH="0" baseline="0" noProof="0" dirty="0">
                          <a:ln>
                            <a:noFill/>
                          </a:ln>
                          <a:solidFill>
                            <a:srgbClr val="002060"/>
                          </a:solidFill>
                          <a:effectLst/>
                          <a:uLnTx/>
                          <a:uFillTx/>
                          <a:latin typeface="+mn-lt"/>
                          <a:ea typeface="+mn-ea"/>
                          <a:cs typeface="+mn-cs"/>
                        </a:rPr>
                        <a:t> avez </a:t>
                      </a:r>
                      <a:r>
                        <a:rPr kumimoji="0" lang="en-GB" sz="1100" b="1" i="0" u="none" strike="noStrike" kern="1200" cap="none" spc="0" normalizeH="0" baseline="0" noProof="0" dirty="0" err="1">
                          <a:ln>
                            <a:noFill/>
                          </a:ln>
                          <a:solidFill>
                            <a:srgbClr val="002060"/>
                          </a:solidFill>
                          <a:effectLst/>
                          <a:uLnTx/>
                          <a:uFillTx/>
                          <a:latin typeface="+mn-lt"/>
                          <a:ea typeface="+mn-ea"/>
                          <a:cs typeface="+mn-cs"/>
                        </a:rPr>
                        <a:t>bu</a:t>
                      </a:r>
                      <a:endParaRPr kumimoji="0" lang="en-GB" sz="1100" b="1" i="0" u="none" strike="noStrike" kern="1200" cap="none" spc="0" normalizeH="0" baseline="0" noProof="0" dirty="0">
                        <a:ln>
                          <a:noFill/>
                        </a:ln>
                        <a:solidFill>
                          <a:srgbClr val="002060"/>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1" u="none" strike="noStrike" kern="1200" cap="none" spc="0" normalizeH="0" baseline="0" noProof="0" dirty="0">
                          <a:ln>
                            <a:noFill/>
                          </a:ln>
                          <a:solidFill>
                            <a:srgbClr val="00B0F0"/>
                          </a:solidFill>
                          <a:effectLst/>
                          <a:uLnTx/>
                          <a:uFillTx/>
                          <a:latin typeface="+mn-lt"/>
                          <a:ea typeface="+mn-ea"/>
                          <a:cs typeface="+mn-cs"/>
                        </a:rPr>
                        <a:t>you drank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err="1">
                          <a:ln>
                            <a:noFill/>
                          </a:ln>
                          <a:solidFill>
                            <a:srgbClr val="002060"/>
                          </a:solidFill>
                          <a:effectLst/>
                          <a:uLnTx/>
                          <a:uFillTx/>
                          <a:latin typeface="+mn-lt"/>
                          <a:ea typeface="+mn-ea"/>
                          <a:cs typeface="+mn-cs"/>
                        </a:rPr>
                        <a:t>ils</a:t>
                      </a:r>
                      <a:r>
                        <a:rPr kumimoji="0" lang="en-GB" sz="1100" b="1" i="0" u="none" strike="noStrike" kern="1200" cap="none" spc="0" normalizeH="0" baseline="0" noProof="0" dirty="0">
                          <a:ln>
                            <a:noFill/>
                          </a:ln>
                          <a:solidFill>
                            <a:srgbClr val="002060"/>
                          </a:solidFill>
                          <a:effectLst/>
                          <a:uLnTx/>
                          <a:uFillTx/>
                          <a:latin typeface="+mn-lt"/>
                          <a:ea typeface="+mn-ea"/>
                          <a:cs typeface="+mn-cs"/>
                        </a:rPr>
                        <a:t> ont </a:t>
                      </a:r>
                      <a:r>
                        <a:rPr kumimoji="0" lang="en-GB" sz="1100" b="1" i="0" u="none" strike="noStrike" kern="1200" cap="none" spc="0" normalizeH="0" baseline="0" noProof="0" dirty="0" err="1">
                          <a:ln>
                            <a:noFill/>
                          </a:ln>
                          <a:solidFill>
                            <a:srgbClr val="002060"/>
                          </a:solidFill>
                          <a:effectLst/>
                          <a:uLnTx/>
                          <a:uFillTx/>
                          <a:latin typeface="+mn-lt"/>
                          <a:ea typeface="+mn-ea"/>
                          <a:cs typeface="+mn-cs"/>
                        </a:rPr>
                        <a:t>bu</a:t>
                      </a:r>
                      <a:endParaRPr kumimoji="0" lang="en-GB" sz="1100" b="1" i="0" u="none" strike="noStrike" kern="1200" cap="none" spc="0" normalizeH="0" baseline="0" noProof="0" dirty="0">
                        <a:ln>
                          <a:noFill/>
                        </a:ln>
                        <a:solidFill>
                          <a:srgbClr val="002060"/>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1" u="none" strike="noStrike" kern="1200" cap="none" spc="0" normalizeH="0" baseline="0" noProof="0" dirty="0">
                          <a:ln>
                            <a:noFill/>
                          </a:ln>
                          <a:solidFill>
                            <a:srgbClr val="00B0F0"/>
                          </a:solidFill>
                          <a:effectLst/>
                          <a:uLnTx/>
                          <a:uFillTx/>
                          <a:latin typeface="+mn-lt"/>
                          <a:ea typeface="+mn-ea"/>
                          <a:cs typeface="+mn-cs"/>
                        </a:rPr>
                        <a:t>they drank</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tcPr>
                </a:tc>
                <a:tc rowSpan="2">
                  <a:txBody>
                    <a:bodyPr/>
                    <a:lstStyle/>
                    <a:p>
                      <a:r>
                        <a:rPr lang="en-GB" sz="1100" b="1" dirty="0">
                          <a:solidFill>
                            <a:srgbClr val="002060"/>
                          </a:solidFill>
                        </a:rPr>
                        <a:t>du coca</a:t>
                      </a:r>
                    </a:p>
                    <a:p>
                      <a:r>
                        <a:rPr lang="en-GB" sz="1100" b="0" i="1" dirty="0">
                          <a:solidFill>
                            <a:srgbClr val="00B0F0"/>
                          </a:solidFill>
                        </a:rPr>
                        <a:t>some coke</a:t>
                      </a:r>
                    </a:p>
                    <a:p>
                      <a:r>
                        <a:rPr lang="en-GB" sz="1100" b="1" dirty="0">
                          <a:solidFill>
                            <a:srgbClr val="002060"/>
                          </a:solidFill>
                        </a:rPr>
                        <a:t>de </a:t>
                      </a:r>
                      <a:r>
                        <a:rPr lang="en-GB" sz="1100" b="1" dirty="0" err="1">
                          <a:solidFill>
                            <a:srgbClr val="002060"/>
                          </a:solidFill>
                        </a:rPr>
                        <a:t>l’eau</a:t>
                      </a:r>
                      <a:endParaRPr lang="en-GB" sz="1100" b="1" dirty="0">
                        <a:solidFill>
                          <a:srgbClr val="002060"/>
                        </a:solidFill>
                      </a:endParaRPr>
                    </a:p>
                    <a:p>
                      <a:r>
                        <a:rPr lang="en-GB" sz="1100" b="0" i="1" dirty="0">
                          <a:solidFill>
                            <a:srgbClr val="00B0F0"/>
                          </a:solidFill>
                        </a:rPr>
                        <a:t>some water</a:t>
                      </a:r>
                    </a:p>
                    <a:p>
                      <a:r>
                        <a:rPr lang="en-GB" sz="1100" b="1" dirty="0">
                          <a:solidFill>
                            <a:srgbClr val="002060"/>
                          </a:solidFill>
                        </a:rPr>
                        <a:t>du </a:t>
                      </a:r>
                      <a:r>
                        <a:rPr lang="en-GB" sz="1100" b="1" dirty="0" err="1">
                          <a:solidFill>
                            <a:srgbClr val="002060"/>
                          </a:solidFill>
                        </a:rPr>
                        <a:t>lait</a:t>
                      </a:r>
                      <a:endParaRPr lang="en-GB" sz="1100" b="1" dirty="0">
                        <a:solidFill>
                          <a:srgbClr val="002060"/>
                        </a:solidFill>
                      </a:endParaRPr>
                    </a:p>
                    <a:p>
                      <a:r>
                        <a:rPr lang="en-GB" sz="1100" b="0" i="1" dirty="0">
                          <a:solidFill>
                            <a:srgbClr val="00B0F0"/>
                          </a:solidFill>
                        </a:rPr>
                        <a:t>some milk</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Arial" panose="020B0604020202020204" pitchFamily="34" charset="0"/>
                        </a:rPr>
                        <a:t>c’était</a:t>
                      </a:r>
                      <a:r>
                        <a:rPr kumimoji="0" lang="fr-FR" sz="1100" b="0" i="1" u="none" strike="noStrike" kern="1200" cap="none" spc="0" normalizeH="0" baseline="0" noProof="0" dirty="0">
                          <a:ln>
                            <a:noFill/>
                          </a:ln>
                          <a:solidFill>
                            <a:srgbClr val="00B0F0"/>
                          </a:solidFill>
                          <a:effectLst/>
                          <a:uLnTx/>
                          <a:uFillTx/>
                          <a:latin typeface="Calibri" panose="020F0502020204030204" pitchFamily="34" charset="0"/>
                          <a:ea typeface="Calibri" panose="020F0502020204030204" pitchFamily="34" charset="0"/>
                          <a:cs typeface="Arial" panose="020B0604020202020204" pitchFamily="34" charset="0"/>
                        </a:rPr>
                        <a:t> </a:t>
                      </a:r>
                      <a:r>
                        <a:rPr kumimoji="0" lang="fr-FR" sz="1100" b="0" i="1" u="none" strike="noStrike" kern="1200" cap="none" spc="0" normalizeH="0" baseline="0" noProof="0" dirty="0" err="1">
                          <a:ln>
                            <a:noFill/>
                          </a:ln>
                          <a:solidFill>
                            <a:srgbClr val="00B0F0"/>
                          </a:solidFill>
                          <a:effectLst/>
                          <a:uLnTx/>
                          <a:uFillTx/>
                          <a:latin typeface="Calibri" panose="020F0502020204030204" pitchFamily="34" charset="0"/>
                          <a:ea typeface="Calibri" panose="020F0502020204030204" pitchFamily="34" charset="0"/>
                          <a:cs typeface="Arial" panose="020B0604020202020204" pitchFamily="34" charset="0"/>
                        </a:rPr>
                        <a:t>it</a:t>
                      </a:r>
                      <a:r>
                        <a:rPr kumimoji="0" lang="fr-FR" sz="1100" b="0" i="1" u="none" strike="noStrike" kern="1200" cap="none" spc="0" normalizeH="0" baseline="0" noProof="0" dirty="0">
                          <a:ln>
                            <a:noFill/>
                          </a:ln>
                          <a:solidFill>
                            <a:srgbClr val="00B0F0"/>
                          </a:solidFill>
                          <a:effectLst/>
                          <a:uLnTx/>
                          <a:uFillTx/>
                          <a:latin typeface="Calibri" panose="020F0502020204030204" pitchFamily="34" charset="0"/>
                          <a:ea typeface="Calibri" panose="020F0502020204030204" pitchFamily="34" charset="0"/>
                          <a:cs typeface="Arial" panose="020B0604020202020204" pitchFamily="34" charset="0"/>
                        </a:rPr>
                        <a:t> </a:t>
                      </a:r>
                      <a:r>
                        <a:rPr kumimoji="0" lang="fr-FR" sz="1100" b="0" i="1" u="none" strike="noStrike" kern="1200" cap="none" spc="0" normalizeH="0" baseline="0" noProof="0" dirty="0" err="1">
                          <a:ln>
                            <a:noFill/>
                          </a:ln>
                          <a:solidFill>
                            <a:srgbClr val="00B0F0"/>
                          </a:solidFill>
                          <a:effectLst/>
                          <a:uLnTx/>
                          <a:uFillTx/>
                          <a:latin typeface="Calibri" panose="020F0502020204030204" pitchFamily="34" charset="0"/>
                          <a:ea typeface="Calibri" panose="020F0502020204030204" pitchFamily="34" charset="0"/>
                          <a:cs typeface="Arial" panose="020B0604020202020204" pitchFamily="34" charset="0"/>
                        </a:rPr>
                        <a:t>was</a:t>
                      </a:r>
                      <a:endParaRPr kumimoji="0" lang="fr-FR" sz="1100" b="0" i="1" u="none" strike="noStrike" kern="1200" cap="none" spc="0" normalizeH="0" baseline="0" noProof="0" dirty="0">
                        <a:ln>
                          <a:noFill/>
                        </a:ln>
                        <a:solidFill>
                          <a:srgbClr val="00B0F0"/>
                        </a:solidFill>
                        <a:effectLst/>
                        <a:uLnTx/>
                        <a:uFillTx/>
                        <a:latin typeface="Calibri" panose="020F0502020204030204" pitchFamily="34" charset="0"/>
                        <a:ea typeface="Calibri" panose="020F0502020204030204" pitchFamily="34" charset="0"/>
                        <a:cs typeface="Arial" panose="020B0604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fr-FR" sz="1100" b="1" kern="1200" dirty="0">
                          <a:solidFill>
                            <a:srgbClr val="002060"/>
                          </a:solidFill>
                          <a:effectLst/>
                          <a:latin typeface="+mn-lt"/>
                          <a:ea typeface="+mn-ea"/>
                          <a:cs typeface="+mn-cs"/>
                        </a:rPr>
                        <a:t>très</a:t>
                      </a:r>
                    </a:p>
                    <a:p>
                      <a:pPr marL="0" marR="0" lvl="0" indent="0" algn="l" defTabSz="914400" rtl="0" eaLnBrk="1" fontAlgn="base" latinLnBrk="0" hangingPunct="1">
                        <a:lnSpc>
                          <a:spcPct val="100000"/>
                        </a:lnSpc>
                        <a:spcBef>
                          <a:spcPts val="0"/>
                        </a:spcBef>
                        <a:spcAft>
                          <a:spcPts val="0"/>
                        </a:spcAft>
                        <a:buClrTx/>
                        <a:buSzTx/>
                        <a:buFontTx/>
                        <a:buNone/>
                        <a:tabLst/>
                        <a:defRPr/>
                      </a:pPr>
                      <a:r>
                        <a:rPr lang="fr-FR" sz="1100" b="0" i="1" kern="1200" dirty="0" err="1">
                          <a:solidFill>
                            <a:srgbClr val="00B0F0"/>
                          </a:solidFill>
                          <a:effectLst/>
                          <a:latin typeface="+mn-lt"/>
                          <a:ea typeface="+mn-ea"/>
                          <a:cs typeface="+mn-cs"/>
                        </a:rPr>
                        <a:t>very</a:t>
                      </a:r>
                      <a:r>
                        <a:rPr lang="fr-FR" sz="1100" b="0" i="1" kern="1200" dirty="0">
                          <a:solidFill>
                            <a:srgbClr val="00B0F0"/>
                          </a:solidFill>
                          <a:effectLst/>
                          <a:latin typeface="+mn-lt"/>
                          <a:ea typeface="+mn-ea"/>
                          <a:cs typeface="+mn-cs"/>
                        </a:rPr>
                        <a:t>.</a:t>
                      </a:r>
                    </a:p>
                    <a:p>
                      <a:pPr marL="0" marR="0" lvl="0" indent="0" algn="l" defTabSz="914400" rtl="0" eaLnBrk="1" fontAlgn="base" latinLnBrk="0" hangingPunct="1">
                        <a:lnSpc>
                          <a:spcPct val="100000"/>
                        </a:lnSpc>
                        <a:spcBef>
                          <a:spcPts val="0"/>
                        </a:spcBef>
                        <a:spcAft>
                          <a:spcPts val="0"/>
                        </a:spcAft>
                        <a:buClrTx/>
                        <a:buSzTx/>
                        <a:buFontTx/>
                        <a:buNone/>
                        <a:tabLst/>
                        <a:defRPr/>
                      </a:pPr>
                      <a:endParaRPr lang="fr-FR" sz="1100" b="0" i="1" kern="1200" dirty="0">
                        <a:solidFill>
                          <a:srgbClr val="00B0F0"/>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fr-FR" sz="1100" b="1" kern="1200" dirty="0">
                          <a:solidFill>
                            <a:srgbClr val="002060"/>
                          </a:solidFill>
                          <a:effectLst/>
                          <a:latin typeface="+mn-lt"/>
                          <a:ea typeface="+mn-ea"/>
                          <a:cs typeface="+mn-cs"/>
                        </a:rPr>
                        <a:t>assez</a:t>
                      </a:r>
                    </a:p>
                    <a:p>
                      <a:pPr marL="0" marR="0" lvl="0" indent="0" algn="l" defTabSz="914400" rtl="0" eaLnBrk="1" fontAlgn="base" latinLnBrk="0" hangingPunct="1">
                        <a:lnSpc>
                          <a:spcPct val="100000"/>
                        </a:lnSpc>
                        <a:spcBef>
                          <a:spcPts val="0"/>
                        </a:spcBef>
                        <a:spcAft>
                          <a:spcPts val="0"/>
                        </a:spcAft>
                        <a:buClrTx/>
                        <a:buSzTx/>
                        <a:buFontTx/>
                        <a:buNone/>
                        <a:tabLst/>
                        <a:defRPr/>
                      </a:pPr>
                      <a:r>
                        <a:rPr lang="fr-FR" sz="1100" b="0" i="1" kern="1200" dirty="0" err="1">
                          <a:solidFill>
                            <a:srgbClr val="00B0F0"/>
                          </a:solidFill>
                          <a:effectLst/>
                          <a:latin typeface="+mn-lt"/>
                          <a:ea typeface="+mn-ea"/>
                          <a:cs typeface="+mn-cs"/>
                        </a:rPr>
                        <a:t>quite</a:t>
                      </a:r>
                      <a:endParaRPr lang="fr-FR" sz="1100" b="0" i="1" kern="1200" dirty="0">
                        <a:solidFill>
                          <a:srgbClr val="00B0F0"/>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fr-FR" sz="1100" b="0" i="1" kern="1200" dirty="0">
                        <a:solidFill>
                          <a:srgbClr val="00B0F0"/>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fr-FR" sz="1100" b="1" kern="1200" dirty="0">
                          <a:solidFill>
                            <a:srgbClr val="002060"/>
                          </a:solidFill>
                          <a:effectLst/>
                          <a:latin typeface="+mn-lt"/>
                          <a:ea typeface="+mn-ea"/>
                          <a:cs typeface="+mn-cs"/>
                        </a:rPr>
                        <a:t>un peu</a:t>
                      </a:r>
                    </a:p>
                    <a:p>
                      <a:pPr marL="0" marR="0" lvl="0" indent="0" algn="l" defTabSz="914400" rtl="0" eaLnBrk="1" fontAlgn="base" latinLnBrk="0" hangingPunct="1">
                        <a:lnSpc>
                          <a:spcPct val="100000"/>
                        </a:lnSpc>
                        <a:spcBef>
                          <a:spcPts val="0"/>
                        </a:spcBef>
                        <a:spcAft>
                          <a:spcPts val="0"/>
                        </a:spcAft>
                        <a:buClrTx/>
                        <a:buSzTx/>
                        <a:buFontTx/>
                        <a:buNone/>
                        <a:tabLst/>
                        <a:defRPr/>
                      </a:pPr>
                      <a:r>
                        <a:rPr lang="fr-FR" sz="1100" b="0" i="1" kern="1200" dirty="0">
                          <a:solidFill>
                            <a:srgbClr val="00B0F0"/>
                          </a:solidFill>
                          <a:effectLst/>
                          <a:latin typeface="+mn-lt"/>
                          <a:ea typeface="+mn-ea"/>
                          <a:cs typeface="+mn-cs"/>
                        </a:rPr>
                        <a:t>a bit</a:t>
                      </a:r>
                    </a:p>
                    <a:p>
                      <a:pPr marL="0" marR="0" lvl="0" indent="0" algn="l" defTabSz="914400" rtl="0" eaLnBrk="1" fontAlgn="base" latinLnBrk="0" hangingPunct="1">
                        <a:lnSpc>
                          <a:spcPct val="100000"/>
                        </a:lnSpc>
                        <a:spcBef>
                          <a:spcPts val="0"/>
                        </a:spcBef>
                        <a:spcAft>
                          <a:spcPts val="0"/>
                        </a:spcAft>
                        <a:buClrTx/>
                        <a:buSzTx/>
                        <a:buFontTx/>
                        <a:buNone/>
                        <a:tabLst/>
                        <a:defRPr/>
                      </a:pPr>
                      <a:endParaRPr lang="fr-FR" sz="1100" b="0" i="1" kern="1200" dirty="0">
                        <a:solidFill>
                          <a:srgbClr val="00B0F0"/>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fr-FR" sz="1100" b="1" kern="1200" dirty="0">
                          <a:solidFill>
                            <a:srgbClr val="002060"/>
                          </a:solidFill>
                          <a:effectLst/>
                          <a:latin typeface="+mn-lt"/>
                          <a:ea typeface="+mn-ea"/>
                          <a:cs typeface="+mn-cs"/>
                        </a:rPr>
                        <a:t>trop</a:t>
                      </a:r>
                    </a:p>
                    <a:p>
                      <a:pPr marL="0" marR="0" lvl="0" indent="0" algn="l" defTabSz="914400" rtl="0" eaLnBrk="1" fontAlgn="base" latinLnBrk="0" hangingPunct="1">
                        <a:lnSpc>
                          <a:spcPct val="100000"/>
                        </a:lnSpc>
                        <a:spcBef>
                          <a:spcPts val="0"/>
                        </a:spcBef>
                        <a:spcAft>
                          <a:spcPts val="0"/>
                        </a:spcAft>
                        <a:buClrTx/>
                        <a:buSzTx/>
                        <a:buFontTx/>
                        <a:buNone/>
                        <a:tabLst/>
                        <a:defRPr/>
                      </a:pPr>
                      <a:r>
                        <a:rPr lang="fr-FR" sz="1100" b="0" i="1" kern="1200" dirty="0" err="1">
                          <a:solidFill>
                            <a:srgbClr val="00B0F0"/>
                          </a:solidFill>
                          <a:effectLst/>
                          <a:latin typeface="+mn-lt"/>
                          <a:ea typeface="+mn-ea"/>
                          <a:cs typeface="+mn-cs"/>
                        </a:rPr>
                        <a:t>too</a:t>
                      </a:r>
                      <a:endParaRPr lang="fr-FR" sz="1100" b="0" i="1" kern="1200" dirty="0">
                        <a:solidFill>
                          <a:srgbClr val="00B0F0"/>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fr-FR" sz="1100" b="0" i="1" kern="1200" dirty="0">
                        <a:solidFill>
                          <a:srgbClr val="00B0F0"/>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fr-FR" sz="1100" b="1" kern="1200" dirty="0">
                          <a:solidFill>
                            <a:srgbClr val="002060"/>
                          </a:solidFill>
                          <a:effectLst/>
                          <a:latin typeface="+mn-lt"/>
                          <a:ea typeface="+mn-ea"/>
                          <a:cs typeface="+mn-cs"/>
                        </a:rPr>
                        <a:t>vraiment</a:t>
                      </a:r>
                    </a:p>
                    <a:p>
                      <a:pPr marL="0" marR="0" lvl="0" indent="0" algn="l" defTabSz="914400" rtl="0" eaLnBrk="1" fontAlgn="base" latinLnBrk="0" hangingPunct="1">
                        <a:lnSpc>
                          <a:spcPct val="100000"/>
                        </a:lnSpc>
                        <a:spcBef>
                          <a:spcPts val="0"/>
                        </a:spcBef>
                        <a:spcAft>
                          <a:spcPts val="0"/>
                        </a:spcAft>
                        <a:buClrTx/>
                        <a:buSzTx/>
                        <a:buFontTx/>
                        <a:buNone/>
                        <a:tabLst/>
                        <a:defRPr/>
                      </a:pPr>
                      <a:r>
                        <a:rPr lang="fr-FR" sz="1100" b="0" i="1" kern="1200" dirty="0" err="1">
                          <a:solidFill>
                            <a:srgbClr val="00B0F0"/>
                          </a:solidFill>
                          <a:effectLst/>
                          <a:latin typeface="+mn-lt"/>
                          <a:ea typeface="+mn-ea"/>
                          <a:cs typeface="+mn-cs"/>
                        </a:rPr>
                        <a:t>really</a:t>
                      </a:r>
                      <a:endParaRPr lang="fr-FR" sz="1100" b="0" i="1" kern="1200" dirty="0">
                        <a:solidFill>
                          <a:srgbClr val="00B0F0"/>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fr-FR" sz="1100" b="0" i="1" kern="1200" dirty="0">
                        <a:solidFill>
                          <a:srgbClr val="00B0F0"/>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fr-FR" sz="1100" b="0" i="1" kern="1200" dirty="0">
                        <a:solidFill>
                          <a:srgbClr val="00B0F0"/>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fr-FR" sz="1100" b="0" i="1" kern="1200" dirty="0">
                        <a:solidFill>
                          <a:srgbClr val="00B0F0"/>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fr-FR" sz="1100" b="0" i="1" kern="1200" dirty="0">
                        <a:solidFill>
                          <a:srgbClr val="00B0F0"/>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fr-FR" sz="1100" b="0" i="1" kern="1200" dirty="0">
                        <a:solidFill>
                          <a:srgbClr val="00B0F0"/>
                        </a:solidFill>
                        <a:effectLst/>
                        <a:latin typeface="+mn-lt"/>
                        <a:ea typeface="+mn-ea"/>
                        <a:cs typeface="+mn-cs"/>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002060"/>
                          </a:solidFill>
                          <a:effectLst/>
                          <a:uLnTx/>
                          <a:uFillTx/>
                          <a:latin typeface="+mn-lt"/>
                          <a:ea typeface="+mn-ea"/>
                          <a:cs typeface="+mn-cs"/>
                        </a:rPr>
                        <a:t>sain.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1" u="none" strike="noStrike" kern="1200" cap="none" spc="0" normalizeH="0" baseline="0" noProof="0" dirty="0">
                          <a:ln>
                            <a:noFill/>
                          </a:ln>
                          <a:solidFill>
                            <a:srgbClr val="00B0F0"/>
                          </a:solidFill>
                          <a:effectLst/>
                          <a:uLnTx/>
                          <a:uFillTx/>
                          <a:latin typeface="+mn-lt"/>
                          <a:ea typeface="+mn-ea"/>
                          <a:cs typeface="+mn-cs"/>
                        </a:rPr>
                        <a:t>healthy.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1" u="none" strike="noStrike" kern="1200" cap="none" spc="0" normalizeH="0" baseline="0" noProof="0" dirty="0">
                        <a:ln>
                          <a:noFill/>
                        </a:ln>
                        <a:solidFill>
                          <a:srgbClr val="00B0F0"/>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002060"/>
                          </a:solidFill>
                          <a:effectLst/>
                          <a:uLnTx/>
                          <a:uFillTx/>
                          <a:latin typeface="+mn-lt"/>
                          <a:ea typeface="+mn-ea"/>
                          <a:cs typeface="+mn-cs"/>
                        </a:rPr>
                        <a:t>bon.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1" u="none" strike="noStrike" kern="1200" cap="none" spc="0" normalizeH="0" baseline="0" noProof="0" dirty="0">
                          <a:ln>
                            <a:noFill/>
                          </a:ln>
                          <a:solidFill>
                            <a:srgbClr val="00B0F0"/>
                          </a:solidFill>
                          <a:effectLst/>
                          <a:uLnTx/>
                          <a:uFillTx/>
                          <a:latin typeface="+mn-lt"/>
                          <a:ea typeface="+mn-ea"/>
                          <a:cs typeface="+mn-cs"/>
                        </a:rPr>
                        <a:t>good.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1" u="none" strike="noStrike" kern="1200" cap="none" spc="0" normalizeH="0" baseline="0" noProof="0" dirty="0">
                        <a:ln>
                          <a:noFill/>
                        </a:ln>
                        <a:solidFill>
                          <a:srgbClr val="00B0F0"/>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err="1">
                          <a:ln>
                            <a:noFill/>
                          </a:ln>
                          <a:solidFill>
                            <a:srgbClr val="002060"/>
                          </a:solidFill>
                          <a:effectLst/>
                          <a:uLnTx/>
                          <a:uFillTx/>
                          <a:latin typeface="+mn-lt"/>
                          <a:ea typeface="+mn-ea"/>
                          <a:cs typeface="+mn-cs"/>
                        </a:rPr>
                        <a:t>dégoutant</a:t>
                      </a:r>
                      <a:r>
                        <a:rPr kumimoji="0" lang="en-GB" sz="1100" b="1" i="0" u="none" strike="noStrike" kern="1200" cap="none" spc="0" normalizeH="0" baseline="0" noProof="0" dirty="0">
                          <a:ln>
                            <a:noFill/>
                          </a:ln>
                          <a:solidFill>
                            <a:srgbClr val="002060"/>
                          </a:solidFill>
                          <a:effectLst/>
                          <a:uLnTx/>
                          <a:uFillTx/>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1" u="none" strike="noStrike" kern="1200" cap="none" spc="0" normalizeH="0" baseline="0" noProof="0" dirty="0">
                          <a:ln>
                            <a:noFill/>
                          </a:ln>
                          <a:solidFill>
                            <a:srgbClr val="00B0F0"/>
                          </a:solidFill>
                          <a:effectLst/>
                          <a:uLnTx/>
                          <a:uFillTx/>
                          <a:latin typeface="+mn-lt"/>
                          <a:ea typeface="+mn-ea"/>
                          <a:cs typeface="+mn-cs"/>
                        </a:rPr>
                        <a:t>disgusting</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82065556"/>
                  </a:ext>
                </a:extLst>
              </a:tr>
              <a:tr h="2817747">
                <a:tc vMerge="1">
                  <a:txBody>
                    <a:bodyPr/>
                    <a:lstStyle/>
                    <a:p>
                      <a:endParaRPr lang="en-GB"/>
                    </a:p>
                  </a:txBody>
                  <a:tcPr/>
                </a:tc>
                <a:tc vMerge="1">
                  <a:txBody>
                    <a:bodyPr/>
                    <a:lstStyle/>
                    <a:p>
                      <a:endParaRPr lang="en-GB"/>
                    </a:p>
                  </a:txBody>
                  <a:tcPr/>
                </a:tc>
                <a:tc vMerge="1">
                  <a:txBody>
                    <a:bodyPr/>
                    <a:lstStyle/>
                    <a:p>
                      <a:endParaRPr lang="en-GB" dirty="0"/>
                    </a:p>
                  </a:txBody>
                  <a:tcPr anchor="ctr">
                    <a:lnL w="12700" cap="flat" cmpd="sng" algn="ctr">
                      <a:solidFill>
                        <a:schemeClr val="tx1"/>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tcPr>
                </a:tc>
                <a:tc gridSpan="2">
                  <a:txBody>
                    <a:bodyPr/>
                    <a:lstStyle/>
                    <a:p>
                      <a:pPr algn="ctr"/>
                      <a:r>
                        <a:rPr lang="en-GB" sz="1100" b="1" i="0" kern="1200" baseline="0" dirty="0">
                          <a:solidFill>
                            <a:srgbClr val="002060"/>
                          </a:solidFill>
                          <a:effectLst/>
                          <a:latin typeface="+mn-lt"/>
                          <a:ea typeface="+mn-ea"/>
                          <a:cs typeface="+mn-cs"/>
                        </a:rPr>
                        <a:t>des frites </a:t>
                      </a:r>
                    </a:p>
                    <a:p>
                      <a:pPr algn="ctr"/>
                      <a:r>
                        <a:rPr lang="en-GB" sz="1100" b="0" i="1" kern="1200" baseline="0" dirty="0">
                          <a:solidFill>
                            <a:srgbClr val="00B0F0"/>
                          </a:solidFill>
                          <a:effectLst/>
                          <a:latin typeface="+mn-lt"/>
                          <a:ea typeface="+mn-ea"/>
                          <a:cs typeface="+mn-cs"/>
                        </a:rPr>
                        <a:t>(some) chips </a:t>
                      </a:r>
                    </a:p>
                    <a:p>
                      <a:pPr algn="ctr"/>
                      <a:r>
                        <a:rPr lang="en-GB" sz="1100" b="1" i="0" kern="1200" baseline="0" dirty="0">
                          <a:solidFill>
                            <a:srgbClr val="002060"/>
                          </a:solidFill>
                          <a:effectLst/>
                          <a:latin typeface="+mn-lt"/>
                          <a:ea typeface="+mn-ea"/>
                          <a:cs typeface="+mn-cs"/>
                        </a:rPr>
                        <a:t>des chips</a:t>
                      </a:r>
                    </a:p>
                    <a:p>
                      <a:pPr algn="ctr"/>
                      <a:r>
                        <a:rPr lang="en-GB" sz="1100" b="0" i="1" kern="1200" baseline="0" dirty="0">
                          <a:solidFill>
                            <a:srgbClr val="00B0F0"/>
                          </a:solidFill>
                          <a:effectLst/>
                          <a:latin typeface="+mn-lt"/>
                          <a:ea typeface="+mn-ea"/>
                          <a:cs typeface="+mn-cs"/>
                        </a:rPr>
                        <a:t>(some ) crisps</a:t>
                      </a:r>
                    </a:p>
                    <a:p>
                      <a:pPr algn="ctr"/>
                      <a:r>
                        <a:rPr lang="en-GB" sz="1100" b="1" i="0" kern="1200" baseline="0" dirty="0">
                          <a:solidFill>
                            <a:srgbClr val="002060"/>
                          </a:solidFill>
                          <a:effectLst/>
                          <a:latin typeface="+mn-lt"/>
                          <a:ea typeface="+mn-ea"/>
                          <a:cs typeface="+mn-cs"/>
                        </a:rPr>
                        <a:t>des hamburgers </a:t>
                      </a:r>
                    </a:p>
                    <a:p>
                      <a:pPr algn="ctr"/>
                      <a:r>
                        <a:rPr lang="en-GB" sz="1100" b="0" i="1" kern="1200" baseline="0" dirty="0">
                          <a:solidFill>
                            <a:srgbClr val="00B0F0"/>
                          </a:solidFill>
                          <a:effectLst/>
                          <a:latin typeface="+mn-lt"/>
                          <a:ea typeface="+mn-ea"/>
                          <a:cs typeface="+mn-cs"/>
                        </a:rPr>
                        <a:t>(some) hamburgers</a:t>
                      </a:r>
                    </a:p>
                    <a:p>
                      <a:pPr algn="ctr"/>
                      <a:r>
                        <a:rPr lang="en-GB" sz="1100" b="1" i="0" kern="1200" baseline="0" dirty="0">
                          <a:solidFill>
                            <a:srgbClr val="002060"/>
                          </a:solidFill>
                          <a:effectLst/>
                          <a:latin typeface="+mn-lt"/>
                          <a:ea typeface="+mn-ea"/>
                          <a:cs typeface="+mn-cs"/>
                        </a:rPr>
                        <a:t>des </a:t>
                      </a:r>
                      <a:r>
                        <a:rPr lang="en-GB" sz="1100" b="1" i="0" kern="1200" baseline="0" dirty="0" err="1">
                          <a:solidFill>
                            <a:srgbClr val="002060"/>
                          </a:solidFill>
                          <a:effectLst/>
                          <a:latin typeface="+mn-lt"/>
                          <a:ea typeface="+mn-ea"/>
                          <a:cs typeface="+mn-cs"/>
                        </a:rPr>
                        <a:t>légumes</a:t>
                      </a:r>
                      <a:r>
                        <a:rPr lang="en-GB" sz="1100" b="1" i="0" kern="1200" baseline="0" dirty="0">
                          <a:solidFill>
                            <a:srgbClr val="002060"/>
                          </a:solidFill>
                          <a:effectLst/>
                          <a:latin typeface="+mn-lt"/>
                          <a:ea typeface="+mn-ea"/>
                          <a:cs typeface="+mn-cs"/>
                        </a:rPr>
                        <a:t> </a:t>
                      </a:r>
                    </a:p>
                    <a:p>
                      <a:pPr algn="ctr"/>
                      <a:r>
                        <a:rPr lang="en-GB" sz="1100" b="0" i="1" kern="1200" baseline="0" dirty="0">
                          <a:solidFill>
                            <a:srgbClr val="00B0F0"/>
                          </a:solidFill>
                          <a:effectLst/>
                          <a:latin typeface="+mn-lt"/>
                          <a:ea typeface="+mn-ea"/>
                          <a:cs typeface="+mn-cs"/>
                        </a:rPr>
                        <a:t>(some) vegetables</a:t>
                      </a:r>
                    </a:p>
                    <a:p>
                      <a:pPr algn="ctr"/>
                      <a:r>
                        <a:rPr lang="en-GB" sz="1100" b="1" i="0" kern="1200" baseline="0" dirty="0">
                          <a:solidFill>
                            <a:srgbClr val="002060"/>
                          </a:solidFill>
                          <a:effectLst/>
                          <a:latin typeface="+mn-lt"/>
                          <a:ea typeface="+mn-ea"/>
                          <a:cs typeface="+mn-cs"/>
                        </a:rPr>
                        <a:t>des fruits</a:t>
                      </a:r>
                    </a:p>
                    <a:p>
                      <a:pPr algn="ctr"/>
                      <a:r>
                        <a:rPr lang="en-GB" sz="1100" b="0" i="1" kern="1200" baseline="0" dirty="0">
                          <a:solidFill>
                            <a:srgbClr val="00B0F0"/>
                          </a:solidFill>
                          <a:effectLst/>
                          <a:latin typeface="+mn-lt"/>
                          <a:ea typeface="+mn-ea"/>
                          <a:cs typeface="+mn-cs"/>
                        </a:rPr>
                        <a:t>(some) fruits</a:t>
                      </a:r>
                    </a:p>
                    <a:p>
                      <a:pPr algn="ctr"/>
                      <a:endParaRPr lang="en-GB" sz="1100" b="0" i="1" kern="1200" baseline="0" dirty="0">
                        <a:solidFill>
                          <a:srgbClr val="00B0F0"/>
                        </a:solidFill>
                        <a:effectLst/>
                        <a:latin typeface="+mn-lt"/>
                        <a:ea typeface="+mn-ea"/>
                        <a:cs typeface="+mn-cs"/>
                      </a:endParaRPr>
                    </a:p>
                    <a:p>
                      <a:pPr algn="ctr"/>
                      <a:endParaRPr lang="en-GB" sz="1100" b="0" i="1" kern="1200" baseline="0" dirty="0">
                        <a:solidFill>
                          <a:srgbClr val="00B0F0"/>
                        </a:solidFill>
                        <a:effectLst/>
                        <a:latin typeface="+mn-lt"/>
                        <a:ea typeface="+mn-ea"/>
                        <a:cs typeface="+mn-cs"/>
                      </a:endParaRPr>
                    </a:p>
                    <a:p>
                      <a:pPr algn="ctr"/>
                      <a:endParaRPr lang="en-GB" sz="1100" b="0" i="1" kern="1200" baseline="0" dirty="0">
                        <a:solidFill>
                          <a:srgbClr val="00B0F0"/>
                        </a:solidFill>
                        <a:effectLst/>
                        <a:latin typeface="+mn-lt"/>
                        <a:ea typeface="+mn-ea"/>
                        <a:cs typeface="+mn-cs"/>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GB"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GB"/>
                    </a:p>
                  </a:txBody>
                  <a:tcPr/>
                </a:tc>
                <a:tc vMerge="1">
                  <a:txBody>
                    <a:bodyPr/>
                    <a:lstStyle/>
                    <a:p>
                      <a:endParaRPr lang="en-GB"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tcPr>
                </a:tc>
                <a:tc vMerge="1">
                  <a:txBody>
                    <a:bodyPr/>
                    <a:lstStyle/>
                    <a:p>
                      <a:endParaRPr lang="en-GB"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2226666200"/>
                  </a:ext>
                </a:extLst>
              </a:tr>
            </a:tbl>
          </a:graphicData>
        </a:graphic>
      </p:graphicFrame>
      <p:pic>
        <p:nvPicPr>
          <p:cNvPr id="2052" name="Picture 4" descr="user uploaded image"/>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4" y="584342"/>
            <a:ext cx="1475364" cy="11065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8376285" y="4719764"/>
            <a:ext cx="3190875" cy="2122996"/>
          </a:xfrm>
          <a:prstGeom prst="rect">
            <a:avLst/>
          </a:prstGeom>
        </p:spPr>
      </p:pic>
    </p:spTree>
    <p:extLst>
      <p:ext uri="{BB962C8B-B14F-4D97-AF65-F5344CB8AC3E}">
        <p14:creationId xmlns:p14="http://schemas.microsoft.com/office/powerpoint/2010/main" val="33461432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6546BDE8-FE34-4271-AB6B-F55707CD878C}"/>
              </a:ext>
            </a:extLst>
          </p:cNvPr>
          <p:cNvGraphicFramePr>
            <a:graphicFrameLocks noGrp="1"/>
          </p:cNvGraphicFramePr>
          <p:nvPr/>
        </p:nvGraphicFramePr>
        <p:xfrm>
          <a:off x="0" y="0"/>
          <a:ext cx="12157023" cy="7421882"/>
        </p:xfrm>
        <a:graphic>
          <a:graphicData uri="http://schemas.openxmlformats.org/drawingml/2006/table">
            <a:tbl>
              <a:tblPr firstRow="1" bandRow="1">
                <a:tableStyleId>{5940675A-B579-460E-94D1-54222C63F5DA}</a:tableStyleId>
              </a:tblPr>
              <a:tblGrid>
                <a:gridCol w="1214203">
                  <a:extLst>
                    <a:ext uri="{9D8B030D-6E8A-4147-A177-3AD203B41FA5}">
                      <a16:colId xmlns:a16="http://schemas.microsoft.com/office/drawing/2014/main" val="346465721"/>
                    </a:ext>
                  </a:extLst>
                </a:gridCol>
                <a:gridCol w="2038663">
                  <a:extLst>
                    <a:ext uri="{9D8B030D-6E8A-4147-A177-3AD203B41FA5}">
                      <a16:colId xmlns:a16="http://schemas.microsoft.com/office/drawing/2014/main" val="657139347"/>
                    </a:ext>
                  </a:extLst>
                </a:gridCol>
                <a:gridCol w="1528996">
                  <a:extLst>
                    <a:ext uri="{9D8B030D-6E8A-4147-A177-3AD203B41FA5}">
                      <a16:colId xmlns:a16="http://schemas.microsoft.com/office/drawing/2014/main" val="3124302083"/>
                    </a:ext>
                  </a:extLst>
                </a:gridCol>
                <a:gridCol w="963618">
                  <a:extLst>
                    <a:ext uri="{9D8B030D-6E8A-4147-A177-3AD203B41FA5}">
                      <a16:colId xmlns:a16="http://schemas.microsoft.com/office/drawing/2014/main" val="1999040190"/>
                    </a:ext>
                  </a:extLst>
                </a:gridCol>
                <a:gridCol w="2423160">
                  <a:extLst>
                    <a:ext uri="{9D8B030D-6E8A-4147-A177-3AD203B41FA5}">
                      <a16:colId xmlns:a16="http://schemas.microsoft.com/office/drawing/2014/main" val="4017586076"/>
                    </a:ext>
                  </a:extLst>
                </a:gridCol>
                <a:gridCol w="3988383">
                  <a:extLst>
                    <a:ext uri="{9D8B030D-6E8A-4147-A177-3AD203B41FA5}">
                      <a16:colId xmlns:a16="http://schemas.microsoft.com/office/drawing/2014/main" val="1238494340"/>
                    </a:ext>
                  </a:extLst>
                </a:gridCol>
              </a:tblGrid>
              <a:tr h="607716">
                <a:tc grid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b="1" i="0" dirty="0">
                          <a:solidFill>
                            <a:schemeClr val="bg1"/>
                          </a:solidFill>
                          <a:latin typeface="+mn-lt"/>
                        </a:rPr>
                        <a:t>5.</a:t>
                      </a:r>
                      <a:r>
                        <a:rPr lang="fr-FR" sz="1800" b="1" i="0" baseline="0" dirty="0">
                          <a:solidFill>
                            <a:schemeClr val="bg1"/>
                          </a:solidFill>
                          <a:latin typeface="+mn-lt"/>
                        </a:rPr>
                        <a:t> Que mangeras-tu pour manger sain? </a:t>
                      </a:r>
                      <a:r>
                        <a:rPr lang="fr-FR" sz="1800" b="0" i="1" baseline="0" dirty="0" err="1">
                          <a:solidFill>
                            <a:schemeClr val="bg1"/>
                          </a:solidFill>
                          <a:latin typeface="+mn-lt"/>
                        </a:rPr>
                        <a:t>What</a:t>
                      </a:r>
                      <a:r>
                        <a:rPr lang="fr-FR" sz="1800" b="0" i="1" baseline="0" dirty="0">
                          <a:solidFill>
                            <a:schemeClr val="bg1"/>
                          </a:solidFill>
                          <a:latin typeface="+mn-lt"/>
                        </a:rPr>
                        <a:t> </a:t>
                      </a:r>
                      <a:r>
                        <a:rPr lang="fr-FR" sz="1800" b="0" i="1" baseline="0" dirty="0" err="1">
                          <a:solidFill>
                            <a:schemeClr val="bg1"/>
                          </a:solidFill>
                          <a:latin typeface="+mn-lt"/>
                        </a:rPr>
                        <a:t>will</a:t>
                      </a:r>
                      <a:r>
                        <a:rPr lang="fr-FR" sz="1800" b="0" i="1" baseline="0" dirty="0">
                          <a:solidFill>
                            <a:schemeClr val="bg1"/>
                          </a:solidFill>
                          <a:latin typeface="+mn-lt"/>
                        </a:rPr>
                        <a:t> </a:t>
                      </a:r>
                      <a:r>
                        <a:rPr lang="fr-FR" sz="1800" b="0" i="1" baseline="0" dirty="0" err="1">
                          <a:solidFill>
                            <a:schemeClr val="bg1"/>
                          </a:solidFill>
                          <a:latin typeface="+mn-lt"/>
                        </a:rPr>
                        <a:t>you</a:t>
                      </a:r>
                      <a:r>
                        <a:rPr lang="fr-FR" sz="1800" b="0" i="1" baseline="0" dirty="0">
                          <a:solidFill>
                            <a:schemeClr val="bg1"/>
                          </a:solidFill>
                          <a:latin typeface="+mn-lt"/>
                        </a:rPr>
                        <a:t> </a:t>
                      </a:r>
                      <a:r>
                        <a:rPr lang="fr-FR" sz="1800" b="0" i="1" baseline="0" dirty="0" err="1">
                          <a:solidFill>
                            <a:schemeClr val="bg1"/>
                          </a:solidFill>
                          <a:latin typeface="+mn-lt"/>
                        </a:rPr>
                        <a:t>eat</a:t>
                      </a:r>
                      <a:r>
                        <a:rPr lang="fr-FR" sz="1800" b="0" i="1" baseline="0" dirty="0">
                          <a:solidFill>
                            <a:schemeClr val="bg1"/>
                          </a:solidFill>
                          <a:latin typeface="+mn-lt"/>
                        </a:rPr>
                        <a:t> to </a:t>
                      </a:r>
                      <a:r>
                        <a:rPr lang="fr-FR" sz="1800" b="0" i="1" baseline="0" dirty="0" err="1">
                          <a:solidFill>
                            <a:schemeClr val="bg1"/>
                          </a:solidFill>
                          <a:latin typeface="+mn-lt"/>
                        </a:rPr>
                        <a:t>eat</a:t>
                      </a:r>
                      <a:r>
                        <a:rPr lang="fr-FR" sz="1800" b="0" i="1" baseline="0" dirty="0">
                          <a:solidFill>
                            <a:schemeClr val="bg1"/>
                          </a:solidFill>
                          <a:latin typeface="+mn-lt"/>
                        </a:rPr>
                        <a:t> </a:t>
                      </a:r>
                      <a:r>
                        <a:rPr lang="fr-FR" sz="1800" b="0" i="1" baseline="0" dirty="0" err="1">
                          <a:solidFill>
                            <a:schemeClr val="bg1"/>
                          </a:solidFill>
                          <a:latin typeface="+mn-lt"/>
                        </a:rPr>
                        <a:t>healthy</a:t>
                      </a:r>
                      <a:r>
                        <a:rPr lang="fr-FR" sz="1800" b="0" i="1" baseline="0" dirty="0">
                          <a:solidFill>
                            <a:schemeClr val="bg1"/>
                          </a:solidFill>
                          <a:latin typeface="+mn-lt"/>
                        </a:rPr>
                        <a:t>? </a:t>
                      </a:r>
                      <a:endParaRPr kumimoji="0" lang="fr-FR" sz="1800" b="0" i="1" u="none" strike="noStrike" kern="1200" cap="none" spc="0" normalizeH="0" baseline="0" noProof="0" dirty="0">
                        <a:ln>
                          <a:noFill/>
                        </a:ln>
                        <a:solidFill>
                          <a:prstClr val="white"/>
                        </a:solidFill>
                        <a:effectLst/>
                        <a:uLnTx/>
                        <a:uFillTx/>
                        <a:latin typeface="+mn-lt"/>
                        <a:ea typeface="+mn-ea"/>
                        <a:cs typeface="+mn-cs"/>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0000"/>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795920653"/>
                  </a:ext>
                </a:extLst>
              </a:tr>
              <a:tr h="506430">
                <a:tc>
                  <a:txBody>
                    <a:bodyPr/>
                    <a:lstStyle/>
                    <a:p>
                      <a:pPr algn="ctr"/>
                      <a:r>
                        <a:rPr lang="fr-FR" sz="1400" b="0" i="1" dirty="0">
                          <a:solidFill>
                            <a:schemeClr val="bg1"/>
                          </a:solidFill>
                          <a:latin typeface="+mn-lt"/>
                        </a:rPr>
                        <a:t>1</a:t>
                      </a:r>
                    </a:p>
                  </a:txBody>
                  <a:tcPr>
                    <a:lnL w="12700" cap="flat" cmpd="sng" algn="ctr">
                      <a:solidFill>
                        <a:srgbClr val="002060"/>
                      </a:solidFill>
                      <a:prstDash val="solid"/>
                      <a:round/>
                      <a:headEnd type="none" w="med" len="med"/>
                      <a:tailEnd type="none" w="med" len="med"/>
                    </a:lnL>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0070C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white"/>
                          </a:solidFill>
                          <a:effectLst/>
                          <a:uLnTx/>
                          <a:uFillTx/>
                          <a:latin typeface="+mn-lt"/>
                          <a:ea typeface="+mn-ea"/>
                          <a:cs typeface="+mn-cs"/>
                        </a:rPr>
                        <a:t>2</a:t>
                      </a:r>
                      <a:endParaRPr kumimoji="0" lang="fr-FR" sz="1400" b="0" i="0" u="none" strike="noStrike" kern="1200" cap="none" spc="0" normalizeH="0" baseline="0" noProof="0" dirty="0">
                        <a:ln>
                          <a:noFill/>
                        </a:ln>
                        <a:solidFill>
                          <a:prstClr val="black"/>
                        </a:solidFill>
                        <a:effectLst/>
                        <a:uLnTx/>
                        <a:uFillTx/>
                        <a:latin typeface="+mn-lt"/>
                        <a:ea typeface="+mn-ea"/>
                        <a:cs typeface="+mn-cs"/>
                      </a:endParaRPr>
                    </a:p>
                  </a:txBody>
                  <a:tcP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fr-FR" sz="1400" b="0" i="1" dirty="0">
                          <a:solidFill>
                            <a:schemeClr val="bg1"/>
                          </a:solidFill>
                        </a:rPr>
                        <a:t>3</a:t>
                      </a:r>
                      <a:endParaRPr lang="fr-FR" sz="1400" i="1" dirty="0">
                        <a:solidFill>
                          <a:schemeClr val="bg1"/>
                        </a:solidFill>
                      </a:endParaRPr>
                    </a:p>
                  </a:txBody>
                  <a:tcP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fr-FR" sz="1400" i="1" dirty="0">
                          <a:solidFill>
                            <a:schemeClr val="bg1"/>
                          </a:solidFill>
                        </a:rPr>
                        <a:t>4</a:t>
                      </a:r>
                    </a:p>
                  </a:txBody>
                  <a:tcP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fr-FR" sz="1400" i="1" dirty="0">
                          <a:solidFill>
                            <a:schemeClr val="bg1"/>
                          </a:solidFill>
                        </a:rPr>
                        <a:t>5</a:t>
                      </a:r>
                    </a:p>
                  </a:txBody>
                  <a:tcP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fr-FR" sz="1400" b="0" i="1" dirty="0">
                          <a:solidFill>
                            <a:schemeClr val="bg1"/>
                          </a:solidFill>
                        </a:rPr>
                        <a:t>6</a:t>
                      </a:r>
                      <a:endParaRPr lang="fr-FR" sz="1400" i="1" dirty="0">
                        <a:solidFill>
                          <a:schemeClr val="bg1"/>
                        </a:solidFill>
                      </a:endParaRPr>
                    </a:p>
                  </a:txBody>
                  <a:tcPr>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0070C0"/>
                    </a:solidFill>
                  </a:tcPr>
                </a:tc>
                <a:extLst>
                  <a:ext uri="{0D108BD9-81ED-4DB2-BD59-A6C34878D82A}">
                    <a16:rowId xmlns:a16="http://schemas.microsoft.com/office/drawing/2014/main" val="402798990"/>
                  </a:ext>
                </a:extLst>
              </a:tr>
              <a:tr h="2278936">
                <a:tc rowSpan="4">
                  <a:txBody>
                    <a:bodyPr/>
                    <a:lstStyle/>
                    <a:p>
                      <a:endParaRPr lang="fr-FR" sz="1200" b="1" noProof="0" dirty="0">
                        <a:solidFill>
                          <a:srgbClr val="002060"/>
                        </a:solidFill>
                      </a:endParaRPr>
                    </a:p>
                    <a:p>
                      <a:endParaRPr lang="fr-FR" sz="1200" b="1" noProof="0" dirty="0">
                        <a:solidFill>
                          <a:srgbClr val="002060"/>
                        </a:solidFill>
                      </a:endParaRPr>
                    </a:p>
                    <a:p>
                      <a:endParaRPr lang="fr-FR" sz="1200" b="1" noProof="0" dirty="0">
                        <a:solidFill>
                          <a:srgbClr val="002060"/>
                        </a:solidFill>
                      </a:endParaRPr>
                    </a:p>
                    <a:p>
                      <a:endParaRPr lang="fr-FR" sz="1200" b="1" noProof="0" dirty="0">
                        <a:solidFill>
                          <a:srgbClr val="002060"/>
                        </a:solidFill>
                      </a:endParaRPr>
                    </a:p>
                    <a:p>
                      <a:r>
                        <a:rPr lang="fr-FR" sz="1200" b="1" noProof="0" dirty="0">
                          <a:solidFill>
                            <a:srgbClr val="002060"/>
                          </a:solidFill>
                        </a:rPr>
                        <a:t>À l’avenir</a:t>
                      </a:r>
                    </a:p>
                    <a:p>
                      <a:r>
                        <a:rPr lang="fr-FR" sz="1200" b="0" i="1" noProof="0" dirty="0">
                          <a:solidFill>
                            <a:srgbClr val="00B0F0"/>
                          </a:solidFill>
                        </a:rPr>
                        <a:t>In the future</a:t>
                      </a:r>
                    </a:p>
                  </a:txBody>
                  <a:tcPr anchor="ctr">
                    <a:lnL w="1270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50000" t="50000" r="50000" b="50000"/>
                      </a:path>
                      <a:tileRect/>
                    </a:gradFill>
                  </a:tcPr>
                </a:tc>
                <a:tc>
                  <a:txBody>
                    <a:bodyPr/>
                    <a:lstStyle/>
                    <a:p>
                      <a:r>
                        <a:rPr lang="fr-FR" sz="1200" b="1" kern="1200" dirty="0">
                          <a:solidFill>
                            <a:srgbClr val="002060"/>
                          </a:solidFill>
                          <a:effectLst/>
                          <a:latin typeface="+mn-lt"/>
                          <a:ea typeface="+mn-ea"/>
                          <a:cs typeface="+mn-cs"/>
                        </a:rPr>
                        <a:t>je ne mangerai plus de	</a:t>
                      </a:r>
                    </a:p>
                    <a:p>
                      <a:r>
                        <a:rPr lang="fr-FR" sz="1200" b="0" i="1" kern="1200" dirty="0">
                          <a:solidFill>
                            <a:srgbClr val="00B0F0"/>
                          </a:solidFill>
                          <a:effectLst/>
                          <a:latin typeface="+mn-lt"/>
                          <a:ea typeface="+mn-ea"/>
                          <a:cs typeface="+mn-cs"/>
                        </a:rPr>
                        <a:t>I </a:t>
                      </a:r>
                      <a:r>
                        <a:rPr lang="fr-FR" sz="1200" b="0" i="1" kern="1200" dirty="0" err="1">
                          <a:solidFill>
                            <a:srgbClr val="00B0F0"/>
                          </a:solidFill>
                          <a:effectLst/>
                          <a:latin typeface="+mn-lt"/>
                          <a:ea typeface="+mn-ea"/>
                          <a:cs typeface="+mn-cs"/>
                        </a:rPr>
                        <a:t>will</a:t>
                      </a:r>
                      <a:r>
                        <a:rPr lang="fr-FR" sz="1200" b="0" i="1" kern="1200" dirty="0">
                          <a:solidFill>
                            <a:srgbClr val="00B0F0"/>
                          </a:solidFill>
                          <a:effectLst/>
                          <a:latin typeface="+mn-lt"/>
                          <a:ea typeface="+mn-ea"/>
                          <a:cs typeface="+mn-cs"/>
                        </a:rPr>
                        <a:t> not </a:t>
                      </a:r>
                      <a:r>
                        <a:rPr lang="fr-FR" sz="1200" b="0" i="1" kern="1200" dirty="0" err="1">
                          <a:solidFill>
                            <a:srgbClr val="00B0F0"/>
                          </a:solidFill>
                          <a:effectLst/>
                          <a:latin typeface="+mn-lt"/>
                          <a:ea typeface="+mn-ea"/>
                          <a:cs typeface="+mn-cs"/>
                        </a:rPr>
                        <a:t>eat</a:t>
                      </a:r>
                      <a:r>
                        <a:rPr lang="fr-FR" sz="1200" b="0" i="1" kern="1200" dirty="0">
                          <a:solidFill>
                            <a:srgbClr val="00B0F0"/>
                          </a:solidFill>
                          <a:effectLst/>
                          <a:latin typeface="+mn-lt"/>
                          <a:ea typeface="+mn-ea"/>
                          <a:cs typeface="+mn-cs"/>
                        </a:rPr>
                        <a:t> any</a:t>
                      </a:r>
                      <a:r>
                        <a:rPr lang="fr-FR" sz="1200" b="0" i="1" kern="1200" baseline="0" dirty="0">
                          <a:solidFill>
                            <a:srgbClr val="00B0F0"/>
                          </a:solidFill>
                          <a:effectLst/>
                          <a:latin typeface="+mn-lt"/>
                          <a:ea typeface="+mn-ea"/>
                          <a:cs typeface="+mn-cs"/>
                        </a:rPr>
                        <a:t> </a:t>
                      </a:r>
                      <a:r>
                        <a:rPr lang="fr-FR" sz="1200" b="0" i="1" kern="1200" dirty="0">
                          <a:solidFill>
                            <a:srgbClr val="00B0F0"/>
                          </a:solidFill>
                          <a:effectLst/>
                          <a:latin typeface="+mn-lt"/>
                          <a:ea typeface="+mn-ea"/>
                          <a:cs typeface="+mn-cs"/>
                        </a:rPr>
                        <a:t>more</a:t>
                      </a:r>
                    </a:p>
                    <a:p>
                      <a:endParaRPr lang="fr-FR" sz="1200" b="0" i="1" kern="1200" dirty="0">
                        <a:solidFill>
                          <a:srgbClr val="00B0F0"/>
                        </a:solidFill>
                        <a:effectLst/>
                        <a:latin typeface="+mn-lt"/>
                        <a:ea typeface="+mn-ea"/>
                        <a:cs typeface="+mn-cs"/>
                      </a:endParaRPr>
                    </a:p>
                    <a:p>
                      <a:r>
                        <a:rPr lang="fr-FR" sz="1200" b="1" kern="1200" dirty="0">
                          <a:solidFill>
                            <a:srgbClr val="002060"/>
                          </a:solidFill>
                          <a:effectLst/>
                          <a:latin typeface="+mn-lt"/>
                          <a:ea typeface="+mn-ea"/>
                          <a:cs typeface="+mn-cs"/>
                        </a:rPr>
                        <a:t>je ne mangerai jamais de	</a:t>
                      </a:r>
                    </a:p>
                    <a:p>
                      <a:r>
                        <a:rPr lang="fr-FR" sz="1200" b="0" i="1" kern="1200" dirty="0">
                          <a:solidFill>
                            <a:srgbClr val="00B0F0"/>
                          </a:solidFill>
                          <a:effectLst/>
                          <a:latin typeface="+mn-lt"/>
                          <a:ea typeface="+mn-ea"/>
                          <a:cs typeface="+mn-cs"/>
                        </a:rPr>
                        <a:t>I </a:t>
                      </a:r>
                      <a:r>
                        <a:rPr lang="fr-FR" sz="1200" b="0" i="1" kern="1200" dirty="0" err="1">
                          <a:solidFill>
                            <a:srgbClr val="00B0F0"/>
                          </a:solidFill>
                          <a:effectLst/>
                          <a:latin typeface="+mn-lt"/>
                          <a:ea typeface="+mn-ea"/>
                          <a:cs typeface="+mn-cs"/>
                        </a:rPr>
                        <a:t>will</a:t>
                      </a:r>
                      <a:r>
                        <a:rPr lang="fr-FR" sz="1200" b="0" i="1" kern="1200" dirty="0">
                          <a:solidFill>
                            <a:srgbClr val="00B0F0"/>
                          </a:solidFill>
                          <a:effectLst/>
                          <a:latin typeface="+mn-lt"/>
                          <a:ea typeface="+mn-ea"/>
                          <a:cs typeface="+mn-cs"/>
                        </a:rPr>
                        <a:t> </a:t>
                      </a:r>
                      <a:r>
                        <a:rPr lang="fr-FR" sz="1200" b="0" i="1" kern="1200" dirty="0" err="1">
                          <a:solidFill>
                            <a:srgbClr val="00B0F0"/>
                          </a:solidFill>
                          <a:effectLst/>
                          <a:latin typeface="+mn-lt"/>
                          <a:ea typeface="+mn-ea"/>
                          <a:cs typeface="+mn-cs"/>
                        </a:rPr>
                        <a:t>never</a:t>
                      </a:r>
                      <a:r>
                        <a:rPr lang="fr-FR" sz="1200" b="0" i="1" kern="1200" dirty="0">
                          <a:solidFill>
                            <a:srgbClr val="00B0F0"/>
                          </a:solidFill>
                          <a:effectLst/>
                          <a:latin typeface="+mn-lt"/>
                          <a:ea typeface="+mn-ea"/>
                          <a:cs typeface="+mn-cs"/>
                        </a:rPr>
                        <a:t> </a:t>
                      </a:r>
                      <a:r>
                        <a:rPr lang="fr-FR" sz="1200" b="0" i="1" kern="1200" dirty="0" err="1">
                          <a:solidFill>
                            <a:srgbClr val="00B0F0"/>
                          </a:solidFill>
                          <a:effectLst/>
                          <a:latin typeface="+mn-lt"/>
                          <a:ea typeface="+mn-ea"/>
                          <a:cs typeface="+mn-cs"/>
                        </a:rPr>
                        <a:t>eat</a:t>
                      </a:r>
                      <a:r>
                        <a:rPr lang="fr-FR" sz="1200" b="0" i="1" kern="1200" dirty="0">
                          <a:solidFill>
                            <a:srgbClr val="00B0F0"/>
                          </a:solidFill>
                          <a:effectLst/>
                          <a:latin typeface="+mn-lt"/>
                          <a:ea typeface="+mn-ea"/>
                          <a:cs typeface="+mn-cs"/>
                        </a:rPr>
                        <a:t> any</a:t>
                      </a:r>
                      <a:r>
                        <a:rPr lang="fr-FR" sz="1200" b="0" i="1" kern="1200" baseline="0" dirty="0">
                          <a:solidFill>
                            <a:srgbClr val="00B0F0"/>
                          </a:solidFill>
                          <a:effectLst/>
                          <a:latin typeface="+mn-lt"/>
                          <a:ea typeface="+mn-ea"/>
                          <a:cs typeface="+mn-cs"/>
                        </a:rPr>
                        <a:t> </a:t>
                      </a:r>
                      <a:r>
                        <a:rPr lang="fr-FR" sz="1200" b="0" i="1" kern="1200" dirty="0">
                          <a:solidFill>
                            <a:srgbClr val="00B0F0"/>
                          </a:solidFill>
                          <a:effectLst/>
                          <a:latin typeface="+mn-lt"/>
                          <a:ea typeface="+mn-ea"/>
                          <a:cs typeface="+mn-cs"/>
                        </a:rPr>
                        <a:t>more</a:t>
                      </a:r>
                    </a:p>
                    <a:p>
                      <a:endParaRPr lang="fr-FR" sz="1200" b="0" i="1" kern="1200" dirty="0">
                        <a:solidFill>
                          <a:srgbClr val="00B0F0"/>
                        </a:solidFill>
                        <a:effectLst/>
                        <a:latin typeface="+mn-lt"/>
                        <a:ea typeface="+mn-ea"/>
                        <a:cs typeface="+mn-cs"/>
                      </a:endParaRPr>
                    </a:p>
                    <a:p>
                      <a:r>
                        <a:rPr lang="fr-FR" sz="1200" b="1" kern="1200" dirty="0">
                          <a:solidFill>
                            <a:srgbClr val="002060"/>
                          </a:solidFill>
                          <a:effectLst/>
                          <a:latin typeface="+mn-lt"/>
                          <a:ea typeface="+mn-ea"/>
                          <a:cs typeface="+mn-cs"/>
                        </a:rPr>
                        <a:t>je ne mangerai pas</a:t>
                      </a:r>
                      <a:r>
                        <a:rPr lang="fr-FR" sz="1200" b="1" kern="1200" baseline="0" dirty="0">
                          <a:solidFill>
                            <a:srgbClr val="002060"/>
                          </a:solidFill>
                          <a:effectLst/>
                          <a:latin typeface="+mn-lt"/>
                          <a:ea typeface="+mn-ea"/>
                          <a:cs typeface="+mn-cs"/>
                        </a:rPr>
                        <a:t> trop</a:t>
                      </a:r>
                      <a:r>
                        <a:rPr lang="fr-FR" sz="1200" b="1" kern="1200" dirty="0">
                          <a:solidFill>
                            <a:srgbClr val="002060"/>
                          </a:solidFill>
                          <a:effectLst/>
                          <a:latin typeface="+mn-lt"/>
                          <a:ea typeface="+mn-ea"/>
                          <a:cs typeface="+mn-cs"/>
                        </a:rPr>
                        <a:t> de	</a:t>
                      </a:r>
                    </a:p>
                    <a:p>
                      <a:r>
                        <a:rPr lang="fr-FR" sz="1200" b="0" i="1" kern="1200" dirty="0">
                          <a:solidFill>
                            <a:srgbClr val="00B0F0"/>
                          </a:solidFill>
                          <a:effectLst/>
                          <a:latin typeface="+mn-lt"/>
                          <a:ea typeface="+mn-ea"/>
                          <a:cs typeface="+mn-cs"/>
                        </a:rPr>
                        <a:t>I </a:t>
                      </a:r>
                      <a:r>
                        <a:rPr lang="fr-FR" sz="1200" b="0" i="1" kern="1200" dirty="0" err="1">
                          <a:solidFill>
                            <a:srgbClr val="00B0F0"/>
                          </a:solidFill>
                          <a:effectLst/>
                          <a:latin typeface="+mn-lt"/>
                          <a:ea typeface="+mn-ea"/>
                          <a:cs typeface="+mn-cs"/>
                        </a:rPr>
                        <a:t>will</a:t>
                      </a:r>
                      <a:r>
                        <a:rPr lang="fr-FR" sz="1200" b="0" i="1" kern="1200" dirty="0">
                          <a:solidFill>
                            <a:srgbClr val="00B0F0"/>
                          </a:solidFill>
                          <a:effectLst/>
                          <a:latin typeface="+mn-lt"/>
                          <a:ea typeface="+mn-ea"/>
                          <a:cs typeface="+mn-cs"/>
                        </a:rPr>
                        <a:t> not </a:t>
                      </a:r>
                      <a:r>
                        <a:rPr lang="fr-FR" sz="1200" b="0" i="1" kern="1200" dirty="0" err="1">
                          <a:solidFill>
                            <a:srgbClr val="00B0F0"/>
                          </a:solidFill>
                          <a:effectLst/>
                          <a:latin typeface="+mn-lt"/>
                          <a:ea typeface="+mn-ea"/>
                          <a:cs typeface="+mn-cs"/>
                        </a:rPr>
                        <a:t>eat</a:t>
                      </a:r>
                      <a:r>
                        <a:rPr lang="fr-FR" sz="1200" b="0" i="1" kern="1200" dirty="0">
                          <a:solidFill>
                            <a:srgbClr val="00B0F0"/>
                          </a:solidFill>
                          <a:effectLst/>
                          <a:latin typeface="+mn-lt"/>
                          <a:ea typeface="+mn-ea"/>
                          <a:cs typeface="+mn-cs"/>
                        </a:rPr>
                        <a:t> </a:t>
                      </a:r>
                      <a:r>
                        <a:rPr lang="fr-FR" sz="1200" b="0" i="1" kern="1200" dirty="0" err="1">
                          <a:solidFill>
                            <a:srgbClr val="00B0F0"/>
                          </a:solidFill>
                          <a:effectLst/>
                          <a:latin typeface="+mn-lt"/>
                          <a:ea typeface="+mn-ea"/>
                          <a:cs typeface="+mn-cs"/>
                        </a:rPr>
                        <a:t>too</a:t>
                      </a:r>
                      <a:r>
                        <a:rPr lang="fr-FR" sz="1200" b="0" i="1" kern="1200" dirty="0">
                          <a:solidFill>
                            <a:srgbClr val="00B0F0"/>
                          </a:solidFill>
                          <a:effectLst/>
                          <a:latin typeface="+mn-lt"/>
                          <a:ea typeface="+mn-ea"/>
                          <a:cs typeface="+mn-cs"/>
                        </a:rPr>
                        <a:t> </a:t>
                      </a:r>
                      <a:r>
                        <a:rPr lang="fr-FR" sz="1200" b="0" i="1" kern="1200" dirty="0" err="1">
                          <a:solidFill>
                            <a:srgbClr val="00B0F0"/>
                          </a:solidFill>
                          <a:effectLst/>
                          <a:latin typeface="+mn-lt"/>
                          <a:ea typeface="+mn-ea"/>
                          <a:cs typeface="+mn-cs"/>
                        </a:rPr>
                        <a:t>much</a:t>
                      </a:r>
                      <a:endParaRPr lang="fr-FR" sz="1200" b="0" i="1" kern="1200" dirty="0">
                        <a:solidFill>
                          <a:srgbClr val="00B0F0"/>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50000" t="50000" r="50000" b="50000"/>
                      </a:path>
                      <a:tileRect/>
                    </a:gradFill>
                  </a:tcPr>
                </a:tc>
                <a:tc>
                  <a:txBody>
                    <a:bodyPr/>
                    <a:lstStyle/>
                    <a:p>
                      <a:br>
                        <a:rPr lang="en-GB" sz="1200" b="1" dirty="0">
                          <a:solidFill>
                            <a:srgbClr val="002060"/>
                          </a:solidFill>
                        </a:rPr>
                      </a:br>
                      <a:r>
                        <a:rPr lang="en-GB" sz="1200" b="1" dirty="0">
                          <a:solidFill>
                            <a:srgbClr val="002060"/>
                          </a:solidFill>
                        </a:rPr>
                        <a:t>frites</a:t>
                      </a:r>
                    </a:p>
                    <a:p>
                      <a:r>
                        <a:rPr lang="en-GB" sz="1200" b="0" i="1" dirty="0">
                          <a:solidFill>
                            <a:srgbClr val="00B0F0"/>
                          </a:solidFill>
                        </a:rPr>
                        <a:t>chips</a:t>
                      </a:r>
                    </a:p>
                    <a:p>
                      <a:br>
                        <a:rPr lang="en-GB" sz="1200" b="1" dirty="0">
                          <a:solidFill>
                            <a:srgbClr val="002060"/>
                          </a:solidFill>
                        </a:rPr>
                      </a:br>
                      <a:r>
                        <a:rPr lang="en-GB" sz="1200" b="1" dirty="0">
                          <a:solidFill>
                            <a:srgbClr val="002060"/>
                          </a:solidFill>
                        </a:rPr>
                        <a:t>hamburger</a:t>
                      </a:r>
                    </a:p>
                    <a:p>
                      <a:r>
                        <a:rPr lang="en-GB" sz="1200" b="0" i="1" dirty="0">
                          <a:solidFill>
                            <a:srgbClr val="00B0F0"/>
                          </a:solidFill>
                        </a:rPr>
                        <a:t>hamburgers</a:t>
                      </a:r>
                      <a:r>
                        <a:rPr lang="en-GB" sz="1200" b="1" dirty="0">
                          <a:solidFill>
                            <a:srgbClr val="002060"/>
                          </a:solidFill>
                        </a:rPr>
                        <a:t>	</a:t>
                      </a:r>
                    </a:p>
                    <a:p>
                      <a:r>
                        <a:rPr lang="en-GB" sz="1200" b="1" dirty="0">
                          <a:solidFill>
                            <a:srgbClr val="002060"/>
                          </a:solidFill>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Arial" panose="020B0604020202020204" pitchFamily="34" charset="0"/>
                        </a:rPr>
                        <a:t>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srgbClr val="00B0F0"/>
                          </a:solidFill>
                          <a:effectLst/>
                          <a:uLnTx/>
                          <a:uFillTx/>
                          <a:latin typeface="Calibri" panose="020F0502020204030204" pitchFamily="34" charset="0"/>
                          <a:ea typeface="Calibri" panose="020F0502020204030204" pitchFamily="34" charset="0"/>
                          <a:cs typeface="Arial" panose="020B0604020202020204" pitchFamily="34" charset="0"/>
                        </a:rPr>
                        <a:t>and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1" u="none" strike="noStrike" kern="1200" cap="none" spc="0" normalizeH="0" baseline="0" noProof="0" dirty="0">
                        <a:ln>
                          <a:noFill/>
                        </a:ln>
                        <a:solidFill>
                          <a:srgbClr val="00B0F0"/>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Arial" panose="020B0604020202020204" pitchFamily="34" charset="0"/>
                        </a:rPr>
                        <a:t>et aussi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srgbClr val="00B0F0"/>
                          </a:solidFill>
                          <a:effectLst/>
                          <a:uLnTx/>
                          <a:uFillTx/>
                          <a:latin typeface="Calibri" panose="020F0502020204030204" pitchFamily="34" charset="0"/>
                          <a:ea typeface="Calibri" panose="020F0502020204030204" pitchFamily="34" charset="0"/>
                          <a:cs typeface="Arial" panose="020B0604020202020204" pitchFamily="34" charset="0"/>
                        </a:rPr>
                        <a:t>and </a:t>
                      </a:r>
                      <a:r>
                        <a:rPr kumimoji="0" lang="fr-FR" sz="1200" b="0" i="1" u="none" strike="noStrike" kern="1200" cap="none" spc="0" normalizeH="0" baseline="0" noProof="0" dirty="0" err="1">
                          <a:ln>
                            <a:noFill/>
                          </a:ln>
                          <a:solidFill>
                            <a:srgbClr val="00B0F0"/>
                          </a:solidFill>
                          <a:effectLst/>
                          <a:uLnTx/>
                          <a:uFillTx/>
                          <a:latin typeface="Calibri" panose="020F0502020204030204" pitchFamily="34" charset="0"/>
                          <a:ea typeface="Calibri" panose="020F0502020204030204" pitchFamily="34" charset="0"/>
                          <a:cs typeface="Arial" panose="020B0604020202020204" pitchFamily="34" charset="0"/>
                        </a:rPr>
                        <a:t>also</a:t>
                      </a:r>
                      <a:endParaRPr kumimoji="0" lang="fr-FR" sz="1200" b="0" i="1" u="none" strike="noStrike" kern="1200" cap="none" spc="0" normalizeH="0" baseline="0" noProof="0" dirty="0">
                        <a:ln>
                          <a:noFill/>
                        </a:ln>
                        <a:solidFill>
                          <a:srgbClr val="00B0F0"/>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1" u="none" strike="noStrike" kern="1200" cap="none" spc="0" normalizeH="0" baseline="0" noProof="0" dirty="0">
                        <a:ln>
                          <a:noFill/>
                        </a:ln>
                        <a:solidFill>
                          <a:srgbClr val="00B0F0"/>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Arial" panose="020B0604020202020204" pitchFamily="34" charset="0"/>
                        </a:rPr>
                        <a:t>de plus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err="1">
                          <a:ln>
                            <a:noFill/>
                          </a:ln>
                          <a:solidFill>
                            <a:srgbClr val="00B0F0"/>
                          </a:solidFill>
                          <a:effectLst/>
                          <a:uLnTx/>
                          <a:uFillTx/>
                          <a:latin typeface="Calibri" panose="020F0502020204030204" pitchFamily="34" charset="0"/>
                          <a:ea typeface="Calibri" panose="020F0502020204030204" pitchFamily="34" charset="0"/>
                          <a:cs typeface="Arial" panose="020B0604020202020204" pitchFamily="34" charset="0"/>
                        </a:rPr>
                        <a:t>furthermore</a:t>
                      </a:r>
                      <a:endParaRPr kumimoji="0" lang="fr-FR" sz="1200" b="0" i="1" u="none" strike="noStrike" kern="1200" cap="none" spc="0" normalizeH="0" baseline="0" noProof="0" dirty="0">
                        <a:ln>
                          <a:noFill/>
                        </a:ln>
                        <a:solidFill>
                          <a:srgbClr val="00B0F0"/>
                        </a:solidFill>
                        <a:effectLst/>
                        <a:uLnTx/>
                        <a:uFillTx/>
                        <a:latin typeface="Calibri" panose="020F0502020204030204" pitchFamily="34" charset="0"/>
                        <a:ea typeface="Calibri" panose="020F0502020204030204" pitchFamily="34" charset="0"/>
                        <a:cs typeface="Arial" panose="020B0604020202020204" pitchFamily="34" charset="0"/>
                      </a:endParaRPr>
                    </a:p>
                    <a:p>
                      <a:endParaRPr lang="en-GB" sz="1200" b="0" i="1" dirty="0">
                        <a:solidFill>
                          <a:srgbClr val="00B0F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r>
                        <a:rPr lang="fr-FR" sz="1200" b="1" kern="1200" dirty="0">
                          <a:solidFill>
                            <a:srgbClr val="002060"/>
                          </a:solidFill>
                          <a:effectLst/>
                          <a:latin typeface="+mn-lt"/>
                          <a:ea typeface="+mn-ea"/>
                          <a:cs typeface="+mn-cs"/>
                        </a:rPr>
                        <a:t>je ne</a:t>
                      </a:r>
                      <a:r>
                        <a:rPr lang="fr-FR" sz="1200" b="1" kern="1200" baseline="0" dirty="0">
                          <a:solidFill>
                            <a:srgbClr val="002060"/>
                          </a:solidFill>
                          <a:effectLst/>
                          <a:latin typeface="+mn-lt"/>
                          <a:ea typeface="+mn-ea"/>
                          <a:cs typeface="+mn-cs"/>
                        </a:rPr>
                        <a:t> boi</a:t>
                      </a:r>
                      <a:r>
                        <a:rPr lang="fr-FR" sz="1200" b="1" kern="1200" dirty="0">
                          <a:solidFill>
                            <a:srgbClr val="002060"/>
                          </a:solidFill>
                          <a:effectLst/>
                          <a:latin typeface="+mn-lt"/>
                          <a:ea typeface="+mn-ea"/>
                          <a:cs typeface="+mn-cs"/>
                        </a:rPr>
                        <a:t>rai plus de 	</a:t>
                      </a:r>
                    </a:p>
                    <a:p>
                      <a:r>
                        <a:rPr lang="fr-FR" sz="1200" b="0" i="1" kern="1200" dirty="0">
                          <a:solidFill>
                            <a:srgbClr val="00B0F0"/>
                          </a:solidFill>
                          <a:effectLst/>
                          <a:latin typeface="+mn-lt"/>
                          <a:ea typeface="+mn-ea"/>
                          <a:cs typeface="+mn-cs"/>
                        </a:rPr>
                        <a:t>I </a:t>
                      </a:r>
                      <a:r>
                        <a:rPr lang="fr-FR" sz="1200" b="0" i="1" kern="1200" dirty="0" err="1">
                          <a:solidFill>
                            <a:srgbClr val="00B0F0"/>
                          </a:solidFill>
                          <a:effectLst/>
                          <a:latin typeface="+mn-lt"/>
                          <a:ea typeface="+mn-ea"/>
                          <a:cs typeface="+mn-cs"/>
                        </a:rPr>
                        <a:t>will</a:t>
                      </a:r>
                      <a:r>
                        <a:rPr lang="fr-FR" sz="1200" b="0" i="1" kern="1200" dirty="0">
                          <a:solidFill>
                            <a:srgbClr val="00B0F0"/>
                          </a:solidFill>
                          <a:effectLst/>
                          <a:latin typeface="+mn-lt"/>
                          <a:ea typeface="+mn-ea"/>
                          <a:cs typeface="+mn-cs"/>
                        </a:rPr>
                        <a:t> not drink any</a:t>
                      </a:r>
                      <a:r>
                        <a:rPr lang="fr-FR" sz="1200" b="0" i="1" kern="1200" baseline="0" dirty="0">
                          <a:solidFill>
                            <a:srgbClr val="00B0F0"/>
                          </a:solidFill>
                          <a:effectLst/>
                          <a:latin typeface="+mn-lt"/>
                          <a:ea typeface="+mn-ea"/>
                          <a:cs typeface="+mn-cs"/>
                        </a:rPr>
                        <a:t> </a:t>
                      </a:r>
                      <a:r>
                        <a:rPr lang="fr-FR" sz="1200" b="0" i="1" kern="1200" dirty="0">
                          <a:solidFill>
                            <a:srgbClr val="00B0F0"/>
                          </a:solidFill>
                          <a:effectLst/>
                          <a:latin typeface="+mn-lt"/>
                          <a:ea typeface="+mn-ea"/>
                          <a:cs typeface="+mn-cs"/>
                        </a:rPr>
                        <a:t>more</a:t>
                      </a:r>
                    </a:p>
                    <a:p>
                      <a:endParaRPr lang="fr-FR" sz="1200" b="0" i="1" kern="1200" dirty="0">
                        <a:solidFill>
                          <a:srgbClr val="00B0F0"/>
                        </a:solidFill>
                        <a:effectLst/>
                        <a:latin typeface="+mn-lt"/>
                        <a:ea typeface="+mn-ea"/>
                        <a:cs typeface="+mn-cs"/>
                      </a:endParaRPr>
                    </a:p>
                    <a:p>
                      <a:r>
                        <a:rPr lang="fr-FR" sz="1200" b="1" kern="1200" dirty="0">
                          <a:solidFill>
                            <a:srgbClr val="002060"/>
                          </a:solidFill>
                          <a:effectLst/>
                          <a:latin typeface="+mn-lt"/>
                          <a:ea typeface="+mn-ea"/>
                          <a:cs typeface="+mn-cs"/>
                        </a:rPr>
                        <a:t>je ne boirai jamais de 	</a:t>
                      </a:r>
                    </a:p>
                    <a:p>
                      <a:r>
                        <a:rPr lang="fr-FR" sz="1200" b="0" i="1" kern="1200" dirty="0">
                          <a:solidFill>
                            <a:srgbClr val="00B0F0"/>
                          </a:solidFill>
                          <a:effectLst/>
                          <a:latin typeface="+mn-lt"/>
                          <a:ea typeface="+mn-ea"/>
                          <a:cs typeface="+mn-cs"/>
                        </a:rPr>
                        <a:t>I </a:t>
                      </a:r>
                      <a:r>
                        <a:rPr lang="fr-FR" sz="1200" b="0" i="1" kern="1200" dirty="0" err="1">
                          <a:solidFill>
                            <a:srgbClr val="00B0F0"/>
                          </a:solidFill>
                          <a:effectLst/>
                          <a:latin typeface="+mn-lt"/>
                          <a:ea typeface="+mn-ea"/>
                          <a:cs typeface="+mn-cs"/>
                        </a:rPr>
                        <a:t>will</a:t>
                      </a:r>
                      <a:r>
                        <a:rPr lang="fr-FR" sz="1200" b="0" i="1" kern="1200" dirty="0">
                          <a:solidFill>
                            <a:srgbClr val="00B0F0"/>
                          </a:solidFill>
                          <a:effectLst/>
                          <a:latin typeface="+mn-lt"/>
                          <a:ea typeface="+mn-ea"/>
                          <a:cs typeface="+mn-cs"/>
                        </a:rPr>
                        <a:t> </a:t>
                      </a:r>
                      <a:r>
                        <a:rPr lang="fr-FR" sz="1200" b="0" i="1" kern="1200" dirty="0" err="1">
                          <a:solidFill>
                            <a:srgbClr val="00B0F0"/>
                          </a:solidFill>
                          <a:effectLst/>
                          <a:latin typeface="+mn-lt"/>
                          <a:ea typeface="+mn-ea"/>
                          <a:cs typeface="+mn-cs"/>
                        </a:rPr>
                        <a:t>never</a:t>
                      </a:r>
                      <a:r>
                        <a:rPr lang="fr-FR" sz="1200" b="0" i="1" kern="1200" dirty="0">
                          <a:solidFill>
                            <a:srgbClr val="00B0F0"/>
                          </a:solidFill>
                          <a:effectLst/>
                          <a:latin typeface="+mn-lt"/>
                          <a:ea typeface="+mn-ea"/>
                          <a:cs typeface="+mn-cs"/>
                        </a:rPr>
                        <a:t> drink any</a:t>
                      </a:r>
                      <a:r>
                        <a:rPr lang="fr-FR" sz="1200" b="0" i="1" kern="1200" baseline="0" dirty="0">
                          <a:solidFill>
                            <a:srgbClr val="00B0F0"/>
                          </a:solidFill>
                          <a:effectLst/>
                          <a:latin typeface="+mn-lt"/>
                          <a:ea typeface="+mn-ea"/>
                          <a:cs typeface="+mn-cs"/>
                        </a:rPr>
                        <a:t> </a:t>
                      </a:r>
                      <a:r>
                        <a:rPr lang="fr-FR" sz="1200" b="0" i="1" kern="1200" dirty="0">
                          <a:solidFill>
                            <a:srgbClr val="00B0F0"/>
                          </a:solidFill>
                          <a:effectLst/>
                          <a:latin typeface="+mn-lt"/>
                          <a:ea typeface="+mn-ea"/>
                          <a:cs typeface="+mn-cs"/>
                        </a:rPr>
                        <a:t>more</a:t>
                      </a:r>
                    </a:p>
                    <a:p>
                      <a:endParaRPr lang="fr-FR" sz="1200" b="0" i="1" kern="1200" dirty="0">
                        <a:solidFill>
                          <a:srgbClr val="00B0F0"/>
                        </a:solidFill>
                        <a:effectLst/>
                        <a:latin typeface="+mn-lt"/>
                        <a:ea typeface="+mn-ea"/>
                        <a:cs typeface="+mn-cs"/>
                      </a:endParaRPr>
                    </a:p>
                    <a:p>
                      <a:r>
                        <a:rPr lang="fr-FR" sz="1200" b="1" kern="1200" dirty="0">
                          <a:solidFill>
                            <a:srgbClr val="002060"/>
                          </a:solidFill>
                          <a:effectLst/>
                          <a:latin typeface="+mn-lt"/>
                          <a:ea typeface="+mn-ea"/>
                          <a:cs typeface="+mn-cs"/>
                        </a:rPr>
                        <a:t>je ne boirai pas</a:t>
                      </a:r>
                      <a:r>
                        <a:rPr lang="fr-FR" sz="1200" b="1" kern="1200" baseline="0" dirty="0">
                          <a:solidFill>
                            <a:srgbClr val="002060"/>
                          </a:solidFill>
                          <a:effectLst/>
                          <a:latin typeface="+mn-lt"/>
                          <a:ea typeface="+mn-ea"/>
                          <a:cs typeface="+mn-cs"/>
                        </a:rPr>
                        <a:t> trop</a:t>
                      </a:r>
                      <a:r>
                        <a:rPr lang="fr-FR" sz="1200" b="1" kern="1200" dirty="0">
                          <a:solidFill>
                            <a:srgbClr val="002060"/>
                          </a:solidFill>
                          <a:effectLst/>
                          <a:latin typeface="+mn-lt"/>
                          <a:ea typeface="+mn-ea"/>
                          <a:cs typeface="+mn-cs"/>
                        </a:rPr>
                        <a:t> de 	</a:t>
                      </a:r>
                    </a:p>
                    <a:p>
                      <a:r>
                        <a:rPr lang="fr-FR" sz="1200" b="0" i="1" kern="1200" dirty="0">
                          <a:solidFill>
                            <a:srgbClr val="00B0F0"/>
                          </a:solidFill>
                          <a:effectLst/>
                          <a:latin typeface="+mn-lt"/>
                          <a:ea typeface="+mn-ea"/>
                          <a:cs typeface="+mn-cs"/>
                        </a:rPr>
                        <a:t>I </a:t>
                      </a:r>
                      <a:r>
                        <a:rPr lang="fr-FR" sz="1200" b="0" i="1" kern="1200" dirty="0" err="1">
                          <a:solidFill>
                            <a:srgbClr val="00B0F0"/>
                          </a:solidFill>
                          <a:effectLst/>
                          <a:latin typeface="+mn-lt"/>
                          <a:ea typeface="+mn-ea"/>
                          <a:cs typeface="+mn-cs"/>
                        </a:rPr>
                        <a:t>will</a:t>
                      </a:r>
                      <a:r>
                        <a:rPr lang="fr-FR" sz="1200" b="0" i="1" kern="1200" dirty="0">
                          <a:solidFill>
                            <a:srgbClr val="00B0F0"/>
                          </a:solidFill>
                          <a:effectLst/>
                          <a:latin typeface="+mn-lt"/>
                          <a:ea typeface="+mn-ea"/>
                          <a:cs typeface="+mn-cs"/>
                        </a:rPr>
                        <a:t> not drink </a:t>
                      </a:r>
                      <a:r>
                        <a:rPr lang="fr-FR" sz="1200" b="0" i="1" kern="1200" dirty="0" err="1">
                          <a:solidFill>
                            <a:srgbClr val="00B0F0"/>
                          </a:solidFill>
                          <a:effectLst/>
                          <a:latin typeface="+mn-lt"/>
                          <a:ea typeface="+mn-ea"/>
                          <a:cs typeface="+mn-cs"/>
                        </a:rPr>
                        <a:t>too</a:t>
                      </a:r>
                      <a:r>
                        <a:rPr lang="fr-FR" sz="1200" b="0" i="1" kern="1200" dirty="0">
                          <a:solidFill>
                            <a:srgbClr val="00B0F0"/>
                          </a:solidFill>
                          <a:effectLst/>
                          <a:latin typeface="+mn-lt"/>
                          <a:ea typeface="+mn-ea"/>
                          <a:cs typeface="+mn-cs"/>
                        </a:rPr>
                        <a:t> </a:t>
                      </a:r>
                      <a:r>
                        <a:rPr lang="fr-FR" sz="1200" b="0" i="1" kern="1200" dirty="0" err="1">
                          <a:solidFill>
                            <a:srgbClr val="00B0F0"/>
                          </a:solidFill>
                          <a:effectLst/>
                          <a:latin typeface="+mn-lt"/>
                          <a:ea typeface="+mn-ea"/>
                          <a:cs typeface="+mn-cs"/>
                        </a:rPr>
                        <a:t>much</a:t>
                      </a:r>
                      <a:endParaRPr lang="fr-FR" sz="1200" b="0" i="1" kern="1200" dirty="0">
                        <a:solidFill>
                          <a:srgbClr val="00B0F0"/>
                        </a:solidFill>
                        <a:effectLst/>
                        <a:latin typeface="+mn-lt"/>
                        <a:ea typeface="+mn-ea"/>
                        <a:cs typeface="+mn-cs"/>
                      </a:endParaRPr>
                    </a:p>
                    <a:p>
                      <a:endParaRPr lang="en-GB" sz="1200" b="0" i="1" dirty="0">
                        <a:solidFill>
                          <a:srgbClr val="00B0F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r>
                        <a:rPr lang="en-GB" sz="1200" b="1" dirty="0">
                          <a:solidFill>
                            <a:srgbClr val="002060"/>
                          </a:solidFill>
                        </a:rPr>
                        <a:t>coca.</a:t>
                      </a:r>
                    </a:p>
                    <a:p>
                      <a:r>
                        <a:rPr lang="en-GB" sz="1200" b="0" i="1" dirty="0">
                          <a:solidFill>
                            <a:srgbClr val="00B0F0"/>
                          </a:solidFill>
                        </a:rPr>
                        <a:t>coke.</a:t>
                      </a:r>
                    </a:p>
                    <a:p>
                      <a:br>
                        <a:rPr lang="en-GB" sz="1200" b="1" dirty="0">
                          <a:solidFill>
                            <a:srgbClr val="002060"/>
                          </a:solidFill>
                        </a:rPr>
                      </a:br>
                      <a:r>
                        <a:rPr lang="en-GB" sz="1200" b="1" dirty="0" err="1">
                          <a:solidFill>
                            <a:srgbClr val="002060"/>
                          </a:solidFill>
                        </a:rPr>
                        <a:t>boissons</a:t>
                      </a:r>
                      <a:r>
                        <a:rPr lang="en-GB" sz="1200" b="1" dirty="0">
                          <a:solidFill>
                            <a:srgbClr val="002060"/>
                          </a:solidFill>
                        </a:rPr>
                        <a:t> </a:t>
                      </a:r>
                      <a:r>
                        <a:rPr lang="en-GB" sz="1200" b="1" dirty="0" err="1">
                          <a:solidFill>
                            <a:srgbClr val="002060"/>
                          </a:solidFill>
                        </a:rPr>
                        <a:t>gazeuses</a:t>
                      </a:r>
                      <a:r>
                        <a:rPr lang="en-GB" sz="1200" b="1" dirty="0">
                          <a:solidFill>
                            <a:srgbClr val="002060"/>
                          </a:solidFill>
                        </a:rPr>
                        <a:t>.</a:t>
                      </a:r>
                    </a:p>
                    <a:p>
                      <a:r>
                        <a:rPr lang="en-GB" sz="1200" b="0" i="1" dirty="0">
                          <a:solidFill>
                            <a:srgbClr val="00B0F0"/>
                          </a:solidFill>
                        </a:rPr>
                        <a:t>fizzy drinks.</a:t>
                      </a:r>
                      <a:endParaRPr lang="en-GB" sz="1200" dirty="0"/>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GB" sz="1200" b="0" i="1" u="none" strike="noStrike" kern="1200" cap="none" spc="0" normalizeH="0" baseline="0" noProof="0" dirty="0">
                        <a:ln>
                          <a:noFill/>
                        </a:ln>
                        <a:solidFill>
                          <a:srgbClr val="00B0F0"/>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extLst>
                  <a:ext uri="{0D108BD9-81ED-4DB2-BD59-A6C34878D82A}">
                    <a16:rowId xmlns:a16="http://schemas.microsoft.com/office/drawing/2014/main" val="3782065556"/>
                  </a:ext>
                </a:extLst>
              </a:tr>
              <a:tr h="1087478">
                <a:tc vMerge="1">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fr-FR" sz="1100" b="0" i="1" u="none" strike="noStrike" kern="1200" cap="none" spc="0" normalizeH="0" baseline="0" noProof="0" dirty="0">
                        <a:ln>
                          <a:noFill/>
                        </a:ln>
                        <a:solidFill>
                          <a:srgbClr val="00B0F0"/>
                        </a:solidFill>
                        <a:effectLst/>
                        <a:uLnTx/>
                        <a:uFillTx/>
                        <a:latin typeface="+mn-lt"/>
                        <a:ea typeface="+mn-ea"/>
                        <a:cs typeface="+mn-cs"/>
                      </a:endParaRPr>
                    </a:p>
                  </a:txBody>
                  <a:tcPr anchor="ctr">
                    <a:lnL w="1270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rowSpan="2">
                  <a:txBody>
                    <a:bodyPr/>
                    <a:lstStyle/>
                    <a:p>
                      <a:r>
                        <a:rPr lang="fr-FR" sz="1200" b="1" kern="1200" dirty="0">
                          <a:solidFill>
                            <a:srgbClr val="002060"/>
                          </a:solidFill>
                          <a:effectLst/>
                          <a:latin typeface="+mn-lt"/>
                          <a:ea typeface="+mn-ea"/>
                          <a:cs typeface="+mn-cs"/>
                        </a:rPr>
                        <a:t>je mangerai plus de</a:t>
                      </a:r>
                    </a:p>
                    <a:p>
                      <a:r>
                        <a:rPr lang="fr-FR" sz="1200" b="0" i="1" kern="1200" dirty="0">
                          <a:solidFill>
                            <a:srgbClr val="00B0F0"/>
                          </a:solidFill>
                          <a:effectLst/>
                          <a:latin typeface="+mn-lt"/>
                          <a:ea typeface="+mn-ea"/>
                          <a:cs typeface="+mn-cs"/>
                        </a:rPr>
                        <a:t>I </a:t>
                      </a:r>
                      <a:r>
                        <a:rPr lang="fr-FR" sz="1200" b="0" i="1" kern="1200" dirty="0" err="1">
                          <a:solidFill>
                            <a:srgbClr val="00B0F0"/>
                          </a:solidFill>
                          <a:effectLst/>
                          <a:latin typeface="+mn-lt"/>
                          <a:ea typeface="+mn-ea"/>
                          <a:cs typeface="+mn-cs"/>
                        </a:rPr>
                        <a:t>will</a:t>
                      </a:r>
                      <a:r>
                        <a:rPr lang="fr-FR" sz="1200" b="0" i="1" kern="1200" dirty="0">
                          <a:solidFill>
                            <a:srgbClr val="00B0F0"/>
                          </a:solidFill>
                          <a:effectLst/>
                          <a:latin typeface="+mn-lt"/>
                          <a:ea typeface="+mn-ea"/>
                          <a:cs typeface="+mn-cs"/>
                        </a:rPr>
                        <a:t> </a:t>
                      </a:r>
                      <a:r>
                        <a:rPr lang="fr-FR" sz="1200" b="0" i="1" kern="1200" dirty="0" err="1">
                          <a:solidFill>
                            <a:srgbClr val="00B0F0"/>
                          </a:solidFill>
                          <a:effectLst/>
                          <a:latin typeface="+mn-lt"/>
                          <a:ea typeface="+mn-ea"/>
                          <a:cs typeface="+mn-cs"/>
                        </a:rPr>
                        <a:t>eat</a:t>
                      </a:r>
                      <a:r>
                        <a:rPr lang="fr-FR" sz="1200" b="0" i="1" kern="1200" baseline="0" dirty="0">
                          <a:solidFill>
                            <a:srgbClr val="00B0F0"/>
                          </a:solidFill>
                          <a:effectLst/>
                          <a:latin typeface="+mn-lt"/>
                          <a:ea typeface="+mn-ea"/>
                          <a:cs typeface="+mn-cs"/>
                        </a:rPr>
                        <a:t> </a:t>
                      </a:r>
                      <a:r>
                        <a:rPr lang="fr-FR" sz="1200" b="0" i="1" kern="1200" dirty="0">
                          <a:solidFill>
                            <a:srgbClr val="00B0F0"/>
                          </a:solidFill>
                          <a:effectLst/>
                          <a:latin typeface="+mn-lt"/>
                          <a:ea typeface="+mn-ea"/>
                          <a:cs typeface="+mn-cs"/>
                        </a:rPr>
                        <a:t>more</a:t>
                      </a:r>
                    </a:p>
                    <a:p>
                      <a:endParaRPr lang="en-GB" sz="1200" b="0" i="1" dirty="0">
                        <a:solidFill>
                          <a:srgbClr val="00B0F0"/>
                        </a:solidFill>
                      </a:endParaRPr>
                    </a:p>
                    <a:p>
                      <a:r>
                        <a:rPr lang="fr-FR" sz="1200" b="1" kern="1200" dirty="0">
                          <a:solidFill>
                            <a:srgbClr val="002060"/>
                          </a:solidFill>
                          <a:effectLst/>
                          <a:latin typeface="+mn-lt"/>
                          <a:ea typeface="+mn-ea"/>
                          <a:cs typeface="+mn-cs"/>
                        </a:rPr>
                        <a:t>je mangerai beaucoup de</a:t>
                      </a:r>
                    </a:p>
                    <a:p>
                      <a:r>
                        <a:rPr lang="fr-FR" sz="1200" b="0" i="1" kern="1200" dirty="0">
                          <a:solidFill>
                            <a:srgbClr val="00B0F0"/>
                          </a:solidFill>
                          <a:effectLst/>
                          <a:latin typeface="+mn-lt"/>
                          <a:ea typeface="+mn-ea"/>
                          <a:cs typeface="+mn-cs"/>
                        </a:rPr>
                        <a:t>I </a:t>
                      </a:r>
                      <a:r>
                        <a:rPr lang="fr-FR" sz="1200" b="0" i="1" kern="1200" dirty="0" err="1">
                          <a:solidFill>
                            <a:srgbClr val="00B0F0"/>
                          </a:solidFill>
                          <a:effectLst/>
                          <a:latin typeface="+mn-lt"/>
                          <a:ea typeface="+mn-ea"/>
                          <a:cs typeface="+mn-cs"/>
                        </a:rPr>
                        <a:t>will</a:t>
                      </a:r>
                      <a:r>
                        <a:rPr lang="fr-FR" sz="1200" b="0" i="1" kern="1200" dirty="0">
                          <a:solidFill>
                            <a:srgbClr val="00B0F0"/>
                          </a:solidFill>
                          <a:effectLst/>
                          <a:latin typeface="+mn-lt"/>
                          <a:ea typeface="+mn-ea"/>
                          <a:cs typeface="+mn-cs"/>
                        </a:rPr>
                        <a:t> </a:t>
                      </a:r>
                      <a:r>
                        <a:rPr lang="fr-FR" sz="1200" b="0" i="1" kern="1200" dirty="0" err="1">
                          <a:solidFill>
                            <a:srgbClr val="00B0F0"/>
                          </a:solidFill>
                          <a:effectLst/>
                          <a:latin typeface="+mn-lt"/>
                          <a:ea typeface="+mn-ea"/>
                          <a:cs typeface="+mn-cs"/>
                        </a:rPr>
                        <a:t>eat</a:t>
                      </a:r>
                      <a:r>
                        <a:rPr lang="fr-FR" sz="1200" b="0" i="1" kern="1200" baseline="0" dirty="0">
                          <a:solidFill>
                            <a:srgbClr val="00B0F0"/>
                          </a:solidFill>
                          <a:effectLst/>
                          <a:latin typeface="+mn-lt"/>
                          <a:ea typeface="+mn-ea"/>
                          <a:cs typeface="+mn-cs"/>
                        </a:rPr>
                        <a:t> </a:t>
                      </a:r>
                      <a:r>
                        <a:rPr lang="fr-FR" sz="1200" b="0" i="1" kern="1200" dirty="0">
                          <a:solidFill>
                            <a:srgbClr val="00B0F0"/>
                          </a:solidFill>
                          <a:effectLst/>
                          <a:latin typeface="+mn-lt"/>
                          <a:ea typeface="+mn-ea"/>
                          <a:cs typeface="+mn-cs"/>
                        </a:rPr>
                        <a:t>a lot of </a:t>
                      </a:r>
                      <a:endParaRPr lang="en-GB" sz="1200" b="0" i="1" dirty="0">
                        <a:solidFill>
                          <a:srgbClr val="00B0F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50000" t="50000" r="50000" b="50000"/>
                      </a:path>
                      <a:tileRect/>
                    </a:gradFill>
                  </a:tcPr>
                </a:tc>
                <a:tc rowSpan="2">
                  <a:txBody>
                    <a:bodyPr/>
                    <a:lstStyle/>
                    <a:p>
                      <a:r>
                        <a:rPr lang="en-GB" sz="1200" b="1" dirty="0">
                          <a:solidFill>
                            <a:srgbClr val="002060"/>
                          </a:solidFill>
                        </a:rPr>
                        <a:t>fruits</a:t>
                      </a:r>
                    </a:p>
                    <a:p>
                      <a:r>
                        <a:rPr lang="en-GB" sz="1200" b="0" i="1" dirty="0">
                          <a:solidFill>
                            <a:srgbClr val="00B0F0"/>
                          </a:solidFill>
                        </a:rPr>
                        <a:t>fruits</a:t>
                      </a:r>
                    </a:p>
                    <a:p>
                      <a:br>
                        <a:rPr lang="en-GB" sz="1200" b="1" dirty="0">
                          <a:solidFill>
                            <a:srgbClr val="002060"/>
                          </a:solidFill>
                        </a:rPr>
                      </a:br>
                      <a:r>
                        <a:rPr lang="en-GB" sz="1200" b="1" dirty="0" err="1">
                          <a:solidFill>
                            <a:srgbClr val="002060"/>
                          </a:solidFill>
                        </a:rPr>
                        <a:t>légumes</a:t>
                      </a:r>
                      <a:endParaRPr lang="en-GB" sz="1200" b="1" dirty="0">
                        <a:solidFill>
                          <a:srgbClr val="002060"/>
                        </a:solidFill>
                      </a:endParaRPr>
                    </a:p>
                    <a:p>
                      <a:r>
                        <a:rPr lang="en-GB" sz="1200" b="0" i="1" dirty="0">
                          <a:solidFill>
                            <a:srgbClr val="00B0F0"/>
                          </a:solidFill>
                        </a:rPr>
                        <a:t>vegetables</a:t>
                      </a:r>
                      <a:endParaRPr lang="en-GB"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GB" sz="1100" b="0" i="1" dirty="0">
                        <a:solidFill>
                          <a:srgbClr val="00B0F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tcPr>
                </a:tc>
                <a:tc vMerge="1">
                  <a:txBody>
                    <a:bodyPr/>
                    <a:lstStyle/>
                    <a:p>
                      <a:endParaRPr lang="en-GB" sz="1100" b="0" i="1" dirty="0">
                        <a:solidFill>
                          <a:srgbClr val="00B0F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tcPr>
                </a:tc>
                <a:tc vMerge="1">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GB" sz="1100" b="0" i="1" u="none" strike="noStrike" kern="1200" cap="none" spc="0" normalizeH="0" baseline="0" noProof="0" dirty="0">
                        <a:ln>
                          <a:noFill/>
                        </a:ln>
                        <a:solidFill>
                          <a:srgbClr val="00B0F0"/>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72553939"/>
                  </a:ext>
                </a:extLst>
              </a:tr>
              <a:tr h="1208862">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rowSpan="2">
                  <a:txBody>
                    <a:bodyPr/>
                    <a:lstStyle/>
                    <a:p>
                      <a:r>
                        <a:rPr lang="fr-FR" sz="1200" b="1" kern="1200" dirty="0">
                          <a:solidFill>
                            <a:srgbClr val="002060"/>
                          </a:solidFill>
                          <a:effectLst/>
                          <a:latin typeface="+mn-lt"/>
                          <a:ea typeface="+mn-ea"/>
                          <a:cs typeface="+mn-cs"/>
                        </a:rPr>
                        <a:t>je boirai plus d’</a:t>
                      </a:r>
                    </a:p>
                    <a:p>
                      <a:r>
                        <a:rPr lang="fr-FR" sz="1200" b="0" i="1" kern="1200" dirty="0">
                          <a:solidFill>
                            <a:srgbClr val="00B0F0"/>
                          </a:solidFill>
                          <a:effectLst/>
                          <a:latin typeface="+mn-lt"/>
                          <a:ea typeface="+mn-ea"/>
                          <a:cs typeface="+mn-cs"/>
                        </a:rPr>
                        <a:t>I </a:t>
                      </a:r>
                      <a:r>
                        <a:rPr lang="fr-FR" sz="1200" b="0" i="1" kern="1200" dirty="0" err="1">
                          <a:solidFill>
                            <a:srgbClr val="00B0F0"/>
                          </a:solidFill>
                          <a:effectLst/>
                          <a:latin typeface="+mn-lt"/>
                          <a:ea typeface="+mn-ea"/>
                          <a:cs typeface="+mn-cs"/>
                        </a:rPr>
                        <a:t>will</a:t>
                      </a:r>
                      <a:r>
                        <a:rPr lang="fr-FR" sz="1200" b="0" i="1" kern="1200" dirty="0">
                          <a:solidFill>
                            <a:srgbClr val="00B0F0"/>
                          </a:solidFill>
                          <a:effectLst/>
                          <a:latin typeface="+mn-lt"/>
                          <a:ea typeface="+mn-ea"/>
                          <a:cs typeface="+mn-cs"/>
                        </a:rPr>
                        <a:t> drink</a:t>
                      </a:r>
                      <a:r>
                        <a:rPr lang="fr-FR" sz="1200" b="0" i="1" kern="1200" baseline="0" dirty="0">
                          <a:solidFill>
                            <a:srgbClr val="00B0F0"/>
                          </a:solidFill>
                          <a:effectLst/>
                          <a:latin typeface="+mn-lt"/>
                          <a:ea typeface="+mn-ea"/>
                          <a:cs typeface="+mn-cs"/>
                        </a:rPr>
                        <a:t> </a:t>
                      </a:r>
                      <a:r>
                        <a:rPr lang="fr-FR" sz="1200" b="0" i="1" kern="1200" dirty="0">
                          <a:solidFill>
                            <a:srgbClr val="00B0F0"/>
                          </a:solidFill>
                          <a:effectLst/>
                          <a:latin typeface="+mn-lt"/>
                          <a:ea typeface="+mn-ea"/>
                          <a:cs typeface="+mn-cs"/>
                        </a:rPr>
                        <a:t>more</a:t>
                      </a:r>
                    </a:p>
                    <a:p>
                      <a:endParaRPr lang="en-GB" sz="1200" b="0" i="1" dirty="0">
                        <a:solidFill>
                          <a:srgbClr val="00B0F0"/>
                        </a:solidFill>
                      </a:endParaRPr>
                    </a:p>
                    <a:p>
                      <a:r>
                        <a:rPr lang="fr-FR" sz="1200" b="1" kern="1200" dirty="0">
                          <a:solidFill>
                            <a:srgbClr val="002060"/>
                          </a:solidFill>
                          <a:effectLst/>
                          <a:latin typeface="+mn-lt"/>
                          <a:ea typeface="+mn-ea"/>
                          <a:cs typeface="+mn-cs"/>
                        </a:rPr>
                        <a:t>je boirai beaucoup d’</a:t>
                      </a:r>
                    </a:p>
                    <a:p>
                      <a:r>
                        <a:rPr lang="fr-FR" sz="1200" b="0" i="1" kern="1200" dirty="0">
                          <a:solidFill>
                            <a:srgbClr val="00B0F0"/>
                          </a:solidFill>
                          <a:effectLst/>
                          <a:latin typeface="+mn-lt"/>
                          <a:ea typeface="+mn-ea"/>
                          <a:cs typeface="+mn-cs"/>
                        </a:rPr>
                        <a:t>I </a:t>
                      </a:r>
                      <a:r>
                        <a:rPr lang="fr-FR" sz="1200" b="0" i="1" kern="1200" dirty="0" err="1">
                          <a:solidFill>
                            <a:srgbClr val="00B0F0"/>
                          </a:solidFill>
                          <a:effectLst/>
                          <a:latin typeface="+mn-lt"/>
                          <a:ea typeface="+mn-ea"/>
                          <a:cs typeface="+mn-cs"/>
                        </a:rPr>
                        <a:t>will</a:t>
                      </a:r>
                      <a:r>
                        <a:rPr lang="fr-FR" sz="1200" b="0" i="1" kern="1200" dirty="0">
                          <a:solidFill>
                            <a:srgbClr val="00B0F0"/>
                          </a:solidFill>
                          <a:effectLst/>
                          <a:latin typeface="+mn-lt"/>
                          <a:ea typeface="+mn-ea"/>
                          <a:cs typeface="+mn-cs"/>
                        </a:rPr>
                        <a:t> drink</a:t>
                      </a:r>
                      <a:r>
                        <a:rPr lang="fr-FR" sz="1200" b="0" i="1" kern="1200" baseline="0" dirty="0">
                          <a:solidFill>
                            <a:srgbClr val="00B0F0"/>
                          </a:solidFill>
                          <a:effectLst/>
                          <a:latin typeface="+mn-lt"/>
                          <a:ea typeface="+mn-ea"/>
                          <a:cs typeface="+mn-cs"/>
                        </a:rPr>
                        <a:t> </a:t>
                      </a:r>
                      <a:r>
                        <a:rPr lang="fr-FR" sz="1200" b="0" i="1" kern="1200" dirty="0">
                          <a:solidFill>
                            <a:srgbClr val="00B0F0"/>
                          </a:solidFill>
                          <a:effectLst/>
                          <a:latin typeface="+mn-lt"/>
                          <a:ea typeface="+mn-ea"/>
                          <a:cs typeface="+mn-cs"/>
                        </a:rPr>
                        <a:t>a lot of </a:t>
                      </a:r>
                      <a:endParaRPr lang="en-GB" sz="1200" b="0" i="1" dirty="0">
                        <a:solidFill>
                          <a:srgbClr val="00B0F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r>
                        <a:rPr lang="en-GB" sz="1200" b="1" dirty="0">
                          <a:solidFill>
                            <a:srgbClr val="002060"/>
                          </a:solidFill>
                        </a:rPr>
                        <a:t>eau.</a:t>
                      </a:r>
                    </a:p>
                    <a:p>
                      <a:r>
                        <a:rPr lang="en-GB" sz="1200" b="0" i="1" dirty="0">
                          <a:solidFill>
                            <a:srgbClr val="00B0F0"/>
                          </a:solidFill>
                        </a:rPr>
                        <a:t>water.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extLst>
                  <a:ext uri="{0D108BD9-81ED-4DB2-BD59-A6C34878D82A}">
                    <a16:rowId xmlns:a16="http://schemas.microsoft.com/office/drawing/2014/main" val="49092084"/>
                  </a:ext>
                </a:extLst>
              </a:tr>
              <a:tr h="1732460">
                <a:tc vMerge="1">
                  <a:txBody>
                    <a:bodyPr/>
                    <a:lstStyle/>
                    <a:p>
                      <a:endParaRPr lang="en-GB"/>
                    </a:p>
                  </a:txBody>
                  <a:tcPr/>
                </a:tc>
                <a:tc>
                  <a:txBody>
                    <a:bodyPr/>
                    <a:lstStyle/>
                    <a:p>
                      <a:r>
                        <a:rPr lang="fr-FR" sz="1200" b="1" kern="1200" dirty="0">
                          <a:solidFill>
                            <a:srgbClr val="002060"/>
                          </a:solidFill>
                          <a:effectLst/>
                          <a:latin typeface="+mn-lt"/>
                          <a:ea typeface="+mn-ea"/>
                          <a:cs typeface="+mn-cs"/>
                        </a:rPr>
                        <a:t>je mangerai sain</a:t>
                      </a:r>
                    </a:p>
                    <a:p>
                      <a:r>
                        <a:rPr lang="fr-FR" sz="1200" b="0" i="1" kern="1200" dirty="0">
                          <a:solidFill>
                            <a:srgbClr val="00B0F0"/>
                          </a:solidFill>
                          <a:effectLst/>
                          <a:latin typeface="+mn-lt"/>
                          <a:ea typeface="+mn-ea"/>
                          <a:cs typeface="+mn-cs"/>
                        </a:rPr>
                        <a:t>I </a:t>
                      </a:r>
                      <a:r>
                        <a:rPr lang="fr-FR" sz="1200" b="0" i="1" kern="1200" dirty="0" err="1">
                          <a:solidFill>
                            <a:srgbClr val="00B0F0"/>
                          </a:solidFill>
                          <a:effectLst/>
                          <a:latin typeface="+mn-lt"/>
                          <a:ea typeface="+mn-ea"/>
                          <a:cs typeface="+mn-cs"/>
                        </a:rPr>
                        <a:t>will</a:t>
                      </a:r>
                      <a:r>
                        <a:rPr lang="fr-FR" sz="1200" b="0" i="1" kern="1200" dirty="0">
                          <a:solidFill>
                            <a:srgbClr val="00B0F0"/>
                          </a:solidFill>
                          <a:effectLst/>
                          <a:latin typeface="+mn-lt"/>
                          <a:ea typeface="+mn-ea"/>
                          <a:cs typeface="+mn-cs"/>
                        </a:rPr>
                        <a:t> </a:t>
                      </a:r>
                      <a:r>
                        <a:rPr lang="fr-FR" sz="1200" b="0" i="1" kern="1200" dirty="0" err="1">
                          <a:solidFill>
                            <a:srgbClr val="00B0F0"/>
                          </a:solidFill>
                          <a:effectLst/>
                          <a:latin typeface="+mn-lt"/>
                          <a:ea typeface="+mn-ea"/>
                          <a:cs typeface="+mn-cs"/>
                        </a:rPr>
                        <a:t>eat</a:t>
                      </a:r>
                      <a:r>
                        <a:rPr lang="fr-FR" sz="1200" b="0" i="1" kern="1200" baseline="0" dirty="0">
                          <a:solidFill>
                            <a:srgbClr val="00B0F0"/>
                          </a:solidFill>
                          <a:effectLst/>
                          <a:latin typeface="+mn-lt"/>
                          <a:ea typeface="+mn-ea"/>
                          <a:cs typeface="+mn-cs"/>
                        </a:rPr>
                        <a:t> </a:t>
                      </a:r>
                      <a:r>
                        <a:rPr lang="fr-FR" sz="1200" b="0" i="1" kern="1200" dirty="0" err="1">
                          <a:solidFill>
                            <a:srgbClr val="00B0F0"/>
                          </a:solidFill>
                          <a:effectLst/>
                          <a:latin typeface="+mn-lt"/>
                          <a:ea typeface="+mn-ea"/>
                          <a:cs typeface="+mn-cs"/>
                        </a:rPr>
                        <a:t>healthy</a:t>
                      </a:r>
                      <a:endParaRPr lang="fr-FR" sz="1200" b="0" i="1" kern="1200" dirty="0">
                        <a:solidFill>
                          <a:srgbClr val="00B0F0"/>
                        </a:solidFill>
                        <a:effectLst/>
                        <a:latin typeface="+mn-lt"/>
                        <a:ea typeface="+mn-ea"/>
                        <a:cs typeface="+mn-cs"/>
                      </a:endParaRPr>
                    </a:p>
                    <a:p>
                      <a:endParaRPr lang="en-GB" sz="1200" b="0" i="1" dirty="0">
                        <a:solidFill>
                          <a:srgbClr val="00B0F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50000" t="50000" r="50000" b="50000"/>
                      </a:path>
                      <a:tileRect/>
                    </a:gradFill>
                  </a:tcPr>
                </a:tc>
                <a:tc>
                  <a:txBody>
                    <a:bodyPr/>
                    <a:lstStyle/>
                    <a:p>
                      <a:endParaRPr lang="en-GB"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2012811243"/>
                  </a:ext>
                </a:extLst>
              </a:tr>
            </a:tbl>
          </a:graphicData>
        </a:graphic>
      </p:graphicFrame>
      <p:pic>
        <p:nvPicPr>
          <p:cNvPr id="3" name="Picture 2"/>
          <p:cNvPicPr>
            <a:picLocks noChangeAspect="1"/>
          </p:cNvPicPr>
          <p:nvPr/>
        </p:nvPicPr>
        <p:blipFill>
          <a:blip r:embed="rId3"/>
          <a:stretch>
            <a:fillRect/>
          </a:stretch>
        </p:blipFill>
        <p:spPr>
          <a:xfrm>
            <a:off x="8979217" y="3262313"/>
            <a:ext cx="3151823" cy="2227656"/>
          </a:xfrm>
          <a:prstGeom prst="rect">
            <a:avLst/>
          </a:prstGeom>
        </p:spPr>
      </p:pic>
    </p:spTree>
    <p:extLst>
      <p:ext uri="{BB962C8B-B14F-4D97-AF65-F5344CB8AC3E}">
        <p14:creationId xmlns:p14="http://schemas.microsoft.com/office/powerpoint/2010/main" val="13445970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6546BDE8-FE34-4271-AB6B-F55707CD878C}"/>
              </a:ext>
            </a:extLst>
          </p:cNvPr>
          <p:cNvGraphicFramePr>
            <a:graphicFrameLocks noGrp="1"/>
          </p:cNvGraphicFramePr>
          <p:nvPr/>
        </p:nvGraphicFramePr>
        <p:xfrm>
          <a:off x="0" y="0"/>
          <a:ext cx="12252960" cy="7421882"/>
        </p:xfrm>
        <a:graphic>
          <a:graphicData uri="http://schemas.openxmlformats.org/drawingml/2006/table">
            <a:tbl>
              <a:tblPr firstRow="1" bandRow="1">
                <a:tableStyleId>{5940675A-B579-460E-94D1-54222C63F5DA}</a:tableStyleId>
              </a:tblPr>
              <a:tblGrid>
                <a:gridCol w="1612828">
                  <a:extLst>
                    <a:ext uri="{9D8B030D-6E8A-4147-A177-3AD203B41FA5}">
                      <a16:colId xmlns:a16="http://schemas.microsoft.com/office/drawing/2014/main" val="346465721"/>
                    </a:ext>
                  </a:extLst>
                </a:gridCol>
                <a:gridCol w="1351703">
                  <a:extLst>
                    <a:ext uri="{9D8B030D-6E8A-4147-A177-3AD203B41FA5}">
                      <a16:colId xmlns:a16="http://schemas.microsoft.com/office/drawing/2014/main" val="657139347"/>
                    </a:ext>
                  </a:extLst>
                </a:gridCol>
                <a:gridCol w="9288429">
                  <a:extLst>
                    <a:ext uri="{9D8B030D-6E8A-4147-A177-3AD203B41FA5}">
                      <a16:colId xmlns:a16="http://schemas.microsoft.com/office/drawing/2014/main" val="3124302083"/>
                    </a:ext>
                  </a:extLst>
                </a:gridCol>
              </a:tblGrid>
              <a:tr h="607716">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b="1" i="0" dirty="0">
                          <a:solidFill>
                            <a:schemeClr val="bg1"/>
                          </a:solidFill>
                          <a:latin typeface="+mn-lt"/>
                        </a:rPr>
                        <a:t>6.</a:t>
                      </a:r>
                      <a:r>
                        <a:rPr lang="fr-FR" sz="1800" b="1" i="0" baseline="0" dirty="0">
                          <a:solidFill>
                            <a:schemeClr val="bg1"/>
                          </a:solidFill>
                          <a:latin typeface="+mn-lt"/>
                        </a:rPr>
                        <a:t> Que feras-tu à l’avenir? </a:t>
                      </a:r>
                      <a:r>
                        <a:rPr lang="fr-FR" sz="1800" b="0" i="1" baseline="0" dirty="0" err="1">
                          <a:solidFill>
                            <a:schemeClr val="bg1"/>
                          </a:solidFill>
                          <a:latin typeface="+mn-lt"/>
                        </a:rPr>
                        <a:t>What</a:t>
                      </a:r>
                      <a:r>
                        <a:rPr lang="fr-FR" sz="1800" b="0" i="1" baseline="0" dirty="0">
                          <a:solidFill>
                            <a:schemeClr val="bg1"/>
                          </a:solidFill>
                          <a:latin typeface="+mn-lt"/>
                        </a:rPr>
                        <a:t> </a:t>
                      </a:r>
                      <a:r>
                        <a:rPr lang="fr-FR" sz="1800" b="0" i="1" baseline="0" dirty="0" err="1">
                          <a:solidFill>
                            <a:schemeClr val="bg1"/>
                          </a:solidFill>
                          <a:latin typeface="+mn-lt"/>
                        </a:rPr>
                        <a:t>will</a:t>
                      </a:r>
                      <a:r>
                        <a:rPr lang="fr-FR" sz="1800" b="0" i="1" baseline="0" dirty="0">
                          <a:solidFill>
                            <a:schemeClr val="bg1"/>
                          </a:solidFill>
                          <a:latin typeface="+mn-lt"/>
                        </a:rPr>
                        <a:t> </a:t>
                      </a:r>
                      <a:r>
                        <a:rPr lang="fr-FR" sz="1800" b="0" i="1" baseline="0" dirty="0" err="1">
                          <a:solidFill>
                            <a:schemeClr val="bg1"/>
                          </a:solidFill>
                          <a:latin typeface="+mn-lt"/>
                        </a:rPr>
                        <a:t>you</a:t>
                      </a:r>
                      <a:r>
                        <a:rPr lang="fr-FR" sz="1800" b="0" i="1" baseline="0" dirty="0">
                          <a:solidFill>
                            <a:schemeClr val="bg1"/>
                          </a:solidFill>
                          <a:latin typeface="+mn-lt"/>
                        </a:rPr>
                        <a:t> in the future? </a:t>
                      </a:r>
                      <a:endParaRPr kumimoji="0" lang="fr-FR" sz="1800" b="0" i="1" u="none" strike="noStrike" kern="1200" cap="none" spc="0" normalizeH="0" baseline="0" noProof="0" dirty="0">
                        <a:ln>
                          <a:noFill/>
                        </a:ln>
                        <a:solidFill>
                          <a:prstClr val="white"/>
                        </a:solidFill>
                        <a:effectLst/>
                        <a:uLnTx/>
                        <a:uFillTx/>
                        <a:latin typeface="+mn-lt"/>
                        <a:ea typeface="+mn-ea"/>
                        <a:cs typeface="+mn-cs"/>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0000"/>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795920653"/>
                  </a:ext>
                </a:extLst>
              </a:tr>
              <a:tr h="506430">
                <a:tc>
                  <a:txBody>
                    <a:bodyPr/>
                    <a:lstStyle/>
                    <a:p>
                      <a:pPr algn="ctr"/>
                      <a:r>
                        <a:rPr lang="fr-FR" sz="1400" b="0" i="1" dirty="0">
                          <a:solidFill>
                            <a:schemeClr val="bg1"/>
                          </a:solidFill>
                          <a:latin typeface="+mn-lt"/>
                        </a:rPr>
                        <a:t>1</a:t>
                      </a:r>
                    </a:p>
                  </a:txBody>
                  <a:tcPr>
                    <a:lnL w="12700" cap="flat" cmpd="sng" algn="ctr">
                      <a:solidFill>
                        <a:srgbClr val="002060"/>
                      </a:solidFill>
                      <a:prstDash val="solid"/>
                      <a:round/>
                      <a:headEnd type="none" w="med" len="med"/>
                      <a:tailEnd type="none" w="med" len="med"/>
                    </a:lnL>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0070C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white"/>
                          </a:solidFill>
                          <a:effectLst/>
                          <a:uLnTx/>
                          <a:uFillTx/>
                          <a:latin typeface="+mn-lt"/>
                          <a:ea typeface="+mn-ea"/>
                          <a:cs typeface="+mn-cs"/>
                        </a:rPr>
                        <a:t>2</a:t>
                      </a:r>
                      <a:endParaRPr kumimoji="0" lang="fr-FR" sz="1400" b="0" i="0" u="none" strike="noStrike" kern="1200" cap="none" spc="0" normalizeH="0" baseline="0" noProof="0" dirty="0">
                        <a:ln>
                          <a:noFill/>
                        </a:ln>
                        <a:solidFill>
                          <a:prstClr val="black"/>
                        </a:solidFill>
                        <a:effectLst/>
                        <a:uLnTx/>
                        <a:uFillTx/>
                        <a:latin typeface="+mn-lt"/>
                        <a:ea typeface="+mn-ea"/>
                        <a:cs typeface="+mn-cs"/>
                      </a:endParaRPr>
                    </a:p>
                  </a:txBody>
                  <a:tcP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fr-FR" sz="1400" b="0" i="1" dirty="0">
                          <a:solidFill>
                            <a:schemeClr val="bg1"/>
                          </a:solidFill>
                        </a:rPr>
                        <a:t>3</a:t>
                      </a:r>
                      <a:endParaRPr lang="fr-FR" sz="1400" i="1" dirty="0">
                        <a:solidFill>
                          <a:schemeClr val="bg1"/>
                        </a:solidFill>
                      </a:endParaRPr>
                    </a:p>
                  </a:txBody>
                  <a:tcPr>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402798990"/>
                  </a:ext>
                </a:extLst>
              </a:tr>
              <a:tr h="6307736">
                <a:tc>
                  <a:txBody>
                    <a:bodyPr/>
                    <a:lstStyle/>
                    <a:p>
                      <a:r>
                        <a:rPr lang="fr-FR" sz="1200" b="1" noProof="0" dirty="0">
                          <a:solidFill>
                            <a:srgbClr val="002060"/>
                          </a:solidFill>
                        </a:rPr>
                        <a:t>Pour être</a:t>
                      </a:r>
                      <a:r>
                        <a:rPr lang="fr-FR" sz="1200" b="1" baseline="0" noProof="0" dirty="0">
                          <a:solidFill>
                            <a:srgbClr val="002060"/>
                          </a:solidFill>
                        </a:rPr>
                        <a:t> en forme</a:t>
                      </a:r>
                    </a:p>
                    <a:p>
                      <a:r>
                        <a:rPr lang="fr-FR" sz="1200" b="1" baseline="0" noProof="0" dirty="0">
                          <a:solidFill>
                            <a:srgbClr val="00B0F0"/>
                          </a:solidFill>
                        </a:rPr>
                        <a:t>To </a:t>
                      </a:r>
                      <a:r>
                        <a:rPr lang="fr-FR" sz="1200" b="1" baseline="0" noProof="0" dirty="0" err="1">
                          <a:solidFill>
                            <a:srgbClr val="00B0F0"/>
                          </a:solidFill>
                        </a:rPr>
                        <a:t>be</a:t>
                      </a:r>
                      <a:r>
                        <a:rPr lang="fr-FR" sz="1200" b="1" baseline="0" noProof="0" dirty="0">
                          <a:solidFill>
                            <a:srgbClr val="00B0F0"/>
                          </a:solidFill>
                        </a:rPr>
                        <a:t> fit </a:t>
                      </a:r>
                      <a:endParaRPr lang="fr-FR" sz="1200" b="1" noProof="0" dirty="0">
                        <a:solidFill>
                          <a:srgbClr val="00B0F0"/>
                        </a:solidFill>
                      </a:endParaRPr>
                    </a:p>
                  </a:txBody>
                  <a:tcPr anchor="ctr">
                    <a:lnL w="1270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r>
                        <a:rPr lang="fr-FR" sz="1200" b="1" noProof="0" dirty="0">
                          <a:solidFill>
                            <a:srgbClr val="002060"/>
                          </a:solidFill>
                        </a:rPr>
                        <a:t>à l’avenir</a:t>
                      </a:r>
                    </a:p>
                    <a:p>
                      <a:r>
                        <a:rPr lang="fr-FR" sz="1200" b="0" i="1" noProof="0" dirty="0">
                          <a:solidFill>
                            <a:srgbClr val="00B0F0"/>
                          </a:solidFill>
                        </a:rPr>
                        <a:t>In the future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50000" t="50000" r="50000" b="50000"/>
                      </a:path>
                      <a:tileRect/>
                    </a:gradFill>
                  </a:tcPr>
                </a:tc>
                <a:tc>
                  <a:txBody>
                    <a:bodyPr/>
                    <a:lstStyle/>
                    <a:p>
                      <a:r>
                        <a:rPr lang="fr-FR" sz="1200" b="1" kern="1200" dirty="0">
                          <a:solidFill>
                            <a:srgbClr val="002060"/>
                          </a:solidFill>
                          <a:effectLst/>
                          <a:latin typeface="+mn-lt"/>
                          <a:ea typeface="+mn-ea"/>
                          <a:cs typeface="+mn-cs"/>
                        </a:rPr>
                        <a:t>je ferai du sport.</a:t>
                      </a:r>
                    </a:p>
                    <a:p>
                      <a:r>
                        <a:rPr lang="fr-FR" sz="1200" b="0" i="1" kern="1200" dirty="0">
                          <a:solidFill>
                            <a:srgbClr val="00B0F0"/>
                          </a:solidFill>
                          <a:effectLst/>
                          <a:latin typeface="+mn-lt"/>
                          <a:ea typeface="+mn-ea"/>
                          <a:cs typeface="+mn-cs"/>
                        </a:rPr>
                        <a:t>I </a:t>
                      </a:r>
                      <a:r>
                        <a:rPr lang="fr-FR" sz="1200" b="0" i="1" kern="1200" dirty="0" err="1">
                          <a:solidFill>
                            <a:srgbClr val="00B0F0"/>
                          </a:solidFill>
                          <a:effectLst/>
                          <a:latin typeface="+mn-lt"/>
                          <a:ea typeface="+mn-ea"/>
                          <a:cs typeface="+mn-cs"/>
                        </a:rPr>
                        <a:t>will</a:t>
                      </a:r>
                      <a:r>
                        <a:rPr lang="fr-FR" sz="1200" b="0" i="1" kern="1200" dirty="0">
                          <a:solidFill>
                            <a:srgbClr val="00B0F0"/>
                          </a:solidFill>
                          <a:effectLst/>
                          <a:latin typeface="+mn-lt"/>
                          <a:ea typeface="+mn-ea"/>
                          <a:cs typeface="+mn-cs"/>
                        </a:rPr>
                        <a:t> do sport.</a:t>
                      </a:r>
                    </a:p>
                    <a:p>
                      <a:r>
                        <a:rPr lang="fr-FR" sz="1200" b="1" kern="1200" dirty="0">
                          <a:solidFill>
                            <a:srgbClr val="002060"/>
                          </a:solidFill>
                          <a:effectLst/>
                          <a:latin typeface="+mn-lt"/>
                          <a:ea typeface="+mn-ea"/>
                          <a:cs typeface="+mn-cs"/>
                        </a:rPr>
                        <a:t>je ferai trente minutes d’exercice par jour.</a:t>
                      </a:r>
                    </a:p>
                    <a:p>
                      <a:r>
                        <a:rPr lang="fr-FR" sz="1200" b="0" i="1" kern="1200" dirty="0">
                          <a:solidFill>
                            <a:srgbClr val="00B0F0"/>
                          </a:solidFill>
                          <a:effectLst/>
                          <a:latin typeface="+mn-lt"/>
                          <a:ea typeface="+mn-ea"/>
                          <a:cs typeface="+mn-cs"/>
                        </a:rPr>
                        <a:t>I </a:t>
                      </a:r>
                      <a:r>
                        <a:rPr lang="fr-FR" sz="1200" b="0" i="1" kern="1200" dirty="0" err="1">
                          <a:solidFill>
                            <a:srgbClr val="00B0F0"/>
                          </a:solidFill>
                          <a:effectLst/>
                          <a:latin typeface="+mn-lt"/>
                          <a:ea typeface="+mn-ea"/>
                          <a:cs typeface="+mn-cs"/>
                        </a:rPr>
                        <a:t>will</a:t>
                      </a:r>
                      <a:r>
                        <a:rPr lang="fr-FR" sz="1200" b="0" i="1" kern="1200" dirty="0">
                          <a:solidFill>
                            <a:srgbClr val="00B0F0"/>
                          </a:solidFill>
                          <a:effectLst/>
                          <a:latin typeface="+mn-lt"/>
                          <a:ea typeface="+mn-ea"/>
                          <a:cs typeface="+mn-cs"/>
                        </a:rPr>
                        <a:t> do 30 minutes </a:t>
                      </a:r>
                      <a:r>
                        <a:rPr lang="fr-FR" sz="1200" b="0" i="1" kern="1200" dirty="0" err="1">
                          <a:solidFill>
                            <a:srgbClr val="00B0F0"/>
                          </a:solidFill>
                          <a:effectLst/>
                          <a:latin typeface="+mn-lt"/>
                          <a:ea typeface="+mn-ea"/>
                          <a:cs typeface="+mn-cs"/>
                        </a:rPr>
                        <a:t>exercise</a:t>
                      </a:r>
                      <a:r>
                        <a:rPr lang="fr-FR" sz="1200" b="0" i="1" kern="1200" dirty="0">
                          <a:solidFill>
                            <a:srgbClr val="00B0F0"/>
                          </a:solidFill>
                          <a:effectLst/>
                          <a:latin typeface="+mn-lt"/>
                          <a:ea typeface="+mn-ea"/>
                          <a:cs typeface="+mn-cs"/>
                        </a:rPr>
                        <a:t> per </a:t>
                      </a:r>
                      <a:r>
                        <a:rPr lang="fr-FR" sz="1200" b="0" i="1" kern="1200" dirty="0" err="1">
                          <a:solidFill>
                            <a:srgbClr val="00B0F0"/>
                          </a:solidFill>
                          <a:effectLst/>
                          <a:latin typeface="+mn-lt"/>
                          <a:ea typeface="+mn-ea"/>
                          <a:cs typeface="+mn-cs"/>
                        </a:rPr>
                        <a:t>day</a:t>
                      </a:r>
                      <a:r>
                        <a:rPr lang="fr-FR" sz="1200" b="0" i="1" kern="1200" dirty="0">
                          <a:solidFill>
                            <a:srgbClr val="00B0F0"/>
                          </a:solidFill>
                          <a:effectLst/>
                          <a:latin typeface="+mn-lt"/>
                          <a:ea typeface="+mn-ea"/>
                          <a:cs typeface="+mn-cs"/>
                        </a:rPr>
                        <a:t>.</a:t>
                      </a:r>
                      <a:r>
                        <a:rPr lang="fr-FR" sz="1200" b="1" kern="1200" dirty="0">
                          <a:solidFill>
                            <a:srgbClr val="002060"/>
                          </a:solidFill>
                          <a:effectLst/>
                          <a:latin typeface="+mn-lt"/>
                          <a:ea typeface="+mn-ea"/>
                          <a:cs typeface="+mn-cs"/>
                        </a:rPr>
                        <a:t>	</a:t>
                      </a:r>
                    </a:p>
                    <a:p>
                      <a:r>
                        <a:rPr lang="fr-FR" sz="1200" b="1" kern="1200" dirty="0">
                          <a:solidFill>
                            <a:srgbClr val="002060"/>
                          </a:solidFill>
                          <a:effectLst/>
                          <a:latin typeface="+mn-lt"/>
                          <a:ea typeface="+mn-ea"/>
                          <a:cs typeface="+mn-cs"/>
                        </a:rPr>
                        <a:t>j’irai au collège à vélo et pas en voiture.	</a:t>
                      </a:r>
                    </a:p>
                    <a:p>
                      <a:r>
                        <a:rPr lang="fr-FR" sz="1200" b="0" i="1" kern="1200" dirty="0">
                          <a:solidFill>
                            <a:srgbClr val="00B0F0"/>
                          </a:solidFill>
                          <a:effectLst/>
                          <a:latin typeface="+mn-lt"/>
                          <a:ea typeface="+mn-ea"/>
                          <a:cs typeface="+mn-cs"/>
                        </a:rPr>
                        <a:t>I </a:t>
                      </a:r>
                      <a:r>
                        <a:rPr lang="fr-FR" sz="1200" b="0" i="1" kern="1200" dirty="0" err="1">
                          <a:solidFill>
                            <a:srgbClr val="00B0F0"/>
                          </a:solidFill>
                          <a:effectLst/>
                          <a:latin typeface="+mn-lt"/>
                          <a:ea typeface="+mn-ea"/>
                          <a:cs typeface="+mn-cs"/>
                        </a:rPr>
                        <a:t>will</a:t>
                      </a:r>
                      <a:r>
                        <a:rPr lang="fr-FR" sz="1200" b="0" i="1" kern="1200" dirty="0">
                          <a:solidFill>
                            <a:srgbClr val="00B0F0"/>
                          </a:solidFill>
                          <a:effectLst/>
                          <a:latin typeface="+mn-lt"/>
                          <a:ea typeface="+mn-ea"/>
                          <a:cs typeface="+mn-cs"/>
                        </a:rPr>
                        <a:t> go to </a:t>
                      </a:r>
                      <a:r>
                        <a:rPr lang="fr-FR" sz="1200" b="0" i="1" kern="1200" dirty="0" err="1">
                          <a:solidFill>
                            <a:srgbClr val="00B0F0"/>
                          </a:solidFill>
                          <a:effectLst/>
                          <a:latin typeface="+mn-lt"/>
                          <a:ea typeface="+mn-ea"/>
                          <a:cs typeface="+mn-cs"/>
                        </a:rPr>
                        <a:t>school</a:t>
                      </a:r>
                      <a:r>
                        <a:rPr lang="fr-FR" sz="1200" b="0" i="1" kern="1200" dirty="0">
                          <a:solidFill>
                            <a:srgbClr val="00B0F0"/>
                          </a:solidFill>
                          <a:effectLst/>
                          <a:latin typeface="+mn-lt"/>
                          <a:ea typeface="+mn-ea"/>
                          <a:cs typeface="+mn-cs"/>
                        </a:rPr>
                        <a:t> by bike and not by car.</a:t>
                      </a:r>
                    </a:p>
                    <a:p>
                      <a:r>
                        <a:rPr lang="fr-FR" sz="1200" b="1" kern="1200" dirty="0">
                          <a:solidFill>
                            <a:srgbClr val="002060"/>
                          </a:solidFill>
                          <a:effectLst/>
                          <a:latin typeface="+mn-lt"/>
                          <a:ea typeface="+mn-ea"/>
                          <a:cs typeface="+mn-cs"/>
                        </a:rPr>
                        <a:t>je jouerai au foot.	</a:t>
                      </a:r>
                    </a:p>
                    <a:p>
                      <a:r>
                        <a:rPr lang="fr-FR" sz="1200" b="0" i="1" kern="1200" dirty="0">
                          <a:solidFill>
                            <a:srgbClr val="00B0F0"/>
                          </a:solidFill>
                          <a:effectLst/>
                          <a:latin typeface="+mn-lt"/>
                          <a:ea typeface="+mn-ea"/>
                          <a:cs typeface="+mn-cs"/>
                        </a:rPr>
                        <a:t>I </a:t>
                      </a:r>
                      <a:r>
                        <a:rPr lang="fr-FR" sz="1200" b="0" i="1" kern="1200" dirty="0" err="1">
                          <a:solidFill>
                            <a:srgbClr val="00B0F0"/>
                          </a:solidFill>
                          <a:effectLst/>
                          <a:latin typeface="+mn-lt"/>
                          <a:ea typeface="+mn-ea"/>
                          <a:cs typeface="+mn-cs"/>
                        </a:rPr>
                        <a:t>will</a:t>
                      </a:r>
                      <a:r>
                        <a:rPr lang="fr-FR" sz="1200" b="0" i="1" kern="1200" dirty="0">
                          <a:solidFill>
                            <a:srgbClr val="00B0F0"/>
                          </a:solidFill>
                          <a:effectLst/>
                          <a:latin typeface="+mn-lt"/>
                          <a:ea typeface="+mn-ea"/>
                          <a:cs typeface="+mn-cs"/>
                        </a:rPr>
                        <a:t> </a:t>
                      </a:r>
                      <a:r>
                        <a:rPr lang="fr-FR" sz="1200" b="0" i="1" kern="1200" dirty="0" err="1">
                          <a:solidFill>
                            <a:srgbClr val="00B0F0"/>
                          </a:solidFill>
                          <a:effectLst/>
                          <a:latin typeface="+mn-lt"/>
                          <a:ea typeface="+mn-ea"/>
                          <a:cs typeface="+mn-cs"/>
                        </a:rPr>
                        <a:t>play</a:t>
                      </a:r>
                      <a:r>
                        <a:rPr lang="fr-FR" sz="1200" b="0" i="1" kern="1200" dirty="0">
                          <a:solidFill>
                            <a:srgbClr val="00B0F0"/>
                          </a:solidFill>
                          <a:effectLst/>
                          <a:latin typeface="+mn-lt"/>
                          <a:ea typeface="+mn-ea"/>
                          <a:cs typeface="+mn-cs"/>
                        </a:rPr>
                        <a:t> football.</a:t>
                      </a:r>
                      <a:r>
                        <a:rPr lang="fr-FR" sz="1200" b="1" kern="1200" dirty="0">
                          <a:solidFill>
                            <a:srgbClr val="002060"/>
                          </a:solidFill>
                          <a:effectLst/>
                          <a:latin typeface="+mn-lt"/>
                          <a:ea typeface="+mn-ea"/>
                          <a:cs typeface="+mn-cs"/>
                        </a:rPr>
                        <a:t>	</a:t>
                      </a:r>
                    </a:p>
                    <a:p>
                      <a:r>
                        <a:rPr lang="fr-FR" sz="1200" b="1" kern="1200" dirty="0">
                          <a:solidFill>
                            <a:srgbClr val="002060"/>
                          </a:solidFill>
                          <a:effectLst/>
                          <a:latin typeface="+mn-lt"/>
                          <a:ea typeface="+mn-ea"/>
                          <a:cs typeface="+mn-cs"/>
                        </a:rPr>
                        <a:t>je mangerai équilibré.	</a:t>
                      </a:r>
                    </a:p>
                    <a:p>
                      <a:r>
                        <a:rPr lang="fr-FR" sz="1200" b="0" i="1" kern="1200" dirty="0">
                          <a:solidFill>
                            <a:srgbClr val="00B0F0"/>
                          </a:solidFill>
                          <a:effectLst/>
                          <a:latin typeface="+mn-lt"/>
                          <a:ea typeface="+mn-ea"/>
                          <a:cs typeface="+mn-cs"/>
                        </a:rPr>
                        <a:t>I </a:t>
                      </a:r>
                      <a:r>
                        <a:rPr lang="fr-FR" sz="1200" b="0" i="1" kern="1200" dirty="0" err="1">
                          <a:solidFill>
                            <a:srgbClr val="00B0F0"/>
                          </a:solidFill>
                          <a:effectLst/>
                          <a:latin typeface="+mn-lt"/>
                          <a:ea typeface="+mn-ea"/>
                          <a:cs typeface="+mn-cs"/>
                        </a:rPr>
                        <a:t>will</a:t>
                      </a:r>
                      <a:r>
                        <a:rPr lang="fr-FR" sz="1200" b="0" i="1" kern="1200" dirty="0">
                          <a:solidFill>
                            <a:srgbClr val="00B0F0"/>
                          </a:solidFill>
                          <a:effectLst/>
                          <a:latin typeface="+mn-lt"/>
                          <a:ea typeface="+mn-ea"/>
                          <a:cs typeface="+mn-cs"/>
                        </a:rPr>
                        <a:t> </a:t>
                      </a:r>
                      <a:r>
                        <a:rPr lang="fr-FR" sz="1200" b="0" i="1" kern="1200" dirty="0" err="1">
                          <a:solidFill>
                            <a:srgbClr val="00B0F0"/>
                          </a:solidFill>
                          <a:effectLst/>
                          <a:latin typeface="+mn-lt"/>
                          <a:ea typeface="+mn-ea"/>
                          <a:cs typeface="+mn-cs"/>
                        </a:rPr>
                        <a:t>eat</a:t>
                      </a:r>
                      <a:r>
                        <a:rPr lang="fr-FR" sz="1200" b="0" i="1" kern="1200" dirty="0">
                          <a:solidFill>
                            <a:srgbClr val="00B0F0"/>
                          </a:solidFill>
                          <a:effectLst/>
                          <a:latin typeface="+mn-lt"/>
                          <a:ea typeface="+mn-ea"/>
                          <a:cs typeface="+mn-cs"/>
                        </a:rPr>
                        <a:t> a </a:t>
                      </a:r>
                      <a:r>
                        <a:rPr lang="fr-FR" sz="1200" b="0" i="1" kern="1200" dirty="0" err="1">
                          <a:solidFill>
                            <a:srgbClr val="00B0F0"/>
                          </a:solidFill>
                          <a:effectLst/>
                          <a:latin typeface="+mn-lt"/>
                          <a:ea typeface="+mn-ea"/>
                          <a:cs typeface="+mn-cs"/>
                        </a:rPr>
                        <a:t>balanced</a:t>
                      </a:r>
                      <a:r>
                        <a:rPr lang="fr-FR" sz="1200" b="0" i="1" kern="1200" dirty="0">
                          <a:solidFill>
                            <a:srgbClr val="00B0F0"/>
                          </a:solidFill>
                          <a:effectLst/>
                          <a:latin typeface="+mn-lt"/>
                          <a:ea typeface="+mn-ea"/>
                          <a:cs typeface="+mn-cs"/>
                        </a:rPr>
                        <a:t> </a:t>
                      </a:r>
                      <a:r>
                        <a:rPr lang="fr-FR" sz="1200" b="0" i="1" kern="1200" dirty="0" err="1">
                          <a:solidFill>
                            <a:srgbClr val="00B0F0"/>
                          </a:solidFill>
                          <a:effectLst/>
                          <a:latin typeface="+mn-lt"/>
                          <a:ea typeface="+mn-ea"/>
                          <a:cs typeface="+mn-cs"/>
                        </a:rPr>
                        <a:t>diet</a:t>
                      </a:r>
                      <a:r>
                        <a:rPr lang="fr-FR" sz="1200" b="0" i="1" kern="1200" dirty="0">
                          <a:solidFill>
                            <a:srgbClr val="00B0F0"/>
                          </a:solidFill>
                          <a:effectLst/>
                          <a:latin typeface="+mn-lt"/>
                          <a:ea typeface="+mn-ea"/>
                          <a:cs typeface="+mn-cs"/>
                        </a:rPr>
                        <a:t>.</a:t>
                      </a:r>
                    </a:p>
                    <a:p>
                      <a:r>
                        <a:rPr lang="fr-FR" sz="1200" b="1" kern="1200" dirty="0">
                          <a:solidFill>
                            <a:srgbClr val="002060"/>
                          </a:solidFill>
                          <a:effectLst/>
                          <a:latin typeface="+mn-lt"/>
                          <a:ea typeface="+mn-ea"/>
                          <a:cs typeface="+mn-cs"/>
                        </a:rPr>
                        <a:t>je marcherai jusqu’au collège.	</a:t>
                      </a:r>
                    </a:p>
                    <a:p>
                      <a:r>
                        <a:rPr lang="fr-FR" sz="1200" b="0" i="1" kern="1200" dirty="0">
                          <a:solidFill>
                            <a:srgbClr val="00B0F0"/>
                          </a:solidFill>
                          <a:effectLst/>
                          <a:latin typeface="+mn-lt"/>
                          <a:ea typeface="+mn-ea"/>
                          <a:cs typeface="+mn-cs"/>
                        </a:rPr>
                        <a:t>I </a:t>
                      </a:r>
                      <a:r>
                        <a:rPr lang="fr-FR" sz="1200" b="0" i="1" kern="1200" dirty="0" err="1">
                          <a:solidFill>
                            <a:srgbClr val="00B0F0"/>
                          </a:solidFill>
                          <a:effectLst/>
                          <a:latin typeface="+mn-lt"/>
                          <a:ea typeface="+mn-ea"/>
                          <a:cs typeface="+mn-cs"/>
                        </a:rPr>
                        <a:t>will</a:t>
                      </a:r>
                      <a:r>
                        <a:rPr lang="fr-FR" sz="1200" b="0" i="1" kern="1200" dirty="0">
                          <a:solidFill>
                            <a:srgbClr val="00B0F0"/>
                          </a:solidFill>
                          <a:effectLst/>
                          <a:latin typeface="+mn-lt"/>
                          <a:ea typeface="+mn-ea"/>
                          <a:cs typeface="+mn-cs"/>
                        </a:rPr>
                        <a:t> </a:t>
                      </a:r>
                      <a:r>
                        <a:rPr lang="fr-FR" sz="1200" b="0" i="1" kern="1200" dirty="0" err="1">
                          <a:solidFill>
                            <a:srgbClr val="00B0F0"/>
                          </a:solidFill>
                          <a:effectLst/>
                          <a:latin typeface="+mn-lt"/>
                          <a:ea typeface="+mn-ea"/>
                          <a:cs typeface="+mn-cs"/>
                        </a:rPr>
                        <a:t>walk</a:t>
                      </a:r>
                      <a:r>
                        <a:rPr lang="fr-FR" sz="1200" b="0" i="1" kern="1200" dirty="0">
                          <a:solidFill>
                            <a:srgbClr val="00B0F0"/>
                          </a:solidFill>
                          <a:effectLst/>
                          <a:latin typeface="+mn-lt"/>
                          <a:ea typeface="+mn-ea"/>
                          <a:cs typeface="+mn-cs"/>
                        </a:rPr>
                        <a:t> to </a:t>
                      </a:r>
                      <a:r>
                        <a:rPr lang="fr-FR" sz="1200" b="0" i="1" kern="1200" dirty="0" err="1">
                          <a:solidFill>
                            <a:srgbClr val="00B0F0"/>
                          </a:solidFill>
                          <a:effectLst/>
                          <a:latin typeface="+mn-lt"/>
                          <a:ea typeface="+mn-ea"/>
                          <a:cs typeface="+mn-cs"/>
                        </a:rPr>
                        <a:t>school</a:t>
                      </a:r>
                      <a:r>
                        <a:rPr lang="fr-FR" sz="1200" b="0" i="1" kern="1200" dirty="0">
                          <a:solidFill>
                            <a:srgbClr val="00B0F0"/>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kern="1200" dirty="0">
                          <a:solidFill>
                            <a:srgbClr val="002060"/>
                          </a:solidFill>
                          <a:effectLst/>
                          <a:latin typeface="+mn-lt"/>
                          <a:ea typeface="+mn-ea"/>
                          <a:cs typeface="+mn-cs"/>
                        </a:rPr>
                        <a:t>je ne boirai jamais de boissons gazeuses.	</a:t>
                      </a:r>
                    </a:p>
                    <a:p>
                      <a:r>
                        <a:rPr lang="fr-FR" sz="1200" b="0" i="1" kern="1200" dirty="0">
                          <a:solidFill>
                            <a:srgbClr val="00B0F0"/>
                          </a:solidFill>
                          <a:effectLst/>
                          <a:latin typeface="+mn-lt"/>
                          <a:ea typeface="+mn-ea"/>
                          <a:cs typeface="+mn-cs"/>
                        </a:rPr>
                        <a:t>I </a:t>
                      </a:r>
                      <a:r>
                        <a:rPr lang="fr-FR" sz="1200" b="0" i="1" kern="1200" dirty="0" err="1">
                          <a:solidFill>
                            <a:srgbClr val="00B0F0"/>
                          </a:solidFill>
                          <a:effectLst/>
                          <a:latin typeface="+mn-lt"/>
                          <a:ea typeface="+mn-ea"/>
                          <a:cs typeface="+mn-cs"/>
                        </a:rPr>
                        <a:t>will</a:t>
                      </a:r>
                      <a:r>
                        <a:rPr lang="fr-FR" sz="1200" b="0" i="1" kern="1200" dirty="0">
                          <a:solidFill>
                            <a:srgbClr val="00B0F0"/>
                          </a:solidFill>
                          <a:effectLst/>
                          <a:latin typeface="+mn-lt"/>
                          <a:ea typeface="+mn-ea"/>
                          <a:cs typeface="+mn-cs"/>
                        </a:rPr>
                        <a:t> </a:t>
                      </a:r>
                      <a:r>
                        <a:rPr lang="fr-FR" sz="1200" b="0" i="1" kern="1200" dirty="0" err="1">
                          <a:solidFill>
                            <a:srgbClr val="00B0F0"/>
                          </a:solidFill>
                          <a:effectLst/>
                          <a:latin typeface="+mn-lt"/>
                          <a:ea typeface="+mn-ea"/>
                          <a:cs typeface="+mn-cs"/>
                        </a:rPr>
                        <a:t>never</a:t>
                      </a:r>
                      <a:r>
                        <a:rPr lang="fr-FR" sz="1200" b="0" i="1" kern="1200" dirty="0">
                          <a:solidFill>
                            <a:srgbClr val="00B0F0"/>
                          </a:solidFill>
                          <a:effectLst/>
                          <a:latin typeface="+mn-lt"/>
                          <a:ea typeface="+mn-ea"/>
                          <a:cs typeface="+mn-cs"/>
                        </a:rPr>
                        <a:t> drink </a:t>
                      </a:r>
                      <a:r>
                        <a:rPr lang="fr-FR" sz="1200" b="0" i="1" kern="1200" dirty="0" err="1">
                          <a:solidFill>
                            <a:srgbClr val="00B0F0"/>
                          </a:solidFill>
                          <a:effectLst/>
                          <a:latin typeface="+mn-lt"/>
                          <a:ea typeface="+mn-ea"/>
                          <a:cs typeface="+mn-cs"/>
                        </a:rPr>
                        <a:t>fizzy</a:t>
                      </a:r>
                      <a:r>
                        <a:rPr lang="fr-FR" sz="1200" b="0" i="1" kern="1200" dirty="0">
                          <a:solidFill>
                            <a:srgbClr val="00B0F0"/>
                          </a:solidFill>
                          <a:effectLst/>
                          <a:latin typeface="+mn-lt"/>
                          <a:ea typeface="+mn-ea"/>
                          <a:cs typeface="+mn-cs"/>
                        </a:rPr>
                        <a:t> drinks.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kern="1200" dirty="0">
                          <a:solidFill>
                            <a:srgbClr val="002060"/>
                          </a:solidFill>
                          <a:effectLst/>
                          <a:latin typeface="+mn-lt"/>
                          <a:ea typeface="+mn-ea"/>
                          <a:cs typeface="+mn-cs"/>
                        </a:rPr>
                        <a:t>je ne jouerai plus à des jeux vidéo any more.</a:t>
                      </a:r>
                    </a:p>
                    <a:p>
                      <a:r>
                        <a:rPr lang="fr-FR" sz="1200" b="0" i="1" kern="1200" dirty="0">
                          <a:solidFill>
                            <a:srgbClr val="00B0F0"/>
                          </a:solidFill>
                          <a:effectLst/>
                          <a:latin typeface="+mn-lt"/>
                          <a:ea typeface="+mn-ea"/>
                          <a:cs typeface="+mn-cs"/>
                        </a:rPr>
                        <a:t>I </a:t>
                      </a:r>
                      <a:r>
                        <a:rPr lang="fr-FR" sz="1200" b="0" i="1" kern="1200" dirty="0" err="1">
                          <a:solidFill>
                            <a:srgbClr val="00B0F0"/>
                          </a:solidFill>
                          <a:effectLst/>
                          <a:latin typeface="+mn-lt"/>
                          <a:ea typeface="+mn-ea"/>
                          <a:cs typeface="+mn-cs"/>
                        </a:rPr>
                        <a:t>won’t</a:t>
                      </a:r>
                      <a:r>
                        <a:rPr lang="fr-FR" sz="1200" b="0" i="1" kern="1200" dirty="0">
                          <a:solidFill>
                            <a:srgbClr val="00B0F0"/>
                          </a:solidFill>
                          <a:effectLst/>
                          <a:latin typeface="+mn-lt"/>
                          <a:ea typeface="+mn-ea"/>
                          <a:cs typeface="+mn-cs"/>
                        </a:rPr>
                        <a:t> </a:t>
                      </a:r>
                      <a:r>
                        <a:rPr lang="fr-FR" sz="1200" b="0" i="1" kern="1200" dirty="0" err="1">
                          <a:solidFill>
                            <a:srgbClr val="00B0F0"/>
                          </a:solidFill>
                          <a:effectLst/>
                          <a:latin typeface="+mn-lt"/>
                          <a:ea typeface="+mn-ea"/>
                          <a:cs typeface="+mn-cs"/>
                        </a:rPr>
                        <a:t>play</a:t>
                      </a:r>
                      <a:r>
                        <a:rPr lang="fr-FR" sz="1200" b="0" i="1" kern="1200" dirty="0">
                          <a:solidFill>
                            <a:srgbClr val="00B0F0"/>
                          </a:solidFill>
                          <a:effectLst/>
                          <a:latin typeface="+mn-lt"/>
                          <a:ea typeface="+mn-ea"/>
                          <a:cs typeface="+mn-cs"/>
                        </a:rPr>
                        <a:t> </a:t>
                      </a:r>
                      <a:r>
                        <a:rPr lang="fr-FR" sz="1200" b="0" i="1" kern="1200" dirty="0" err="1">
                          <a:solidFill>
                            <a:srgbClr val="00B0F0"/>
                          </a:solidFill>
                          <a:effectLst/>
                          <a:latin typeface="+mn-lt"/>
                          <a:ea typeface="+mn-ea"/>
                          <a:cs typeface="+mn-cs"/>
                        </a:rPr>
                        <a:t>with</a:t>
                      </a:r>
                      <a:r>
                        <a:rPr lang="fr-FR" sz="1200" b="0" i="1" kern="1200" dirty="0">
                          <a:solidFill>
                            <a:srgbClr val="00B0F0"/>
                          </a:solidFill>
                          <a:effectLst/>
                          <a:latin typeface="+mn-lt"/>
                          <a:ea typeface="+mn-ea"/>
                          <a:cs typeface="+mn-cs"/>
                        </a:rPr>
                        <a:t> </a:t>
                      </a:r>
                      <a:r>
                        <a:rPr lang="fr-FR" sz="1200" b="0" i="1" kern="1200" dirty="0" err="1">
                          <a:solidFill>
                            <a:srgbClr val="00B0F0"/>
                          </a:solidFill>
                          <a:effectLst/>
                          <a:latin typeface="+mn-lt"/>
                          <a:ea typeface="+mn-ea"/>
                          <a:cs typeface="+mn-cs"/>
                        </a:rPr>
                        <a:t>my</a:t>
                      </a:r>
                      <a:r>
                        <a:rPr lang="fr-FR" sz="1200" b="0" i="1" kern="1200" dirty="0">
                          <a:solidFill>
                            <a:srgbClr val="00B0F0"/>
                          </a:solidFill>
                          <a:effectLst/>
                          <a:latin typeface="+mn-lt"/>
                          <a:ea typeface="+mn-ea"/>
                          <a:cs typeface="+mn-cs"/>
                        </a:rPr>
                        <a:t> </a:t>
                      </a:r>
                      <a:r>
                        <a:rPr lang="fr-FR" sz="1200" b="0" i="1" kern="1200" dirty="0" err="1">
                          <a:solidFill>
                            <a:srgbClr val="00B0F0"/>
                          </a:solidFill>
                          <a:effectLst/>
                          <a:latin typeface="+mn-lt"/>
                          <a:ea typeface="+mn-ea"/>
                          <a:cs typeface="+mn-cs"/>
                        </a:rPr>
                        <a:t>video</a:t>
                      </a:r>
                      <a:r>
                        <a:rPr lang="fr-FR" sz="1200" b="0" i="1" kern="1200" dirty="0">
                          <a:solidFill>
                            <a:srgbClr val="00B0F0"/>
                          </a:solidFill>
                          <a:effectLst/>
                          <a:latin typeface="+mn-lt"/>
                          <a:ea typeface="+mn-ea"/>
                          <a:cs typeface="+mn-cs"/>
                        </a:rPr>
                        <a:t> </a:t>
                      </a:r>
                      <a:r>
                        <a:rPr lang="fr-FR" sz="1200" b="0" i="1" kern="1200" dirty="0" err="1">
                          <a:solidFill>
                            <a:srgbClr val="00B0F0"/>
                          </a:solidFill>
                          <a:effectLst/>
                          <a:latin typeface="+mn-lt"/>
                          <a:ea typeface="+mn-ea"/>
                          <a:cs typeface="+mn-cs"/>
                        </a:rPr>
                        <a:t>game</a:t>
                      </a:r>
                      <a:r>
                        <a:rPr lang="fr-FR" sz="1200" b="0" i="1" kern="1200" dirty="0">
                          <a:solidFill>
                            <a:srgbClr val="00B0F0"/>
                          </a:solidFill>
                          <a:effectLst/>
                          <a:latin typeface="+mn-lt"/>
                          <a:ea typeface="+mn-ea"/>
                          <a:cs typeface="+mn-cs"/>
                        </a:rPr>
                        <a:t>.</a:t>
                      </a:r>
                      <a:r>
                        <a:rPr lang="fr-FR" sz="1200" b="1" kern="1200" dirty="0">
                          <a:solidFill>
                            <a:srgbClr val="002060"/>
                          </a:solidFill>
                          <a:effectLst/>
                          <a:latin typeface="+mn-lt"/>
                          <a:ea typeface="+mn-ea"/>
                          <a:cs typeface="+mn-cs"/>
                        </a:rPr>
                        <a:t>	</a:t>
                      </a:r>
                    </a:p>
                    <a:p>
                      <a:r>
                        <a:rPr lang="fr-FR" sz="1200" b="1" kern="1200" dirty="0">
                          <a:solidFill>
                            <a:srgbClr val="002060"/>
                          </a:solidFill>
                          <a:effectLst/>
                          <a:latin typeface="+mn-lt"/>
                          <a:ea typeface="+mn-ea"/>
                          <a:cs typeface="+mn-cs"/>
                        </a:rPr>
                        <a:t>je ne mangerai plus de frites/hamburgers.	</a:t>
                      </a:r>
                    </a:p>
                    <a:p>
                      <a:r>
                        <a:rPr lang="fr-FR" sz="1200" b="0" i="1" kern="1200" dirty="0">
                          <a:solidFill>
                            <a:srgbClr val="00B0F0"/>
                          </a:solidFill>
                          <a:effectLst/>
                          <a:latin typeface="+mn-lt"/>
                          <a:ea typeface="+mn-ea"/>
                          <a:cs typeface="+mn-cs"/>
                        </a:rPr>
                        <a:t>I </a:t>
                      </a:r>
                      <a:r>
                        <a:rPr lang="fr-FR" sz="1200" b="0" i="1" kern="1200" dirty="0" err="1">
                          <a:solidFill>
                            <a:srgbClr val="00B0F0"/>
                          </a:solidFill>
                          <a:effectLst/>
                          <a:latin typeface="+mn-lt"/>
                          <a:ea typeface="+mn-ea"/>
                          <a:cs typeface="+mn-cs"/>
                        </a:rPr>
                        <a:t>will</a:t>
                      </a:r>
                      <a:r>
                        <a:rPr lang="fr-FR" sz="1200" b="0" i="1" kern="1200" dirty="0">
                          <a:solidFill>
                            <a:srgbClr val="00B0F0"/>
                          </a:solidFill>
                          <a:effectLst/>
                          <a:latin typeface="+mn-lt"/>
                          <a:ea typeface="+mn-ea"/>
                          <a:cs typeface="+mn-cs"/>
                        </a:rPr>
                        <a:t> not </a:t>
                      </a:r>
                      <a:r>
                        <a:rPr lang="fr-FR" sz="1200" b="0" i="1" kern="1200" dirty="0" err="1">
                          <a:solidFill>
                            <a:srgbClr val="00B0F0"/>
                          </a:solidFill>
                          <a:effectLst/>
                          <a:latin typeface="+mn-lt"/>
                          <a:ea typeface="+mn-ea"/>
                          <a:cs typeface="+mn-cs"/>
                        </a:rPr>
                        <a:t>eat</a:t>
                      </a:r>
                      <a:r>
                        <a:rPr lang="fr-FR" sz="1200" b="0" i="1" kern="1200" dirty="0">
                          <a:solidFill>
                            <a:srgbClr val="00B0F0"/>
                          </a:solidFill>
                          <a:effectLst/>
                          <a:latin typeface="+mn-lt"/>
                          <a:ea typeface="+mn-ea"/>
                          <a:cs typeface="+mn-cs"/>
                        </a:rPr>
                        <a:t> chips/hamburgers any</a:t>
                      </a:r>
                      <a:r>
                        <a:rPr lang="fr-FR" sz="1200" b="0" i="1" kern="1200" baseline="0" dirty="0">
                          <a:solidFill>
                            <a:srgbClr val="00B0F0"/>
                          </a:solidFill>
                          <a:effectLst/>
                          <a:latin typeface="+mn-lt"/>
                          <a:ea typeface="+mn-ea"/>
                          <a:cs typeface="+mn-cs"/>
                        </a:rPr>
                        <a:t> </a:t>
                      </a:r>
                      <a:r>
                        <a:rPr lang="fr-FR" sz="1200" b="0" i="1" kern="1200" dirty="0">
                          <a:solidFill>
                            <a:srgbClr val="00B0F0"/>
                          </a:solidFill>
                          <a:effectLst/>
                          <a:latin typeface="+mn-lt"/>
                          <a:ea typeface="+mn-ea"/>
                          <a:cs typeface="+mn-cs"/>
                        </a:rPr>
                        <a:t>more.</a:t>
                      </a:r>
                    </a:p>
                    <a:p>
                      <a:r>
                        <a:rPr lang="fr-FR" sz="1200" b="1" kern="1200" dirty="0">
                          <a:solidFill>
                            <a:srgbClr val="002060"/>
                          </a:solidFill>
                          <a:effectLst/>
                          <a:latin typeface="+mn-lt"/>
                          <a:ea typeface="+mn-ea"/>
                          <a:cs typeface="+mn-cs"/>
                        </a:rPr>
                        <a:t>je ne prendrai pas le bus.	</a:t>
                      </a:r>
                    </a:p>
                    <a:p>
                      <a:r>
                        <a:rPr lang="fr-FR" sz="1200" b="0" i="1" kern="1200" dirty="0">
                          <a:solidFill>
                            <a:srgbClr val="00B0F0"/>
                          </a:solidFill>
                          <a:effectLst/>
                          <a:latin typeface="+mn-lt"/>
                          <a:ea typeface="+mn-ea"/>
                          <a:cs typeface="+mn-cs"/>
                        </a:rPr>
                        <a:t>I </a:t>
                      </a:r>
                      <a:r>
                        <a:rPr lang="fr-FR" sz="1200" b="0" i="1" kern="1200" dirty="0" err="1">
                          <a:solidFill>
                            <a:srgbClr val="00B0F0"/>
                          </a:solidFill>
                          <a:effectLst/>
                          <a:latin typeface="+mn-lt"/>
                          <a:ea typeface="+mn-ea"/>
                          <a:cs typeface="+mn-cs"/>
                        </a:rPr>
                        <a:t>will</a:t>
                      </a:r>
                      <a:r>
                        <a:rPr lang="fr-FR" sz="1200" b="0" i="1" kern="1200" dirty="0">
                          <a:solidFill>
                            <a:srgbClr val="00B0F0"/>
                          </a:solidFill>
                          <a:effectLst/>
                          <a:latin typeface="+mn-lt"/>
                          <a:ea typeface="+mn-ea"/>
                          <a:cs typeface="+mn-cs"/>
                        </a:rPr>
                        <a:t> not </a:t>
                      </a:r>
                      <a:r>
                        <a:rPr lang="fr-FR" sz="1200" b="0" i="1" kern="1200" dirty="0" err="1">
                          <a:solidFill>
                            <a:srgbClr val="00B0F0"/>
                          </a:solidFill>
                          <a:effectLst/>
                          <a:latin typeface="+mn-lt"/>
                          <a:ea typeface="+mn-ea"/>
                          <a:cs typeface="+mn-cs"/>
                        </a:rPr>
                        <a:t>take</a:t>
                      </a:r>
                      <a:r>
                        <a:rPr lang="fr-FR" sz="1200" b="0" i="1" kern="1200" dirty="0">
                          <a:solidFill>
                            <a:srgbClr val="00B0F0"/>
                          </a:solidFill>
                          <a:effectLst/>
                          <a:latin typeface="+mn-lt"/>
                          <a:ea typeface="+mn-ea"/>
                          <a:cs typeface="+mn-cs"/>
                        </a:rPr>
                        <a:t> the bus.</a:t>
                      </a:r>
                    </a:p>
                    <a:p>
                      <a:r>
                        <a:rPr lang="fr-FR" sz="1200" b="1" kern="1200" dirty="0">
                          <a:solidFill>
                            <a:srgbClr val="002060"/>
                          </a:solidFill>
                          <a:effectLst/>
                          <a:latin typeface="+mn-lt"/>
                          <a:ea typeface="+mn-ea"/>
                          <a:cs typeface="+mn-cs"/>
                        </a:rPr>
                        <a:t>je prendrai les escaliers. 	</a:t>
                      </a:r>
                    </a:p>
                    <a:p>
                      <a:r>
                        <a:rPr lang="fr-FR" sz="1200" b="0" i="1" kern="1200" dirty="0">
                          <a:solidFill>
                            <a:srgbClr val="00B0F0"/>
                          </a:solidFill>
                          <a:effectLst/>
                          <a:latin typeface="+mn-lt"/>
                          <a:ea typeface="+mn-ea"/>
                          <a:cs typeface="+mn-cs"/>
                        </a:rPr>
                        <a:t>I </a:t>
                      </a:r>
                      <a:r>
                        <a:rPr lang="fr-FR" sz="1200" b="0" i="1" kern="1200" dirty="0" err="1">
                          <a:solidFill>
                            <a:srgbClr val="00B0F0"/>
                          </a:solidFill>
                          <a:effectLst/>
                          <a:latin typeface="+mn-lt"/>
                          <a:ea typeface="+mn-ea"/>
                          <a:cs typeface="+mn-cs"/>
                        </a:rPr>
                        <a:t>will</a:t>
                      </a:r>
                      <a:r>
                        <a:rPr lang="fr-FR" sz="1200" b="0" i="1" kern="1200" dirty="0">
                          <a:solidFill>
                            <a:srgbClr val="00B0F0"/>
                          </a:solidFill>
                          <a:effectLst/>
                          <a:latin typeface="+mn-lt"/>
                          <a:ea typeface="+mn-ea"/>
                          <a:cs typeface="+mn-cs"/>
                        </a:rPr>
                        <a:t> </a:t>
                      </a:r>
                      <a:r>
                        <a:rPr lang="fr-FR" sz="1200" b="0" i="1" kern="1200" dirty="0" err="1">
                          <a:solidFill>
                            <a:srgbClr val="00B0F0"/>
                          </a:solidFill>
                          <a:effectLst/>
                          <a:latin typeface="+mn-lt"/>
                          <a:ea typeface="+mn-ea"/>
                          <a:cs typeface="+mn-cs"/>
                        </a:rPr>
                        <a:t>take</a:t>
                      </a:r>
                      <a:r>
                        <a:rPr lang="fr-FR" sz="1200" b="0" i="1" kern="1200" dirty="0">
                          <a:solidFill>
                            <a:srgbClr val="00B0F0"/>
                          </a:solidFill>
                          <a:effectLst/>
                          <a:latin typeface="+mn-lt"/>
                          <a:ea typeface="+mn-ea"/>
                          <a:cs typeface="+mn-cs"/>
                        </a:rPr>
                        <a:t> the </a:t>
                      </a:r>
                      <a:r>
                        <a:rPr lang="fr-FR" sz="1200" b="0" i="1" kern="1200" dirty="0" err="1">
                          <a:solidFill>
                            <a:srgbClr val="00B0F0"/>
                          </a:solidFill>
                          <a:effectLst/>
                          <a:latin typeface="+mn-lt"/>
                          <a:ea typeface="+mn-ea"/>
                          <a:cs typeface="+mn-cs"/>
                        </a:rPr>
                        <a:t>stairs</a:t>
                      </a:r>
                      <a:r>
                        <a:rPr lang="fr-FR" sz="1200" b="0" i="1" kern="1200" dirty="0">
                          <a:solidFill>
                            <a:srgbClr val="00B0F0"/>
                          </a:solidFill>
                          <a:effectLst/>
                          <a:latin typeface="+mn-lt"/>
                          <a:ea typeface="+mn-ea"/>
                          <a:cs typeface="+mn-cs"/>
                        </a:rPr>
                        <a:t>.</a:t>
                      </a:r>
                    </a:p>
                    <a:p>
                      <a:r>
                        <a:rPr lang="fr-FR" sz="1200" b="1" kern="1200" dirty="0">
                          <a:solidFill>
                            <a:srgbClr val="002060"/>
                          </a:solidFill>
                          <a:effectLst/>
                          <a:latin typeface="+mn-lt"/>
                          <a:ea typeface="+mn-ea"/>
                          <a:cs typeface="+mn-cs"/>
                        </a:rPr>
                        <a:t>je prendrai des cours d’arts martiaux.	</a:t>
                      </a:r>
                    </a:p>
                    <a:p>
                      <a:r>
                        <a:rPr lang="fr-FR" sz="1200" b="0" i="1" kern="1200" dirty="0">
                          <a:solidFill>
                            <a:srgbClr val="00B0F0"/>
                          </a:solidFill>
                          <a:effectLst/>
                          <a:latin typeface="+mn-lt"/>
                          <a:ea typeface="+mn-ea"/>
                          <a:cs typeface="+mn-cs"/>
                        </a:rPr>
                        <a:t>I </a:t>
                      </a:r>
                      <a:r>
                        <a:rPr lang="fr-FR" sz="1200" b="0" i="1" kern="1200" dirty="0" err="1">
                          <a:solidFill>
                            <a:srgbClr val="00B0F0"/>
                          </a:solidFill>
                          <a:effectLst/>
                          <a:latin typeface="+mn-lt"/>
                          <a:ea typeface="+mn-ea"/>
                          <a:cs typeface="+mn-cs"/>
                        </a:rPr>
                        <a:t>will</a:t>
                      </a:r>
                      <a:r>
                        <a:rPr lang="fr-FR" sz="1200" b="0" i="1" kern="1200" dirty="0">
                          <a:solidFill>
                            <a:srgbClr val="00B0F0"/>
                          </a:solidFill>
                          <a:effectLst/>
                          <a:latin typeface="+mn-lt"/>
                          <a:ea typeface="+mn-ea"/>
                          <a:cs typeface="+mn-cs"/>
                        </a:rPr>
                        <a:t> </a:t>
                      </a:r>
                      <a:r>
                        <a:rPr lang="fr-FR" sz="1200" b="0" i="1" kern="1200" dirty="0" err="1">
                          <a:solidFill>
                            <a:srgbClr val="00B0F0"/>
                          </a:solidFill>
                          <a:effectLst/>
                          <a:latin typeface="+mn-lt"/>
                          <a:ea typeface="+mn-ea"/>
                          <a:cs typeface="+mn-cs"/>
                        </a:rPr>
                        <a:t>take</a:t>
                      </a:r>
                      <a:r>
                        <a:rPr lang="fr-FR" sz="1200" b="0" i="1" kern="1200" dirty="0">
                          <a:solidFill>
                            <a:srgbClr val="00B0F0"/>
                          </a:solidFill>
                          <a:effectLst/>
                          <a:latin typeface="+mn-lt"/>
                          <a:ea typeface="+mn-ea"/>
                          <a:cs typeface="+mn-cs"/>
                        </a:rPr>
                        <a:t> martial arts classes.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82065556"/>
                  </a:ext>
                </a:extLst>
              </a:tr>
            </a:tbl>
          </a:graphicData>
        </a:graphic>
      </p:graphicFrame>
      <p:pic>
        <p:nvPicPr>
          <p:cNvPr id="2" name="Picture 1"/>
          <p:cNvPicPr>
            <a:picLocks noChangeAspect="1"/>
          </p:cNvPicPr>
          <p:nvPr/>
        </p:nvPicPr>
        <p:blipFill>
          <a:blip r:embed="rId3"/>
          <a:stretch>
            <a:fillRect/>
          </a:stretch>
        </p:blipFill>
        <p:spPr>
          <a:xfrm>
            <a:off x="8807767" y="5707380"/>
            <a:ext cx="3171825" cy="1447800"/>
          </a:xfrm>
          <a:prstGeom prst="rect">
            <a:avLst/>
          </a:prstGeom>
        </p:spPr>
      </p:pic>
      <p:pic>
        <p:nvPicPr>
          <p:cNvPr id="3" name="Picture 2"/>
          <p:cNvPicPr>
            <a:picLocks noChangeAspect="1"/>
          </p:cNvPicPr>
          <p:nvPr/>
        </p:nvPicPr>
        <p:blipFill>
          <a:blip r:embed="rId4"/>
          <a:stretch>
            <a:fillRect/>
          </a:stretch>
        </p:blipFill>
        <p:spPr>
          <a:xfrm>
            <a:off x="7064128" y="1310641"/>
            <a:ext cx="4915464" cy="3052762"/>
          </a:xfrm>
          <a:prstGeom prst="rect">
            <a:avLst/>
          </a:prstGeom>
        </p:spPr>
      </p:pic>
    </p:spTree>
    <p:extLst>
      <p:ext uri="{BB962C8B-B14F-4D97-AF65-F5344CB8AC3E}">
        <p14:creationId xmlns:p14="http://schemas.microsoft.com/office/powerpoint/2010/main" val="25200256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AE909F0-9369-47E6-8039-7D258753D8A7}"/>
              </a:ext>
            </a:extLst>
          </p:cNvPr>
          <p:cNvPicPr>
            <a:picLocks noChangeAspect="1"/>
          </p:cNvPicPr>
          <p:nvPr/>
        </p:nvPicPr>
        <p:blipFill>
          <a:blip r:embed="rId2"/>
          <a:stretch>
            <a:fillRect/>
          </a:stretch>
        </p:blipFill>
        <p:spPr>
          <a:xfrm>
            <a:off x="2763774" y="142494"/>
            <a:ext cx="6664452" cy="6573012"/>
          </a:xfrm>
          <a:prstGeom prst="rect">
            <a:avLst/>
          </a:prstGeom>
        </p:spPr>
      </p:pic>
    </p:spTree>
    <p:extLst>
      <p:ext uri="{BB962C8B-B14F-4D97-AF65-F5344CB8AC3E}">
        <p14:creationId xmlns:p14="http://schemas.microsoft.com/office/powerpoint/2010/main" val="7707708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03777-5BD0-459A-BA0D-0AB03D5D2F6E}"/>
              </a:ext>
            </a:extLst>
          </p:cNvPr>
          <p:cNvSpPr>
            <a:spLocks noGrp="1"/>
          </p:cNvSpPr>
          <p:nvPr>
            <p:ph type="title"/>
          </p:nvPr>
        </p:nvSpPr>
        <p:spPr>
          <a:xfrm>
            <a:off x="566057" y="3140982"/>
            <a:ext cx="3712029" cy="1325563"/>
          </a:xfrm>
        </p:spPr>
        <p:txBody>
          <a:bodyPr>
            <a:normAutofit fontScale="90000"/>
          </a:bodyPr>
          <a:lstStyle/>
          <a:p>
            <a:pPr>
              <a:lnSpc>
                <a:spcPct val="107000"/>
              </a:lnSpc>
              <a:spcAft>
                <a:spcPts val="800"/>
              </a:spcAft>
              <a:tabLst>
                <a:tab pos="1202055" algn="l"/>
              </a:tabLst>
            </a:pPr>
            <a:r>
              <a:rPr lang="fr-FR" sz="1800" b="1" dirty="0">
                <a:effectLst/>
                <a:latin typeface="Calibri" panose="020F0502020204030204" pitchFamily="34" charset="0"/>
                <a:ea typeface="Calibri" panose="020F0502020204030204" pitchFamily="34" charset="0"/>
                <a:cs typeface="Times New Roman" panose="02020603050405020304" pitchFamily="18" charset="0"/>
              </a:rPr>
              <a:t>VOCABULARY</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r>
              <a:rPr lang="fr-FR" sz="1800" b="1" dirty="0">
                <a:effectLst/>
                <a:latin typeface="Calibri" panose="020F0502020204030204" pitchFamily="34" charset="0"/>
                <a:ea typeface="Calibri" panose="020F0502020204030204" pitchFamily="34" charset="0"/>
                <a:cs typeface="Arial" panose="020B0604020202020204" pitchFamily="34" charset="0"/>
              </a:rPr>
              <a:t>Les parties du corps	</a:t>
            </a:r>
            <a:r>
              <a:rPr lang="fr-FR" sz="1800" b="1" i="1" dirty="0">
                <a:effectLst/>
                <a:latin typeface="Calibri" panose="020F0502020204030204" pitchFamily="34" charset="0"/>
                <a:ea typeface="Calibri" panose="020F0502020204030204" pitchFamily="34" charset="0"/>
                <a:cs typeface="Arial" panose="020B0604020202020204" pitchFamily="34" charset="0"/>
              </a:rPr>
              <a:t>Parts of the body</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r>
              <a:rPr lang="fr-FR" sz="1800" dirty="0">
                <a:effectLst/>
                <a:latin typeface="Calibri" panose="020F0502020204030204" pitchFamily="34" charset="0"/>
                <a:ea typeface="Calibri" panose="020F0502020204030204" pitchFamily="34" charset="0"/>
                <a:cs typeface="Arial" panose="020B0604020202020204" pitchFamily="34" charset="0"/>
              </a:rPr>
              <a:t>la bouche 	</a:t>
            </a:r>
            <a:r>
              <a:rPr lang="fr-FR" sz="1800" i="1" dirty="0" err="1">
                <a:effectLst/>
                <a:latin typeface="Calibri" panose="020F0502020204030204" pitchFamily="34" charset="0"/>
                <a:ea typeface="Calibri" panose="020F0502020204030204" pitchFamily="34" charset="0"/>
                <a:cs typeface="Arial" panose="020B0604020202020204" pitchFamily="34" charset="0"/>
              </a:rPr>
              <a:t>mouth</a:t>
            </a:r>
            <a:br>
              <a:rPr lang="fr-FR" sz="1800" dirty="0">
                <a:effectLst/>
                <a:latin typeface="Calibri" panose="020F0502020204030204" pitchFamily="34" charset="0"/>
                <a:ea typeface="Calibri" panose="020F0502020204030204" pitchFamily="34" charset="0"/>
                <a:cs typeface="Arial" panose="020B0604020202020204" pitchFamily="34" charset="0"/>
              </a:rPr>
            </a:br>
            <a:r>
              <a:rPr lang="fr-FR" sz="1800" dirty="0">
                <a:effectLst/>
                <a:latin typeface="Calibri" panose="020F0502020204030204" pitchFamily="34" charset="0"/>
                <a:ea typeface="Calibri" panose="020F0502020204030204" pitchFamily="34" charset="0"/>
                <a:cs typeface="Arial" panose="020B0604020202020204" pitchFamily="34" charset="0"/>
              </a:rPr>
              <a:t>le bras 	</a:t>
            </a:r>
            <a:r>
              <a:rPr lang="fr-FR" sz="1800" i="1" dirty="0">
                <a:effectLst/>
                <a:latin typeface="Calibri" panose="020F0502020204030204" pitchFamily="34" charset="0"/>
                <a:ea typeface="Calibri" panose="020F0502020204030204" pitchFamily="34" charset="0"/>
                <a:cs typeface="Arial" panose="020B0604020202020204" pitchFamily="34" charset="0"/>
              </a:rPr>
              <a:t>arm</a:t>
            </a:r>
            <a:br>
              <a:rPr lang="fr-FR" sz="1800" dirty="0">
                <a:effectLst/>
                <a:latin typeface="Calibri" panose="020F0502020204030204" pitchFamily="34" charset="0"/>
                <a:ea typeface="Calibri" panose="020F0502020204030204" pitchFamily="34" charset="0"/>
                <a:cs typeface="Arial" panose="020B0604020202020204" pitchFamily="34" charset="0"/>
              </a:rPr>
            </a:br>
            <a:r>
              <a:rPr lang="fr-FR" sz="1800" dirty="0">
                <a:effectLst/>
                <a:latin typeface="Calibri" panose="020F0502020204030204" pitchFamily="34" charset="0"/>
                <a:ea typeface="Calibri" panose="020F0502020204030204" pitchFamily="34" charset="0"/>
                <a:cs typeface="Arial" panose="020B0604020202020204" pitchFamily="34" charset="0"/>
              </a:rPr>
              <a:t>le corps	</a:t>
            </a:r>
            <a:r>
              <a:rPr lang="fr-FR" sz="1800" i="1" dirty="0">
                <a:effectLst/>
                <a:latin typeface="Calibri" panose="020F0502020204030204" pitchFamily="34" charset="0"/>
                <a:ea typeface="Calibri" panose="020F0502020204030204" pitchFamily="34" charset="0"/>
                <a:cs typeface="Arial" panose="020B0604020202020204" pitchFamily="34" charset="0"/>
              </a:rPr>
              <a:t>body</a:t>
            </a:r>
            <a:br>
              <a:rPr lang="fr-FR" sz="1800" dirty="0">
                <a:effectLst/>
                <a:latin typeface="Calibri" panose="020F0502020204030204" pitchFamily="34" charset="0"/>
                <a:ea typeface="Calibri" panose="020F0502020204030204" pitchFamily="34" charset="0"/>
                <a:cs typeface="Arial" panose="020B0604020202020204" pitchFamily="34" charset="0"/>
              </a:rPr>
            </a:br>
            <a:r>
              <a:rPr lang="fr-FR" sz="1800" dirty="0">
                <a:effectLst/>
                <a:latin typeface="Calibri" panose="020F0502020204030204" pitchFamily="34" charset="0"/>
                <a:ea typeface="Calibri" panose="020F0502020204030204" pitchFamily="34" charset="0"/>
                <a:cs typeface="Arial" panose="020B0604020202020204" pitchFamily="34" charset="0"/>
              </a:rPr>
              <a:t>le dos 	</a:t>
            </a:r>
            <a:r>
              <a:rPr lang="fr-FR" sz="1800" i="1" dirty="0">
                <a:effectLst/>
                <a:latin typeface="Calibri" panose="020F0502020204030204" pitchFamily="34" charset="0"/>
                <a:ea typeface="Calibri" panose="020F0502020204030204" pitchFamily="34" charset="0"/>
                <a:cs typeface="Arial" panose="020B0604020202020204" pitchFamily="34" charset="0"/>
              </a:rPr>
              <a:t>back</a:t>
            </a:r>
            <a:br>
              <a:rPr lang="fr-FR" sz="1800" dirty="0">
                <a:effectLst/>
                <a:latin typeface="Calibri" panose="020F0502020204030204" pitchFamily="34" charset="0"/>
                <a:ea typeface="Calibri" panose="020F0502020204030204" pitchFamily="34" charset="0"/>
                <a:cs typeface="Arial" panose="020B0604020202020204" pitchFamily="34" charset="0"/>
              </a:rPr>
            </a:br>
            <a:r>
              <a:rPr lang="fr-FR" sz="1800" dirty="0">
                <a:effectLst/>
                <a:latin typeface="Calibri" panose="020F0502020204030204" pitchFamily="34" charset="0"/>
                <a:ea typeface="Calibri" panose="020F0502020204030204" pitchFamily="34" charset="0"/>
                <a:cs typeface="Arial" panose="020B0604020202020204" pitchFamily="34" charset="0"/>
              </a:rPr>
              <a:t>l’épaule (f)	</a:t>
            </a:r>
            <a:r>
              <a:rPr lang="fr-FR" sz="1800" i="1" dirty="0" err="1">
                <a:effectLst/>
                <a:latin typeface="Calibri" panose="020F0502020204030204" pitchFamily="34" charset="0"/>
                <a:ea typeface="Calibri" panose="020F0502020204030204" pitchFamily="34" charset="0"/>
                <a:cs typeface="Arial" panose="020B0604020202020204" pitchFamily="34" charset="0"/>
              </a:rPr>
              <a:t>shoulder</a:t>
            </a:r>
            <a:br>
              <a:rPr lang="fr-FR" sz="1800" dirty="0">
                <a:effectLst/>
                <a:latin typeface="Calibri" panose="020F0502020204030204" pitchFamily="34" charset="0"/>
                <a:ea typeface="Calibri" panose="020F0502020204030204" pitchFamily="34" charset="0"/>
                <a:cs typeface="Arial" panose="020B0604020202020204" pitchFamily="34" charset="0"/>
              </a:rPr>
            </a:br>
            <a:r>
              <a:rPr lang="fr-FR" sz="1800" dirty="0">
                <a:effectLst/>
                <a:latin typeface="Calibri" panose="020F0502020204030204" pitchFamily="34" charset="0"/>
                <a:ea typeface="Calibri" panose="020F0502020204030204" pitchFamily="34" charset="0"/>
                <a:cs typeface="Arial" panose="020B0604020202020204" pitchFamily="34" charset="0"/>
              </a:rPr>
              <a:t>les fesses (</a:t>
            </a:r>
            <a:r>
              <a:rPr lang="fr-FR" sz="1800" dirty="0" err="1">
                <a:effectLst/>
                <a:latin typeface="Calibri" panose="020F0502020204030204" pitchFamily="34" charset="0"/>
                <a:ea typeface="Calibri" panose="020F0502020204030204" pitchFamily="34" charset="0"/>
                <a:cs typeface="Arial" panose="020B0604020202020204" pitchFamily="34" charset="0"/>
              </a:rPr>
              <a:t>fpl</a:t>
            </a:r>
            <a:r>
              <a:rPr lang="fr-FR" sz="1800" dirty="0">
                <a:effectLst/>
                <a:latin typeface="Calibri" panose="020F0502020204030204" pitchFamily="34" charset="0"/>
                <a:ea typeface="Calibri" panose="020F0502020204030204" pitchFamily="34" charset="0"/>
                <a:cs typeface="Arial" panose="020B0604020202020204" pitchFamily="34" charset="0"/>
              </a:rPr>
              <a:t>)	</a:t>
            </a:r>
            <a:r>
              <a:rPr lang="fr-FR" sz="1800" i="1" dirty="0" err="1">
                <a:effectLst/>
                <a:latin typeface="Calibri" panose="020F0502020204030204" pitchFamily="34" charset="0"/>
                <a:ea typeface="Calibri" panose="020F0502020204030204" pitchFamily="34" charset="0"/>
                <a:cs typeface="Arial" panose="020B0604020202020204" pitchFamily="34" charset="0"/>
              </a:rPr>
              <a:t>buttocks</a:t>
            </a:r>
            <a:br>
              <a:rPr lang="fr-FR" sz="1800" dirty="0">
                <a:effectLst/>
                <a:latin typeface="Calibri" panose="020F0502020204030204" pitchFamily="34" charset="0"/>
                <a:ea typeface="Calibri" panose="020F0502020204030204" pitchFamily="34" charset="0"/>
                <a:cs typeface="Arial" panose="020B0604020202020204" pitchFamily="34" charset="0"/>
              </a:rPr>
            </a:br>
            <a:r>
              <a:rPr lang="fr-FR" sz="1800" dirty="0">
                <a:effectLst/>
                <a:latin typeface="Calibri" panose="020F0502020204030204" pitchFamily="34" charset="0"/>
                <a:ea typeface="Calibri" panose="020F0502020204030204" pitchFamily="34" charset="0"/>
                <a:cs typeface="Arial" panose="020B0604020202020204" pitchFamily="34" charset="0"/>
              </a:rPr>
              <a:t>le front 	</a:t>
            </a:r>
            <a:r>
              <a:rPr lang="fr-FR" sz="1800" i="1" dirty="0" err="1">
                <a:effectLst/>
                <a:latin typeface="Calibri" panose="020F0502020204030204" pitchFamily="34" charset="0"/>
                <a:ea typeface="Calibri" panose="020F0502020204030204" pitchFamily="34" charset="0"/>
                <a:cs typeface="Arial" panose="020B0604020202020204" pitchFamily="34" charset="0"/>
              </a:rPr>
              <a:t>forehead</a:t>
            </a:r>
            <a:br>
              <a:rPr lang="fr-FR" sz="1800" dirty="0">
                <a:effectLst/>
                <a:latin typeface="Calibri" panose="020F0502020204030204" pitchFamily="34" charset="0"/>
                <a:ea typeface="Calibri" panose="020F0502020204030204" pitchFamily="34" charset="0"/>
                <a:cs typeface="Arial" panose="020B0604020202020204" pitchFamily="34" charset="0"/>
              </a:rPr>
            </a:br>
            <a:r>
              <a:rPr lang="fr-FR" sz="1800" dirty="0">
                <a:effectLst/>
                <a:latin typeface="Calibri" panose="020F0502020204030204" pitchFamily="34" charset="0"/>
                <a:ea typeface="Calibri" panose="020F0502020204030204" pitchFamily="34" charset="0"/>
                <a:cs typeface="Arial" panose="020B0604020202020204" pitchFamily="34" charset="0"/>
              </a:rPr>
              <a:t>le genou 	</a:t>
            </a:r>
            <a:r>
              <a:rPr lang="fr-FR" sz="1800" i="1" dirty="0" err="1">
                <a:effectLst/>
                <a:latin typeface="Calibri" panose="020F0502020204030204" pitchFamily="34" charset="0"/>
                <a:ea typeface="Calibri" panose="020F0502020204030204" pitchFamily="34" charset="0"/>
                <a:cs typeface="Arial" panose="020B0604020202020204" pitchFamily="34" charset="0"/>
              </a:rPr>
              <a:t>knee</a:t>
            </a:r>
            <a:br>
              <a:rPr lang="fr-FR" sz="1800" dirty="0">
                <a:effectLst/>
                <a:latin typeface="Calibri" panose="020F0502020204030204" pitchFamily="34" charset="0"/>
                <a:ea typeface="Calibri" panose="020F0502020204030204" pitchFamily="34" charset="0"/>
                <a:cs typeface="Arial" panose="020B0604020202020204" pitchFamily="34" charset="0"/>
              </a:rPr>
            </a:br>
            <a:r>
              <a:rPr lang="fr-FR" sz="1800" dirty="0">
                <a:effectLst/>
                <a:latin typeface="Calibri" panose="020F0502020204030204" pitchFamily="34" charset="0"/>
                <a:ea typeface="Calibri" panose="020F0502020204030204" pitchFamily="34" charset="0"/>
                <a:cs typeface="Arial" panose="020B0604020202020204" pitchFamily="34" charset="0"/>
              </a:rPr>
              <a:t>la jambe 	</a:t>
            </a:r>
            <a:r>
              <a:rPr lang="fr-FR" sz="1800" i="1" dirty="0">
                <a:effectLst/>
                <a:latin typeface="Calibri" panose="020F0502020204030204" pitchFamily="34" charset="0"/>
                <a:ea typeface="Calibri" panose="020F0502020204030204" pitchFamily="34" charset="0"/>
                <a:cs typeface="Arial" panose="020B0604020202020204" pitchFamily="34" charset="0"/>
              </a:rPr>
              <a:t>leg</a:t>
            </a:r>
            <a:br>
              <a:rPr lang="fr-FR" sz="1800" dirty="0">
                <a:effectLst/>
                <a:latin typeface="Calibri" panose="020F0502020204030204" pitchFamily="34" charset="0"/>
                <a:ea typeface="Calibri" panose="020F0502020204030204" pitchFamily="34" charset="0"/>
                <a:cs typeface="Arial" panose="020B0604020202020204" pitchFamily="34" charset="0"/>
              </a:rPr>
            </a:br>
            <a:r>
              <a:rPr lang="fr-FR" sz="1800" dirty="0">
                <a:effectLst/>
                <a:latin typeface="Calibri" panose="020F0502020204030204" pitchFamily="34" charset="0"/>
                <a:ea typeface="Calibri" panose="020F0502020204030204" pitchFamily="34" charset="0"/>
                <a:cs typeface="Arial" panose="020B0604020202020204" pitchFamily="34" charset="0"/>
              </a:rPr>
              <a:t>la main 	</a:t>
            </a:r>
            <a:r>
              <a:rPr lang="fr-FR" sz="1800" i="1" dirty="0">
                <a:effectLst/>
                <a:latin typeface="Calibri" panose="020F0502020204030204" pitchFamily="34" charset="0"/>
                <a:ea typeface="Calibri" panose="020F0502020204030204" pitchFamily="34" charset="0"/>
                <a:cs typeface="Arial" panose="020B0604020202020204" pitchFamily="34" charset="0"/>
              </a:rPr>
              <a:t>hand</a:t>
            </a:r>
            <a:br>
              <a:rPr lang="fr-FR" sz="1800" dirty="0">
                <a:effectLst/>
                <a:latin typeface="Calibri" panose="020F0502020204030204" pitchFamily="34" charset="0"/>
                <a:ea typeface="Calibri" panose="020F0502020204030204" pitchFamily="34" charset="0"/>
                <a:cs typeface="Arial" panose="020B0604020202020204" pitchFamily="34" charset="0"/>
              </a:rPr>
            </a:br>
            <a:r>
              <a:rPr lang="fr-FR" sz="1800" dirty="0">
                <a:effectLst/>
                <a:latin typeface="Calibri" panose="020F0502020204030204" pitchFamily="34" charset="0"/>
                <a:ea typeface="Calibri" panose="020F0502020204030204" pitchFamily="34" charset="0"/>
                <a:cs typeface="Arial" panose="020B0604020202020204" pitchFamily="34" charset="0"/>
              </a:rPr>
              <a:t>le nez 	</a:t>
            </a:r>
            <a:r>
              <a:rPr lang="fr-FR" sz="1800" i="1" dirty="0" err="1">
                <a:effectLst/>
                <a:latin typeface="Calibri" panose="020F0502020204030204" pitchFamily="34" charset="0"/>
                <a:ea typeface="Calibri" panose="020F0502020204030204" pitchFamily="34" charset="0"/>
                <a:cs typeface="Arial" panose="020B0604020202020204" pitchFamily="34" charset="0"/>
              </a:rPr>
              <a:t>nose</a:t>
            </a:r>
            <a:br>
              <a:rPr lang="fr-FR" sz="1800" dirty="0">
                <a:effectLst/>
                <a:latin typeface="Calibri" panose="020F0502020204030204" pitchFamily="34" charset="0"/>
                <a:ea typeface="Calibri" panose="020F0502020204030204" pitchFamily="34" charset="0"/>
                <a:cs typeface="Arial" panose="020B0604020202020204" pitchFamily="34" charset="0"/>
              </a:rPr>
            </a:br>
            <a:r>
              <a:rPr lang="fr-FR" sz="1800" dirty="0">
                <a:effectLst/>
                <a:latin typeface="Calibri" panose="020F0502020204030204" pitchFamily="34" charset="0"/>
                <a:ea typeface="Calibri" panose="020F0502020204030204" pitchFamily="34" charset="0"/>
                <a:cs typeface="Arial" panose="020B0604020202020204" pitchFamily="34" charset="0"/>
              </a:rPr>
              <a:t>les oreilles (</a:t>
            </a:r>
            <a:r>
              <a:rPr lang="fr-FR" sz="1800" dirty="0" err="1">
                <a:effectLst/>
                <a:latin typeface="Calibri" panose="020F0502020204030204" pitchFamily="34" charset="0"/>
                <a:ea typeface="Calibri" panose="020F0502020204030204" pitchFamily="34" charset="0"/>
                <a:cs typeface="Arial" panose="020B0604020202020204" pitchFamily="34" charset="0"/>
              </a:rPr>
              <a:t>fpl</a:t>
            </a:r>
            <a:r>
              <a:rPr lang="fr-FR" sz="1800" dirty="0">
                <a:effectLst/>
                <a:latin typeface="Calibri" panose="020F0502020204030204" pitchFamily="34" charset="0"/>
                <a:ea typeface="Calibri" panose="020F0502020204030204" pitchFamily="34" charset="0"/>
                <a:cs typeface="Arial" panose="020B0604020202020204" pitchFamily="34" charset="0"/>
              </a:rPr>
              <a:t>) </a:t>
            </a:r>
            <a:r>
              <a:rPr lang="fr-FR" sz="1800" i="1" dirty="0" err="1">
                <a:effectLst/>
                <a:latin typeface="Calibri" panose="020F0502020204030204" pitchFamily="34" charset="0"/>
                <a:ea typeface="Calibri" panose="020F0502020204030204" pitchFamily="34" charset="0"/>
                <a:cs typeface="Arial" panose="020B0604020202020204" pitchFamily="34" charset="0"/>
              </a:rPr>
              <a:t>ears</a:t>
            </a:r>
            <a:br>
              <a:rPr lang="fr-FR" sz="1800" dirty="0">
                <a:effectLst/>
                <a:latin typeface="Calibri" panose="020F0502020204030204" pitchFamily="34" charset="0"/>
                <a:ea typeface="Calibri" panose="020F0502020204030204" pitchFamily="34" charset="0"/>
                <a:cs typeface="Arial" panose="020B0604020202020204" pitchFamily="34" charset="0"/>
              </a:rPr>
            </a:br>
            <a:r>
              <a:rPr lang="fr-FR" sz="1800" dirty="0">
                <a:effectLst/>
                <a:latin typeface="Calibri" panose="020F0502020204030204" pitchFamily="34" charset="0"/>
                <a:ea typeface="Calibri" panose="020F0502020204030204" pitchFamily="34" charset="0"/>
                <a:cs typeface="Arial" panose="020B0604020202020204" pitchFamily="34" charset="0"/>
              </a:rPr>
              <a:t>le pied	</a:t>
            </a:r>
            <a:r>
              <a:rPr lang="fr-FR" sz="1800" i="1" dirty="0">
                <a:effectLst/>
                <a:latin typeface="Calibri" panose="020F0502020204030204" pitchFamily="34" charset="0"/>
                <a:ea typeface="Calibri" panose="020F0502020204030204" pitchFamily="34" charset="0"/>
                <a:cs typeface="Arial" panose="020B0604020202020204" pitchFamily="34" charset="0"/>
              </a:rPr>
              <a:t>foot</a:t>
            </a:r>
            <a:br>
              <a:rPr lang="fr-FR" sz="1800" dirty="0">
                <a:effectLst/>
                <a:latin typeface="Calibri" panose="020F0502020204030204" pitchFamily="34" charset="0"/>
                <a:ea typeface="Calibri" panose="020F0502020204030204" pitchFamily="34" charset="0"/>
                <a:cs typeface="Arial" panose="020B0604020202020204" pitchFamily="34" charset="0"/>
              </a:rPr>
            </a:br>
            <a:r>
              <a:rPr lang="fr-FR" sz="1800" dirty="0">
                <a:effectLst/>
                <a:latin typeface="Calibri" panose="020F0502020204030204" pitchFamily="34" charset="0"/>
                <a:ea typeface="Calibri" panose="020F0502020204030204" pitchFamily="34" charset="0"/>
                <a:cs typeface="Arial" panose="020B0604020202020204" pitchFamily="34" charset="0"/>
              </a:rPr>
              <a:t>la tête 	</a:t>
            </a:r>
            <a:r>
              <a:rPr lang="fr-FR" sz="1800" i="1" dirty="0" err="1">
                <a:effectLst/>
                <a:latin typeface="Calibri" panose="020F0502020204030204" pitchFamily="34" charset="0"/>
                <a:ea typeface="Calibri" panose="020F0502020204030204" pitchFamily="34" charset="0"/>
                <a:cs typeface="Arial" panose="020B0604020202020204" pitchFamily="34" charset="0"/>
              </a:rPr>
              <a:t>head</a:t>
            </a:r>
            <a:br>
              <a:rPr lang="fr-FR" sz="1800" dirty="0">
                <a:effectLst/>
                <a:latin typeface="Calibri" panose="020F0502020204030204" pitchFamily="34" charset="0"/>
                <a:ea typeface="Calibri" panose="020F0502020204030204" pitchFamily="34" charset="0"/>
                <a:cs typeface="Arial" panose="020B0604020202020204" pitchFamily="34" charset="0"/>
              </a:rPr>
            </a:br>
            <a:r>
              <a:rPr lang="fr-FR" sz="1800" dirty="0">
                <a:effectLst/>
                <a:latin typeface="Calibri" panose="020F0502020204030204" pitchFamily="34" charset="0"/>
                <a:ea typeface="Calibri" panose="020F0502020204030204" pitchFamily="34" charset="0"/>
                <a:cs typeface="Arial" panose="020B0604020202020204" pitchFamily="34" charset="0"/>
              </a:rPr>
              <a:t>le visage 	</a:t>
            </a:r>
            <a:r>
              <a:rPr lang="fr-FR" sz="1800" i="1" dirty="0">
                <a:effectLst/>
                <a:latin typeface="Calibri" panose="020F0502020204030204" pitchFamily="34" charset="0"/>
                <a:ea typeface="Calibri" panose="020F0502020204030204" pitchFamily="34" charset="0"/>
                <a:cs typeface="Arial" panose="020B0604020202020204" pitchFamily="34" charset="0"/>
              </a:rPr>
              <a:t>face</a:t>
            </a:r>
            <a:br>
              <a:rPr lang="fr-FR" sz="1800" dirty="0">
                <a:effectLst/>
                <a:latin typeface="Calibri" panose="020F0502020204030204" pitchFamily="34" charset="0"/>
                <a:ea typeface="Calibri" panose="020F0502020204030204" pitchFamily="34" charset="0"/>
                <a:cs typeface="Arial" panose="020B0604020202020204" pitchFamily="34" charset="0"/>
              </a:rPr>
            </a:br>
            <a:r>
              <a:rPr lang="fr-FR" sz="1800" dirty="0">
                <a:effectLst/>
                <a:latin typeface="Calibri" panose="020F0502020204030204" pitchFamily="34" charset="0"/>
                <a:ea typeface="Calibri" panose="020F0502020204030204" pitchFamily="34" charset="0"/>
                <a:cs typeface="Arial" panose="020B0604020202020204" pitchFamily="34" charset="0"/>
              </a:rPr>
              <a:t>les yeux (</a:t>
            </a:r>
            <a:r>
              <a:rPr lang="fr-FR" sz="1800" dirty="0" err="1">
                <a:effectLst/>
                <a:latin typeface="Calibri" panose="020F0502020204030204" pitchFamily="34" charset="0"/>
                <a:ea typeface="Calibri" panose="020F0502020204030204" pitchFamily="34" charset="0"/>
                <a:cs typeface="Arial" panose="020B0604020202020204" pitchFamily="34" charset="0"/>
              </a:rPr>
              <a:t>mpl</a:t>
            </a:r>
            <a:r>
              <a:rPr lang="fr-FR" sz="1800" dirty="0">
                <a:effectLst/>
                <a:latin typeface="Calibri" panose="020F0502020204030204" pitchFamily="34" charset="0"/>
                <a:ea typeface="Calibri" panose="020F0502020204030204" pitchFamily="34" charset="0"/>
                <a:cs typeface="Arial" panose="020B0604020202020204" pitchFamily="34" charset="0"/>
              </a:rPr>
              <a:t>)	</a:t>
            </a:r>
            <a:r>
              <a:rPr lang="fr-FR" sz="1800" i="1" dirty="0" err="1">
                <a:effectLst/>
                <a:latin typeface="Calibri" panose="020F0502020204030204" pitchFamily="34" charset="0"/>
                <a:ea typeface="Calibri" panose="020F0502020204030204" pitchFamily="34" charset="0"/>
                <a:cs typeface="Arial" panose="020B0604020202020204" pitchFamily="34" charset="0"/>
              </a:rPr>
              <a:t>eyes</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endParaRPr lang="en-GB" dirty="0"/>
          </a:p>
        </p:txBody>
      </p:sp>
      <p:sp>
        <p:nvSpPr>
          <p:cNvPr id="5" name="TextBox 4">
            <a:extLst>
              <a:ext uri="{FF2B5EF4-FFF2-40B4-BE49-F238E27FC236}">
                <a16:creationId xmlns:a16="http://schemas.microsoft.com/office/drawing/2014/main" id="{A32D48D3-0DA1-42F9-8E03-C3F60D64EAF8}"/>
              </a:ext>
            </a:extLst>
          </p:cNvPr>
          <p:cNvSpPr txBox="1"/>
          <p:nvPr/>
        </p:nvSpPr>
        <p:spPr>
          <a:xfrm>
            <a:off x="5529943" y="731851"/>
            <a:ext cx="6096000" cy="5394297"/>
          </a:xfrm>
          <a:prstGeom prst="rect">
            <a:avLst/>
          </a:prstGeom>
          <a:noFill/>
        </p:spPr>
        <p:txBody>
          <a:bodyPr wrap="square">
            <a:spAutoFit/>
          </a:bodyPr>
          <a:lstStyle/>
          <a:p>
            <a:pPr>
              <a:lnSpc>
                <a:spcPct val="107000"/>
              </a:lnSpc>
              <a:spcAft>
                <a:spcPts val="800"/>
              </a:spcAft>
              <a:tabLst>
                <a:tab pos="3086100" algn="l"/>
              </a:tabLst>
            </a:pPr>
            <a:r>
              <a:rPr lang="en-US" sz="1600" b="1" dirty="0">
                <a:effectLst/>
                <a:latin typeface="Calibri" panose="020F0502020204030204" pitchFamily="34" charset="0"/>
                <a:ea typeface="Calibri" panose="020F0502020204030204" pitchFamily="34" charset="0"/>
                <a:cs typeface="Arial" panose="020B0604020202020204" pitchFamily="34" charset="0"/>
              </a:rPr>
              <a:t>On </a:t>
            </a:r>
            <a:r>
              <a:rPr lang="en-US" sz="1600" b="1" dirty="0" err="1">
                <a:effectLst/>
                <a:latin typeface="Calibri" panose="020F0502020204030204" pitchFamily="34" charset="0"/>
                <a:ea typeface="Calibri" panose="020F0502020204030204" pitchFamily="34" charset="0"/>
                <a:cs typeface="Arial" panose="020B0604020202020204" pitchFamily="34" charset="0"/>
              </a:rPr>
              <a:t>joue</a:t>
            </a:r>
            <a:r>
              <a:rPr lang="en-US" sz="1600" b="1" dirty="0">
                <a:effectLst/>
                <a:latin typeface="Calibri" panose="020F0502020204030204" pitchFamily="34" charset="0"/>
                <a:ea typeface="Calibri" panose="020F0502020204030204" pitchFamily="34" charset="0"/>
                <a:cs typeface="Arial" panose="020B0604020202020204" pitchFamily="34" charset="0"/>
              </a:rPr>
              <a:t> au paintball	</a:t>
            </a:r>
            <a:r>
              <a:rPr lang="en-US" sz="1600" b="1" i="1" dirty="0">
                <a:effectLst/>
                <a:latin typeface="Calibri" panose="020F0502020204030204" pitchFamily="34" charset="0"/>
                <a:ea typeface="Calibri" panose="020F0502020204030204" pitchFamily="34" charset="0"/>
                <a:cs typeface="Arial" panose="020B0604020202020204" pitchFamily="34" charset="0"/>
              </a:rPr>
              <a:t>We go paintballing</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3086100" algn="l"/>
              </a:tabLst>
            </a:pPr>
            <a:r>
              <a:rPr lang="fr-FR" sz="1600" dirty="0">
                <a:effectLst/>
                <a:latin typeface="Calibri" panose="020F0502020204030204" pitchFamily="34" charset="0"/>
                <a:ea typeface="Calibri" panose="020F0502020204030204" pitchFamily="34" charset="0"/>
                <a:cs typeface="Arial" panose="020B0604020202020204" pitchFamily="34" charset="0"/>
              </a:rPr>
              <a:t>Qu’est-ce qui s’est passé? 	</a:t>
            </a:r>
            <a:r>
              <a:rPr lang="en-US" sz="1600" i="1" dirty="0">
                <a:effectLst/>
                <a:latin typeface="Calibri" panose="020F0502020204030204" pitchFamily="34" charset="0"/>
                <a:ea typeface="Calibri" panose="020F0502020204030204" pitchFamily="34" charset="0"/>
                <a:cs typeface="Arial" panose="020B0604020202020204" pitchFamily="34" charset="0"/>
              </a:rPr>
              <a:t>What happened?</a:t>
            </a:r>
            <a:br>
              <a:rPr lang="en-US" sz="1600" dirty="0">
                <a:effectLst/>
                <a:latin typeface="Calibri" panose="020F0502020204030204" pitchFamily="34" charset="0"/>
                <a:ea typeface="Calibri" panose="020F0502020204030204" pitchFamily="34" charset="0"/>
                <a:cs typeface="Arial" panose="020B0604020202020204" pitchFamily="34" charset="0"/>
              </a:rPr>
            </a:br>
            <a:r>
              <a:rPr lang="en-US" sz="1600" dirty="0">
                <a:effectLst/>
                <a:latin typeface="Calibri" panose="020F0502020204030204" pitchFamily="34" charset="0"/>
                <a:ea typeface="Calibri" panose="020F0502020204030204" pitchFamily="34" charset="0"/>
                <a:cs typeface="Arial" panose="020B0604020202020204" pitchFamily="34" charset="0"/>
              </a:rPr>
              <a:t>Tu es touché(e)? 	</a:t>
            </a:r>
            <a:r>
              <a:rPr lang="fr-FR" sz="1600" i="1" dirty="0">
                <a:effectLst/>
                <a:latin typeface="Calibri" panose="020F0502020204030204" pitchFamily="34" charset="0"/>
                <a:ea typeface="Calibri" panose="020F0502020204030204" pitchFamily="34" charset="0"/>
                <a:cs typeface="Arial" panose="020B0604020202020204" pitchFamily="34" charset="0"/>
              </a:rPr>
              <a:t>Have </a:t>
            </a:r>
            <a:r>
              <a:rPr lang="fr-FR" sz="1600" i="1" dirty="0" err="1">
                <a:effectLst/>
                <a:latin typeface="Calibri" panose="020F0502020204030204" pitchFamily="34" charset="0"/>
                <a:ea typeface="Calibri" panose="020F0502020204030204" pitchFamily="34" charset="0"/>
                <a:cs typeface="Arial" panose="020B0604020202020204" pitchFamily="34" charset="0"/>
              </a:rPr>
              <a:t>you</a:t>
            </a:r>
            <a:r>
              <a:rPr lang="fr-FR" sz="1600" i="1" dirty="0">
                <a:effectLst/>
                <a:latin typeface="Calibri" panose="020F0502020204030204" pitchFamily="34" charset="0"/>
                <a:ea typeface="Calibri" panose="020F0502020204030204" pitchFamily="34" charset="0"/>
                <a:cs typeface="Arial" panose="020B0604020202020204" pitchFamily="34" charset="0"/>
              </a:rPr>
              <a:t> been hit?</a:t>
            </a:r>
            <a:br>
              <a:rPr lang="fr-FR" sz="1600" dirty="0">
                <a:effectLst/>
                <a:latin typeface="Calibri" panose="020F0502020204030204" pitchFamily="34" charset="0"/>
                <a:ea typeface="Calibri" panose="020F0502020204030204" pitchFamily="34" charset="0"/>
                <a:cs typeface="Arial" panose="020B0604020202020204" pitchFamily="34" charset="0"/>
              </a:rPr>
            </a:br>
            <a:r>
              <a:rPr lang="fr-FR" sz="1600" dirty="0">
                <a:effectLst/>
                <a:latin typeface="Calibri" panose="020F0502020204030204" pitchFamily="34" charset="0"/>
                <a:ea typeface="Calibri" panose="020F0502020204030204" pitchFamily="34" charset="0"/>
                <a:cs typeface="Arial" panose="020B0604020202020204" pitchFamily="34" charset="0"/>
              </a:rPr>
              <a:t>Où est-ce que tu es touché(e)?	</a:t>
            </a:r>
            <a:r>
              <a:rPr lang="fr-FR" sz="1600" i="1" dirty="0" err="1">
                <a:effectLst/>
                <a:latin typeface="Calibri" panose="020F0502020204030204" pitchFamily="34" charset="0"/>
                <a:ea typeface="Calibri" panose="020F0502020204030204" pitchFamily="34" charset="0"/>
                <a:cs typeface="Arial" panose="020B0604020202020204" pitchFamily="34" charset="0"/>
              </a:rPr>
              <a:t>Where</a:t>
            </a:r>
            <a:r>
              <a:rPr lang="fr-FR" sz="1600" i="1" dirty="0">
                <a:effectLst/>
                <a:latin typeface="Calibri" panose="020F0502020204030204" pitchFamily="34" charset="0"/>
                <a:ea typeface="Calibri" panose="020F0502020204030204" pitchFamily="34" charset="0"/>
                <a:cs typeface="Arial" panose="020B0604020202020204" pitchFamily="34" charset="0"/>
              </a:rPr>
              <a:t> have </a:t>
            </a:r>
            <a:r>
              <a:rPr lang="fr-FR" sz="1600" i="1" dirty="0" err="1">
                <a:effectLst/>
                <a:latin typeface="Calibri" panose="020F0502020204030204" pitchFamily="34" charset="0"/>
                <a:ea typeface="Calibri" panose="020F0502020204030204" pitchFamily="34" charset="0"/>
                <a:cs typeface="Arial" panose="020B0604020202020204" pitchFamily="34" charset="0"/>
              </a:rPr>
              <a:t>you</a:t>
            </a:r>
            <a:r>
              <a:rPr lang="fr-FR" sz="1600" i="1" dirty="0">
                <a:effectLst/>
                <a:latin typeface="Calibri" panose="020F0502020204030204" pitchFamily="34" charset="0"/>
                <a:ea typeface="Calibri" panose="020F0502020204030204" pitchFamily="34" charset="0"/>
                <a:cs typeface="Arial" panose="020B0604020202020204" pitchFamily="34" charset="0"/>
              </a:rPr>
              <a:t> been hit?</a:t>
            </a:r>
            <a:br>
              <a:rPr lang="fr-FR" sz="1600" dirty="0">
                <a:effectLst/>
                <a:latin typeface="Calibri" panose="020F0502020204030204" pitchFamily="34" charset="0"/>
                <a:ea typeface="Calibri" panose="020F0502020204030204" pitchFamily="34" charset="0"/>
                <a:cs typeface="Arial" panose="020B0604020202020204" pitchFamily="34" charset="0"/>
              </a:rPr>
            </a:br>
            <a:r>
              <a:rPr lang="fr-FR" sz="1600" dirty="0">
                <a:effectLst/>
                <a:latin typeface="Calibri" panose="020F0502020204030204" pitchFamily="34" charset="0"/>
                <a:ea typeface="Calibri" panose="020F0502020204030204" pitchFamily="34" charset="0"/>
                <a:cs typeface="Arial" panose="020B0604020202020204" pitchFamily="34" charset="0"/>
              </a:rPr>
              <a:t>le terrain	</a:t>
            </a:r>
            <a:r>
              <a:rPr lang="fr-FR" sz="1600" i="1" dirty="0">
                <a:effectLst/>
                <a:latin typeface="Calibri" panose="020F0502020204030204" pitchFamily="34" charset="0"/>
                <a:ea typeface="Calibri" panose="020F0502020204030204" pitchFamily="34" charset="0"/>
                <a:cs typeface="Arial" panose="020B0604020202020204" pitchFamily="34" charset="0"/>
              </a:rPr>
              <a:t>grounds</a:t>
            </a:r>
            <a:br>
              <a:rPr lang="fr-FR" sz="1600" dirty="0">
                <a:effectLst/>
                <a:latin typeface="Calibri" panose="020F0502020204030204" pitchFamily="34" charset="0"/>
                <a:ea typeface="Calibri" panose="020F0502020204030204" pitchFamily="34" charset="0"/>
                <a:cs typeface="Arial" panose="020B0604020202020204" pitchFamily="34" charset="0"/>
              </a:rPr>
            </a:br>
            <a:r>
              <a:rPr lang="fr-FR" sz="1600" dirty="0">
                <a:effectLst/>
                <a:latin typeface="Calibri" panose="020F0502020204030204" pitchFamily="34" charset="0"/>
                <a:ea typeface="Calibri" panose="020F0502020204030204" pitchFamily="34" charset="0"/>
                <a:cs typeface="Arial" panose="020B0604020202020204" pitchFamily="34" charset="0"/>
              </a:rPr>
              <a:t>les billes (</a:t>
            </a:r>
            <a:r>
              <a:rPr lang="fr-FR" sz="1600" dirty="0" err="1">
                <a:effectLst/>
                <a:latin typeface="Calibri" panose="020F0502020204030204" pitchFamily="34" charset="0"/>
                <a:ea typeface="Calibri" panose="020F0502020204030204" pitchFamily="34" charset="0"/>
                <a:cs typeface="Arial" panose="020B0604020202020204" pitchFamily="34" charset="0"/>
              </a:rPr>
              <a:t>fpl</a:t>
            </a:r>
            <a:r>
              <a:rPr lang="fr-FR" sz="1600" dirty="0">
                <a:effectLst/>
                <a:latin typeface="Calibri" panose="020F0502020204030204" pitchFamily="34" charset="0"/>
                <a:ea typeface="Calibri" panose="020F0502020204030204" pitchFamily="34" charset="0"/>
                <a:cs typeface="Arial" panose="020B0604020202020204" pitchFamily="34" charset="0"/>
              </a:rPr>
              <a:t>)	</a:t>
            </a:r>
            <a:r>
              <a:rPr lang="fr-FR" sz="1600" i="1" dirty="0">
                <a:effectLst/>
                <a:latin typeface="Calibri" panose="020F0502020204030204" pitchFamily="34" charset="0"/>
                <a:ea typeface="Calibri" panose="020F0502020204030204" pitchFamily="34" charset="0"/>
                <a:cs typeface="Arial" panose="020B0604020202020204" pitchFamily="34" charset="0"/>
              </a:rPr>
              <a:t>paintballs	</a:t>
            </a:r>
            <a:br>
              <a:rPr lang="fr-FR" sz="1600" dirty="0">
                <a:effectLst/>
                <a:latin typeface="Calibri" panose="020F0502020204030204" pitchFamily="34" charset="0"/>
                <a:ea typeface="Calibri" panose="020F0502020204030204" pitchFamily="34" charset="0"/>
                <a:cs typeface="Arial" panose="020B0604020202020204" pitchFamily="34" charset="0"/>
              </a:rPr>
            </a:br>
            <a:r>
              <a:rPr lang="fr-FR" sz="1600" dirty="0">
                <a:effectLst/>
                <a:latin typeface="Calibri" panose="020F0502020204030204" pitchFamily="34" charset="0"/>
                <a:ea typeface="Calibri" panose="020F0502020204030204" pitchFamily="34" charset="0"/>
                <a:cs typeface="Arial" panose="020B0604020202020204" pitchFamily="34" charset="0"/>
              </a:rPr>
              <a:t>le casque 	</a:t>
            </a:r>
            <a:r>
              <a:rPr lang="fr-FR" sz="1600" i="1" dirty="0" err="1">
                <a:effectLst/>
                <a:latin typeface="Calibri" panose="020F0502020204030204" pitchFamily="34" charset="0"/>
                <a:ea typeface="Calibri" panose="020F0502020204030204" pitchFamily="34" charset="0"/>
                <a:cs typeface="Arial" panose="020B0604020202020204" pitchFamily="34" charset="0"/>
              </a:rPr>
              <a:t>helmet</a:t>
            </a:r>
            <a:br>
              <a:rPr lang="fr-FR" sz="1600" dirty="0">
                <a:effectLst/>
                <a:latin typeface="Calibri" panose="020F0502020204030204" pitchFamily="34" charset="0"/>
                <a:ea typeface="Calibri" panose="020F0502020204030204" pitchFamily="34" charset="0"/>
                <a:cs typeface="Arial" panose="020B0604020202020204" pitchFamily="34" charset="0"/>
              </a:rPr>
            </a:br>
            <a:r>
              <a:rPr lang="fr-FR" sz="1600" dirty="0">
                <a:effectLst/>
                <a:latin typeface="Calibri" panose="020F0502020204030204" pitchFamily="34" charset="0"/>
                <a:ea typeface="Calibri" panose="020F0502020204030204" pitchFamily="34" charset="0"/>
                <a:cs typeface="Arial" panose="020B0604020202020204" pitchFamily="34" charset="0"/>
              </a:rPr>
              <a:t>le matériel 	</a:t>
            </a:r>
            <a:r>
              <a:rPr lang="fr-FR" sz="1600" i="1" dirty="0" err="1">
                <a:effectLst/>
                <a:latin typeface="Calibri" panose="020F0502020204030204" pitchFamily="34" charset="0"/>
                <a:ea typeface="Calibri" panose="020F0502020204030204" pitchFamily="34" charset="0"/>
                <a:cs typeface="Arial" panose="020B0604020202020204" pitchFamily="34" charset="0"/>
              </a:rPr>
              <a:t>materials</a:t>
            </a:r>
            <a:br>
              <a:rPr lang="fr-FR" sz="1600" dirty="0">
                <a:effectLst/>
                <a:latin typeface="Calibri" panose="020F0502020204030204" pitchFamily="34" charset="0"/>
                <a:ea typeface="Calibri" panose="020F0502020204030204" pitchFamily="34" charset="0"/>
                <a:cs typeface="Arial" panose="020B0604020202020204" pitchFamily="34" charset="0"/>
              </a:rPr>
            </a:br>
            <a:r>
              <a:rPr lang="fr-FR" sz="1600" dirty="0">
                <a:effectLst/>
                <a:latin typeface="Calibri" panose="020F0502020204030204" pitchFamily="34" charset="0"/>
                <a:ea typeface="Calibri" panose="020F0502020204030204" pitchFamily="34" charset="0"/>
                <a:cs typeface="Arial" panose="020B0604020202020204" pitchFamily="34" charset="0"/>
              </a:rPr>
              <a:t>les règles (</a:t>
            </a:r>
            <a:r>
              <a:rPr lang="fr-FR" sz="1600" dirty="0" err="1">
                <a:effectLst/>
                <a:latin typeface="Calibri" panose="020F0502020204030204" pitchFamily="34" charset="0"/>
                <a:ea typeface="Calibri" panose="020F0502020204030204" pitchFamily="34" charset="0"/>
                <a:cs typeface="Arial" panose="020B0604020202020204" pitchFamily="34" charset="0"/>
              </a:rPr>
              <a:t>fpl</a:t>
            </a:r>
            <a:r>
              <a:rPr lang="fr-FR" sz="1600" dirty="0">
                <a:effectLst/>
                <a:latin typeface="Calibri" panose="020F0502020204030204" pitchFamily="34" charset="0"/>
                <a:ea typeface="Calibri" panose="020F0502020204030204" pitchFamily="34" charset="0"/>
                <a:cs typeface="Arial" panose="020B0604020202020204" pitchFamily="34" charset="0"/>
              </a:rPr>
              <a:t>)	</a:t>
            </a:r>
            <a:r>
              <a:rPr lang="fr-FR" sz="1600" i="1" dirty="0" err="1">
                <a:effectLst/>
                <a:latin typeface="Calibri" panose="020F0502020204030204" pitchFamily="34" charset="0"/>
                <a:ea typeface="Calibri" panose="020F0502020204030204" pitchFamily="34" charset="0"/>
                <a:cs typeface="Arial" panose="020B0604020202020204" pitchFamily="34" charset="0"/>
              </a:rPr>
              <a:t>rules</a:t>
            </a:r>
            <a:br>
              <a:rPr lang="fr-FR" sz="1600" dirty="0">
                <a:effectLst/>
                <a:latin typeface="Calibri" panose="020F0502020204030204" pitchFamily="34" charset="0"/>
                <a:ea typeface="Calibri" panose="020F0502020204030204" pitchFamily="34" charset="0"/>
                <a:cs typeface="Arial" panose="020B0604020202020204" pitchFamily="34" charset="0"/>
              </a:rPr>
            </a:br>
            <a:r>
              <a:rPr lang="fr-FR" sz="1600" dirty="0">
                <a:effectLst/>
                <a:latin typeface="Calibri" panose="020F0502020204030204" pitchFamily="34" charset="0"/>
                <a:ea typeface="Calibri" panose="020F0502020204030204" pitchFamily="34" charset="0"/>
                <a:cs typeface="Arial" panose="020B0604020202020204" pitchFamily="34" charset="0"/>
              </a:rPr>
              <a:t>le fairplay 	</a:t>
            </a:r>
            <a:r>
              <a:rPr lang="fr-FR" sz="1600" i="1" dirty="0">
                <a:effectLst/>
                <a:latin typeface="Calibri" panose="020F0502020204030204" pitchFamily="34" charset="0"/>
                <a:ea typeface="Calibri" panose="020F0502020204030204" pitchFamily="34" charset="0"/>
                <a:cs typeface="Arial" panose="020B0604020202020204" pitchFamily="34" charset="0"/>
              </a:rPr>
              <a:t>fairplay</a:t>
            </a:r>
            <a:br>
              <a:rPr lang="fr-FR" sz="1600" dirty="0">
                <a:effectLst/>
                <a:latin typeface="Calibri" panose="020F0502020204030204" pitchFamily="34" charset="0"/>
                <a:ea typeface="Calibri" panose="020F0502020204030204" pitchFamily="34" charset="0"/>
                <a:cs typeface="Arial" panose="020B0604020202020204" pitchFamily="34" charset="0"/>
              </a:rPr>
            </a:br>
            <a:r>
              <a:rPr lang="fr-FR" sz="1600" dirty="0">
                <a:effectLst/>
                <a:latin typeface="Calibri" panose="020F0502020204030204" pitchFamily="34" charset="0"/>
                <a:ea typeface="Calibri" panose="020F0502020204030204" pitchFamily="34" charset="0"/>
                <a:cs typeface="Arial" panose="020B0604020202020204" pitchFamily="34" charset="0"/>
              </a:rPr>
              <a:t>le respect	</a:t>
            </a:r>
            <a:r>
              <a:rPr lang="fr-FR" sz="1600" i="1" dirty="0">
                <a:effectLst/>
                <a:latin typeface="Calibri" panose="020F0502020204030204" pitchFamily="34" charset="0"/>
                <a:ea typeface="Calibri" panose="020F0502020204030204" pitchFamily="34" charset="0"/>
                <a:cs typeface="Arial" panose="020B0604020202020204" pitchFamily="34" charset="0"/>
              </a:rPr>
              <a:t>respect</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3086100" algn="l"/>
              </a:tabLst>
            </a:pPr>
            <a:r>
              <a:rPr lang="fr-FR" sz="1600" b="1" dirty="0">
                <a:effectLst/>
                <a:latin typeface="Calibri" panose="020F0502020204030204" pitchFamily="34" charset="0"/>
                <a:ea typeface="Calibri" panose="020F0502020204030204" pitchFamily="34" charset="0"/>
                <a:cs typeface="Arial" panose="020B0604020202020204" pitchFamily="34" charset="0"/>
              </a:rPr>
              <a:t>Le sport et le fitness	</a:t>
            </a:r>
            <a:r>
              <a:rPr lang="fr-FR" sz="1600" b="1" i="1" dirty="0">
                <a:effectLst/>
                <a:latin typeface="Calibri" panose="020F0502020204030204" pitchFamily="34" charset="0"/>
                <a:ea typeface="Calibri" panose="020F0502020204030204" pitchFamily="34" charset="0"/>
                <a:cs typeface="Arial" panose="020B0604020202020204" pitchFamily="34" charset="0"/>
              </a:rPr>
              <a:t>Sport and fitness</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3086100" algn="l"/>
              </a:tabLst>
            </a:pPr>
            <a:r>
              <a:rPr lang="fr-FR" sz="1600" dirty="0">
                <a:effectLst/>
                <a:latin typeface="Calibri" panose="020F0502020204030204" pitchFamily="34" charset="0"/>
                <a:ea typeface="Calibri" panose="020F0502020204030204" pitchFamily="34" charset="0"/>
                <a:cs typeface="Arial" panose="020B0604020202020204" pitchFamily="34" charset="0"/>
              </a:rPr>
              <a:t>Pour être en forme, il faut …	</a:t>
            </a:r>
            <a:r>
              <a:rPr lang="en-US" sz="1600" i="1" dirty="0">
                <a:effectLst/>
                <a:latin typeface="Calibri" panose="020F0502020204030204" pitchFamily="34" charset="0"/>
                <a:ea typeface="Calibri" panose="020F0502020204030204" pitchFamily="34" charset="0"/>
                <a:cs typeface="Arial" panose="020B0604020202020204" pitchFamily="34" charset="0"/>
              </a:rPr>
              <a:t>In order to be fit, you must …</a:t>
            </a:r>
            <a:br>
              <a:rPr lang="en-US" sz="1600" dirty="0">
                <a:effectLst/>
                <a:latin typeface="Calibri" panose="020F0502020204030204" pitchFamily="34" charset="0"/>
                <a:ea typeface="Calibri" panose="020F0502020204030204" pitchFamily="34" charset="0"/>
                <a:cs typeface="Arial" panose="020B0604020202020204" pitchFamily="34" charset="0"/>
              </a:rPr>
            </a:br>
            <a:r>
              <a:rPr lang="en-US" sz="1600" dirty="0" err="1">
                <a:effectLst/>
                <a:latin typeface="Calibri" panose="020F0502020204030204" pitchFamily="34" charset="0"/>
                <a:ea typeface="Calibri" panose="020F0502020204030204" pitchFamily="34" charset="0"/>
                <a:cs typeface="Arial" panose="020B0604020202020204" pitchFamily="34" charset="0"/>
              </a:rPr>
              <a:t>avoir</a:t>
            </a:r>
            <a:r>
              <a:rPr lang="en-US" sz="1600" dirty="0">
                <a:effectLst/>
                <a:latin typeface="Calibri" panose="020F0502020204030204" pitchFamily="34" charset="0"/>
                <a:ea typeface="Calibri" panose="020F0502020204030204" pitchFamily="34" charset="0"/>
                <a:cs typeface="Arial" panose="020B0604020202020204" pitchFamily="34" charset="0"/>
              </a:rPr>
              <a:t> un bon </a:t>
            </a:r>
            <a:r>
              <a:rPr lang="en-US" sz="1600" dirty="0" err="1">
                <a:effectLst/>
                <a:latin typeface="Calibri" panose="020F0502020204030204" pitchFamily="34" charset="0"/>
                <a:ea typeface="Calibri" panose="020F0502020204030204" pitchFamily="34" charset="0"/>
                <a:cs typeface="Arial" panose="020B0604020202020204" pitchFamily="34" charset="0"/>
              </a:rPr>
              <a:t>programme</a:t>
            </a:r>
            <a:r>
              <a:rPr lang="en-US" sz="1600" dirty="0">
                <a:effectLst/>
                <a:latin typeface="Calibri" panose="020F0502020204030204" pitchFamily="34" charset="0"/>
                <a:ea typeface="Calibri" panose="020F0502020204030204" pitchFamily="34" charset="0"/>
                <a:cs typeface="Arial" panose="020B0604020202020204" pitchFamily="34" charset="0"/>
              </a:rPr>
              <a:t>.	</a:t>
            </a:r>
            <a:r>
              <a:rPr lang="en-US" sz="1600" i="1" dirty="0">
                <a:effectLst/>
                <a:latin typeface="Calibri" panose="020F0502020204030204" pitchFamily="34" charset="0"/>
                <a:ea typeface="Calibri" panose="020F0502020204030204" pitchFamily="34" charset="0"/>
                <a:cs typeface="Arial" panose="020B0604020202020204" pitchFamily="34" charset="0"/>
              </a:rPr>
              <a:t>have a good schedule.</a:t>
            </a:r>
            <a:br>
              <a:rPr lang="en-US" sz="1600" dirty="0">
                <a:effectLst/>
                <a:latin typeface="Calibri" panose="020F0502020204030204" pitchFamily="34" charset="0"/>
                <a:ea typeface="Calibri" panose="020F0502020204030204" pitchFamily="34" charset="0"/>
                <a:cs typeface="Arial" panose="020B0604020202020204" pitchFamily="34" charset="0"/>
              </a:rPr>
            </a:br>
            <a:r>
              <a:rPr lang="en-US" sz="1600" dirty="0">
                <a:effectLst/>
                <a:latin typeface="Calibri" panose="020F0502020204030204" pitchFamily="34" charset="0"/>
                <a:ea typeface="Calibri" panose="020F0502020204030204" pitchFamily="34" charset="0"/>
                <a:cs typeface="Arial" panose="020B0604020202020204" pitchFamily="34" charset="0"/>
              </a:rPr>
              <a:t>bien manger.	</a:t>
            </a:r>
            <a:r>
              <a:rPr lang="en-US" sz="1600" i="1" dirty="0">
                <a:effectLst/>
                <a:latin typeface="Calibri" panose="020F0502020204030204" pitchFamily="34" charset="0"/>
                <a:ea typeface="Calibri" panose="020F0502020204030204" pitchFamily="34" charset="0"/>
                <a:cs typeface="Arial" panose="020B0604020202020204" pitchFamily="34" charset="0"/>
              </a:rPr>
              <a:t>eat well.</a:t>
            </a:r>
            <a:br>
              <a:rPr lang="en-US" sz="1600" dirty="0">
                <a:effectLst/>
                <a:latin typeface="Calibri" panose="020F0502020204030204" pitchFamily="34" charset="0"/>
                <a:ea typeface="Calibri" panose="020F0502020204030204" pitchFamily="34" charset="0"/>
                <a:cs typeface="Arial" panose="020B0604020202020204" pitchFamily="34" charset="0"/>
              </a:rPr>
            </a:br>
            <a:r>
              <a:rPr lang="en-US" sz="1600" dirty="0">
                <a:effectLst/>
                <a:latin typeface="Calibri" panose="020F0502020204030204" pitchFamily="34" charset="0"/>
                <a:ea typeface="Calibri" panose="020F0502020204030204" pitchFamily="34" charset="0"/>
                <a:cs typeface="Arial" panose="020B0604020202020204" pitchFamily="34" charset="0"/>
              </a:rPr>
              <a:t>bien </a:t>
            </a:r>
            <a:r>
              <a:rPr lang="en-US" sz="1600" dirty="0" err="1">
                <a:effectLst/>
                <a:latin typeface="Calibri" panose="020F0502020204030204" pitchFamily="34" charset="0"/>
                <a:ea typeface="Calibri" panose="020F0502020204030204" pitchFamily="34" charset="0"/>
                <a:cs typeface="Arial" panose="020B0604020202020204" pitchFamily="34" charset="0"/>
              </a:rPr>
              <a:t>dormir</a:t>
            </a:r>
            <a:r>
              <a:rPr lang="en-US" sz="1600" dirty="0">
                <a:effectLst/>
                <a:latin typeface="Calibri" panose="020F0502020204030204" pitchFamily="34" charset="0"/>
                <a:ea typeface="Calibri" panose="020F0502020204030204" pitchFamily="34" charset="0"/>
                <a:cs typeface="Arial" panose="020B0604020202020204" pitchFamily="34" charset="0"/>
              </a:rPr>
              <a:t>.	</a:t>
            </a:r>
            <a:r>
              <a:rPr lang="en-US" sz="1600" i="1" dirty="0">
                <a:effectLst/>
                <a:latin typeface="Calibri" panose="020F0502020204030204" pitchFamily="34" charset="0"/>
                <a:ea typeface="Calibri" panose="020F0502020204030204" pitchFamily="34" charset="0"/>
                <a:cs typeface="Arial" panose="020B0604020202020204" pitchFamily="34" charset="0"/>
              </a:rPr>
              <a:t>sleep well.</a:t>
            </a:r>
            <a:br>
              <a:rPr lang="en-US" sz="1600" dirty="0">
                <a:effectLst/>
                <a:latin typeface="Calibri" panose="020F0502020204030204" pitchFamily="34" charset="0"/>
                <a:ea typeface="Calibri" panose="020F0502020204030204" pitchFamily="34" charset="0"/>
                <a:cs typeface="Arial" panose="020B0604020202020204" pitchFamily="34" charset="0"/>
              </a:rPr>
            </a:br>
            <a:r>
              <a:rPr lang="en-GB" sz="1600" dirty="0" err="1">
                <a:effectLst/>
                <a:latin typeface="Calibri" panose="020F0502020204030204" pitchFamily="34" charset="0"/>
                <a:ea typeface="Calibri" panose="020F0502020204030204" pitchFamily="34" charset="0"/>
                <a:cs typeface="Arial" panose="020B0604020202020204" pitchFamily="34" charset="0"/>
              </a:rPr>
              <a:t>être</a:t>
            </a:r>
            <a:r>
              <a:rPr lang="en-GB" sz="1600" dirty="0">
                <a:effectLst/>
                <a:latin typeface="Calibri" panose="020F0502020204030204" pitchFamily="34" charset="0"/>
                <a:ea typeface="Calibri" panose="020F0502020204030204" pitchFamily="34" charset="0"/>
                <a:cs typeface="Arial" panose="020B0604020202020204" pitchFamily="34" charset="0"/>
              </a:rPr>
              <a:t> </a:t>
            </a:r>
            <a:r>
              <a:rPr lang="en-GB" sz="1600" dirty="0" err="1">
                <a:effectLst/>
                <a:latin typeface="Calibri" panose="020F0502020204030204" pitchFamily="34" charset="0"/>
                <a:ea typeface="Calibri" panose="020F0502020204030204" pitchFamily="34" charset="0"/>
                <a:cs typeface="Arial" panose="020B0604020202020204" pitchFamily="34" charset="0"/>
              </a:rPr>
              <a:t>motivé</a:t>
            </a:r>
            <a:r>
              <a:rPr lang="en-GB" sz="1600" dirty="0">
                <a:effectLst/>
                <a:latin typeface="Calibri" panose="020F0502020204030204" pitchFamily="34" charset="0"/>
                <a:ea typeface="Calibri" panose="020F0502020204030204" pitchFamily="34" charset="0"/>
                <a:cs typeface="Arial" panose="020B0604020202020204" pitchFamily="34" charset="0"/>
              </a:rPr>
              <a:t>.	</a:t>
            </a:r>
            <a:r>
              <a:rPr lang="en-GB" sz="1600" i="1" dirty="0">
                <a:effectLst/>
                <a:latin typeface="Calibri" panose="020F0502020204030204" pitchFamily="34" charset="0"/>
                <a:ea typeface="Calibri" panose="020F0502020204030204" pitchFamily="34" charset="0"/>
                <a:cs typeface="Arial" panose="020B0604020202020204" pitchFamily="34" charset="0"/>
              </a:rPr>
              <a:t>be motivated.</a:t>
            </a:r>
            <a:br>
              <a:rPr lang="en-US" sz="1600" dirty="0">
                <a:effectLst/>
                <a:latin typeface="Calibri" panose="020F0502020204030204" pitchFamily="34" charset="0"/>
                <a:ea typeface="Calibri" panose="020F0502020204030204" pitchFamily="34" charset="0"/>
                <a:cs typeface="Arial" panose="020B0604020202020204" pitchFamily="34" charset="0"/>
              </a:rPr>
            </a:br>
            <a:r>
              <a:rPr lang="en-GB" sz="1600" dirty="0">
                <a:effectLst/>
                <a:latin typeface="Calibri" panose="020F0502020204030204" pitchFamily="34" charset="0"/>
                <a:ea typeface="Calibri" panose="020F0502020204030204" pitchFamily="34" charset="0"/>
                <a:cs typeface="Arial" panose="020B0604020202020204" pitchFamily="34" charset="0"/>
              </a:rPr>
              <a:t>faire du sport </a:t>
            </a:r>
            <a:r>
              <a:rPr lang="en-GB" sz="1600" dirty="0" err="1">
                <a:effectLst/>
                <a:latin typeface="Calibri" panose="020F0502020204030204" pitchFamily="34" charset="0"/>
                <a:ea typeface="Calibri" panose="020F0502020204030204" pitchFamily="34" charset="0"/>
                <a:cs typeface="Arial" panose="020B0604020202020204" pitchFamily="34" charset="0"/>
              </a:rPr>
              <a:t>tous</a:t>
            </a:r>
            <a:r>
              <a:rPr lang="en-GB" sz="1600" dirty="0">
                <a:effectLst/>
                <a:latin typeface="Calibri" panose="020F0502020204030204" pitchFamily="34" charset="0"/>
                <a:ea typeface="Calibri" panose="020F0502020204030204" pitchFamily="34" charset="0"/>
                <a:cs typeface="Arial" panose="020B0604020202020204" pitchFamily="34" charset="0"/>
              </a:rPr>
              <a:t> les </a:t>
            </a:r>
            <a:r>
              <a:rPr lang="en-GB" sz="1600" dirty="0" err="1">
                <a:effectLst/>
                <a:latin typeface="Calibri" panose="020F0502020204030204" pitchFamily="34" charset="0"/>
                <a:ea typeface="Calibri" panose="020F0502020204030204" pitchFamily="34" charset="0"/>
                <a:cs typeface="Arial" panose="020B0604020202020204" pitchFamily="34" charset="0"/>
              </a:rPr>
              <a:t>jours</a:t>
            </a:r>
            <a:r>
              <a:rPr lang="en-GB" sz="1600" dirty="0">
                <a:effectLst/>
                <a:latin typeface="Calibri" panose="020F0502020204030204" pitchFamily="34" charset="0"/>
                <a:ea typeface="Calibri" panose="020F0502020204030204" pitchFamily="34" charset="0"/>
                <a:cs typeface="Arial" panose="020B0604020202020204" pitchFamily="34" charset="0"/>
              </a:rPr>
              <a:t>.	</a:t>
            </a:r>
            <a:r>
              <a:rPr lang="en-GB" sz="1600" i="1" dirty="0">
                <a:effectLst/>
                <a:latin typeface="Calibri" panose="020F0502020204030204" pitchFamily="34" charset="0"/>
                <a:ea typeface="Calibri" panose="020F0502020204030204" pitchFamily="34" charset="0"/>
                <a:cs typeface="Arial" panose="020B0604020202020204" pitchFamily="34" charset="0"/>
              </a:rPr>
              <a:t>do sport every day.</a:t>
            </a:r>
            <a:br>
              <a:rPr lang="en-US" sz="1600" dirty="0">
                <a:effectLst/>
                <a:latin typeface="Calibri" panose="020F0502020204030204" pitchFamily="34" charset="0"/>
                <a:ea typeface="Calibri" panose="020F0502020204030204" pitchFamily="34" charset="0"/>
                <a:cs typeface="Arial" panose="020B0604020202020204" pitchFamily="34" charset="0"/>
              </a:rPr>
            </a:br>
            <a:r>
              <a:rPr lang="en-GB" sz="1600" dirty="0" err="1">
                <a:effectLst/>
                <a:latin typeface="Calibri" panose="020F0502020204030204" pitchFamily="34" charset="0"/>
                <a:ea typeface="Calibri" panose="020F0502020204030204" pitchFamily="34" charset="0"/>
                <a:cs typeface="Arial" panose="020B0604020202020204" pitchFamily="34" charset="0"/>
              </a:rPr>
              <a:t>jouer</a:t>
            </a:r>
            <a:r>
              <a:rPr lang="en-GB" sz="1600" dirty="0">
                <a:effectLst/>
                <a:latin typeface="Calibri" panose="020F0502020204030204" pitchFamily="34" charset="0"/>
                <a:ea typeface="Calibri" panose="020F0502020204030204" pitchFamily="34" charset="0"/>
                <a:cs typeface="Arial" panose="020B0604020202020204" pitchFamily="34" charset="0"/>
              </a:rPr>
              <a:t> dans </a:t>
            </a:r>
            <a:r>
              <a:rPr lang="en-GB" sz="1600" dirty="0" err="1">
                <a:effectLst/>
                <a:latin typeface="Calibri" panose="020F0502020204030204" pitchFamily="34" charset="0"/>
                <a:ea typeface="Calibri" panose="020F0502020204030204" pitchFamily="34" charset="0"/>
                <a:cs typeface="Arial" panose="020B0604020202020204" pitchFamily="34" charset="0"/>
              </a:rPr>
              <a:t>une</a:t>
            </a:r>
            <a:r>
              <a:rPr lang="en-GB" sz="1600" dirty="0">
                <a:effectLst/>
                <a:latin typeface="Calibri" panose="020F0502020204030204" pitchFamily="34" charset="0"/>
                <a:ea typeface="Calibri" panose="020F0502020204030204" pitchFamily="34" charset="0"/>
                <a:cs typeface="Arial" panose="020B0604020202020204" pitchFamily="34" charset="0"/>
              </a:rPr>
              <a:t> </a:t>
            </a:r>
            <a:r>
              <a:rPr lang="en-GB" sz="1600" dirty="0" err="1">
                <a:effectLst/>
                <a:latin typeface="Calibri" panose="020F0502020204030204" pitchFamily="34" charset="0"/>
                <a:ea typeface="Calibri" panose="020F0502020204030204" pitchFamily="34" charset="0"/>
                <a:cs typeface="Arial" panose="020B0604020202020204" pitchFamily="34" charset="0"/>
              </a:rPr>
              <a:t>équipe</a:t>
            </a:r>
            <a:r>
              <a:rPr lang="en-GB" sz="1600" dirty="0">
                <a:effectLst/>
                <a:latin typeface="Calibri" panose="020F0502020204030204" pitchFamily="34" charset="0"/>
                <a:ea typeface="Calibri" panose="020F0502020204030204" pitchFamily="34" charset="0"/>
                <a:cs typeface="Arial" panose="020B0604020202020204" pitchFamily="34" charset="0"/>
              </a:rPr>
              <a:t>.	</a:t>
            </a:r>
            <a:r>
              <a:rPr lang="en-GB" sz="1600" i="1" dirty="0">
                <a:effectLst/>
                <a:latin typeface="Calibri" panose="020F0502020204030204" pitchFamily="34" charset="0"/>
                <a:ea typeface="Calibri" panose="020F0502020204030204" pitchFamily="34" charset="0"/>
                <a:cs typeface="Arial" panose="020B0604020202020204" pitchFamily="34" charset="0"/>
              </a:rPr>
              <a:t>play in a team.</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208002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1E0D2AB42E77A4D84BE2DD6D05212EE" ma:contentTypeVersion="12" ma:contentTypeDescription="Create a new document." ma:contentTypeScope="" ma:versionID="6ce3580611a98063e1b982c10a8d4899">
  <xsd:schema xmlns:xsd="http://www.w3.org/2001/XMLSchema" xmlns:xs="http://www.w3.org/2001/XMLSchema" xmlns:p="http://schemas.microsoft.com/office/2006/metadata/properties" xmlns:ns3="39f316ac-aaf5-4e2e-a738-5959585ebd54" xmlns:ns4="ab5792e2-7a20-434d-b2c8-f6c424745da8" targetNamespace="http://schemas.microsoft.com/office/2006/metadata/properties" ma:root="true" ma:fieldsID="0fb2ca46268dcf17957317634adb8574" ns3:_="" ns4:_="">
    <xsd:import namespace="39f316ac-aaf5-4e2e-a738-5959585ebd54"/>
    <xsd:import namespace="ab5792e2-7a20-434d-b2c8-f6c424745da8"/>
    <xsd:element name="properties">
      <xsd:complexType>
        <xsd:sequence>
          <xsd:element name="documentManagement">
            <xsd:complexType>
              <xsd:all>
                <xsd:element ref="ns3:MediaServiceMetadata" minOccurs="0"/>
                <xsd:element ref="ns3:MediaServiceFastMetadata" minOccurs="0"/>
                <xsd:element ref="ns3:MediaServiceDateTaken"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9f316ac-aaf5-4e2e-a738-5959585ebd5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b5792e2-7a20-434d-b2c8-f6c424745da8"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SharingHintHash" ma:index="13"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8FE4BD8-BD29-408F-9C40-A94B4A4CBD12}">
  <ds:schemaRefs>
    <ds:schemaRef ds:uri="http://schemas.microsoft.com/office/2006/documentManagement/types"/>
    <ds:schemaRef ds:uri="http://schemas.openxmlformats.org/package/2006/metadata/core-properties"/>
    <ds:schemaRef ds:uri="39f316ac-aaf5-4e2e-a738-5959585ebd54"/>
    <ds:schemaRef ds:uri="http://purl.org/dc/elements/1.1/"/>
    <ds:schemaRef ds:uri="ab5792e2-7a20-434d-b2c8-f6c424745da8"/>
    <ds:schemaRef ds:uri="http://schemas.microsoft.com/office/2006/metadata/properties"/>
    <ds:schemaRef ds:uri="http://purl.org/dc/terms/"/>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E3D65B18-9B4F-44F8-B9DD-8F119AB720B4}">
  <ds:schemaRefs>
    <ds:schemaRef ds:uri="http://schemas.microsoft.com/sharepoint/v3/contenttype/forms"/>
  </ds:schemaRefs>
</ds:datastoreItem>
</file>

<file path=customXml/itemProps3.xml><?xml version="1.0" encoding="utf-8"?>
<ds:datastoreItem xmlns:ds="http://schemas.openxmlformats.org/officeDocument/2006/customXml" ds:itemID="{AEF83E8E-D027-4036-AB87-3F54124BDEB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9f316ac-aaf5-4e2e-a738-5959585ebd54"/>
    <ds:schemaRef ds:uri="ab5792e2-7a20-434d-b2c8-f6c424745da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6010</TotalTime>
  <Words>2348</Words>
  <Application>Microsoft Office PowerPoint</Application>
  <PresentationFormat>Widescreen</PresentationFormat>
  <Paragraphs>432</Paragraphs>
  <Slides>11</Slides>
  <Notes>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VOCABULARY Les parties du corps Parts of the body la bouche  mouth le bras  arm le corps body le dos  back l’épaule (f) shoulder les fesses (fpl) buttocks le front  forehead le genou  knee la jambe  leg la main  hand le nez  nose les oreilles (fpl) ears le pied foot la tête  head le visage  face les yeux (mpl) eyes </vt:lpstr>
      <vt:lpstr>Tu aimes le sport? Do you like sport? Le sport … Sport … diminue le stress.  decreases stress. est bon pour le moral. is good for morale. est important dans la vie. is important in life. ça me fatigue it makes me tired il faut apprendre à suivre les règles you must learn to follow rules   Les opinions Opinions À mon avis, … In my opinion, … Moi, je trouve ça très ennuyeux de I find it very boring to ...   ... (+ inf) Je crois fermement que ... I firmly believe that … </vt:lpstr>
      <vt:lpstr>Pour être en forme … In order to keep fit … je ferai du sport I will do sport je ferai trente minutes d’exercice  I will do 30 minutes exercise per day    par jour  j’irai au collège à vélo et pas en voitureI will go to school by bike and not by car je jouerai au foot  I will play football  je mangerai équilibré I will eat a balanced diet je marcherai jusqu’au collège I will walk to school je ne boirai jamais de boissons I will never drink fizzy drinks     gazeuses je ne jouerai plus à des jeux vidéo I won’t play with my video game any more je ne mangerai plus de I will not eat chips/hamburgers any     frites/hamburgers more je ne prendrai pas le bus I will not take the bus je prendrai les escaliers  I will take the stairs je prendrai des cours d’arts martiaux I will take martial arts classes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Rebecca Jones</dc:creator>
  <cp:lastModifiedBy>Caroline Heaney</cp:lastModifiedBy>
  <cp:revision>206</cp:revision>
  <dcterms:created xsi:type="dcterms:W3CDTF">2021-01-08T13:31:16Z</dcterms:created>
  <dcterms:modified xsi:type="dcterms:W3CDTF">2023-06-26T20:02:31Z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0x010100E1E0D2AB42E77A4D84BE2DD6D05212EE</vt:lpwstr>
  </property>
</Properties>
</file>