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"/>
  </p:notesMasterIdLst>
  <p:sldIdLst>
    <p:sldId id="264" r:id="rId2"/>
    <p:sldId id="281" r:id="rId3"/>
    <p:sldId id="280" r:id="rId4"/>
    <p:sldId id="278" r:id="rId5"/>
    <p:sldId id="282" r:id="rId6"/>
    <p:sldId id="275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97EEB-70AE-44EB-9F24-31B8EF65EB52}">
          <p14:sldIdLst/>
        </p14:section>
        <p14:section name="Untitled Section" id="{DD345D3C-397D-4812-8442-823CBC6A512A}">
          <p14:sldIdLst>
            <p14:sldId id="264"/>
            <p14:sldId id="281"/>
            <p14:sldId id="280"/>
            <p14:sldId id="278"/>
            <p14:sldId id="282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5226" autoAdjust="0"/>
  </p:normalViewPr>
  <p:slideViewPr>
    <p:cSldViewPr snapToGrid="0" showGuides="1">
      <p:cViewPr varScale="1">
        <p:scale>
          <a:sx n="86" d="100"/>
          <a:sy n="86" d="100"/>
        </p:scale>
        <p:origin x="1181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308C-0191-4113-9A63-CA04542A16A5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4E5B-22D8-43B6-AFB6-236E30CD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8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379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215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726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370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338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1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47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9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4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C2EB-DD1F-48B8-91EE-DC2866B95549}" type="datetimeFigureOut">
              <a:rPr lang="es-ES" smtClean="0"/>
              <a:t>01/09/2023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1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164637"/>
              </p:ext>
            </p:extLst>
          </p:nvPr>
        </p:nvGraphicFramePr>
        <p:xfrm>
          <a:off x="346227" y="-43529"/>
          <a:ext cx="4495664" cy="66717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2157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982975">
                  <a:extLst>
                    <a:ext uri="{9D8B030D-6E8A-4147-A177-3AD203B41FA5}">
                      <a16:colId xmlns:a16="http://schemas.microsoft.com/office/drawing/2014/main" val="4235280689"/>
                    </a:ext>
                  </a:extLst>
                </a:gridCol>
                <a:gridCol w="852257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1548275">
                  <a:extLst>
                    <a:ext uri="{9D8B030D-6E8A-4147-A177-3AD203B41FA5}">
                      <a16:colId xmlns:a16="http://schemas.microsoft.com/office/drawing/2014/main" val="2580454546"/>
                    </a:ext>
                  </a:extLst>
                </a:gridCol>
              </a:tblGrid>
              <a:tr h="297344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1a.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alt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bist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du? -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old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are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18753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6079152"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am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zwölf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twelve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dreizehn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thirteen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s-ES" sz="1200" b="1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(CONTINUED ON NEXT SLIDE)</a:t>
                      </a:r>
                    </a:p>
                    <a:p>
                      <a:pPr algn="l"/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78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447968"/>
              </p:ext>
            </p:extLst>
          </p:nvPr>
        </p:nvGraphicFramePr>
        <p:xfrm>
          <a:off x="497146" y="-82542"/>
          <a:ext cx="8759857" cy="7807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633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693228">
                  <a:extLst>
                    <a:ext uri="{9D8B030D-6E8A-4147-A177-3AD203B41FA5}">
                      <a16:colId xmlns:a16="http://schemas.microsoft.com/office/drawing/2014/main" val="3799246117"/>
                    </a:ext>
                  </a:extLst>
                </a:gridCol>
                <a:gridCol w="1988598">
                  <a:extLst>
                    <a:ext uri="{9D8B030D-6E8A-4147-A177-3AD203B41FA5}">
                      <a16:colId xmlns:a16="http://schemas.microsoft.com/office/drawing/2014/main" val="4035835423"/>
                    </a:ext>
                  </a:extLst>
                </a:gridCol>
                <a:gridCol w="1242874">
                  <a:extLst>
                    <a:ext uri="{9D8B030D-6E8A-4147-A177-3AD203B41FA5}">
                      <a16:colId xmlns:a16="http://schemas.microsoft.com/office/drawing/2014/main" val="2465890192"/>
                    </a:ext>
                  </a:extLst>
                </a:gridCol>
                <a:gridCol w="1287262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1b.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Wann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hast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du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Geburtstag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-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When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is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your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birthday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18753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2060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…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birthday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___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of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________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ersten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first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second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dritten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third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fourth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fünften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fifth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sechsten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sixth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siebten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seventh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achten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eighth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neunten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ninth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elften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eleventh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zwölften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twelfth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thirteenth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fourteenth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fünfzehnten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fifteenth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sechzehnten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sixteenth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siebzehnten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seventeenth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achtzehnten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eighteenth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neunzehnten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nineteenth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twentieth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twenty-first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twenty-second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twenty-third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twenty-fourth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fünfundzwanzigsten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twenty-fifth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sechsundzwanzigsten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twenty-sixth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siebenundzwanzigsten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twenty-seventh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achtundzwanzigsten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twenty-eighth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neunundzwanzigsten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twenty-ninth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dreißigsten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thirtieth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einunddreißigsten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thirty-first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Januar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January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Februar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February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März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April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April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Juni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June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Juli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July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August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August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September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September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Oktober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October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November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November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Dezember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December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Geburtstag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word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that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means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BIRTHDAY so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don’t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forget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it!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9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43533"/>
              </p:ext>
            </p:extLst>
          </p:nvPr>
        </p:nvGraphicFramePr>
        <p:xfrm>
          <a:off x="523782" y="195309"/>
          <a:ext cx="8637973" cy="6662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7667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242873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4235280689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639192">
                  <a:extLst>
                    <a:ext uri="{9D8B030D-6E8A-4147-A177-3AD203B41FA5}">
                      <a16:colId xmlns:a16="http://schemas.microsoft.com/office/drawing/2014/main" val="795974246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2186854029"/>
                    </a:ext>
                  </a:extLst>
                </a:gridCol>
                <a:gridCol w="2858609">
                  <a:extLst>
                    <a:ext uri="{9D8B030D-6E8A-4147-A177-3AD203B41FA5}">
                      <a16:colId xmlns:a16="http://schemas.microsoft.com/office/drawing/2014/main" val="717289923"/>
                    </a:ext>
                  </a:extLst>
                </a:gridCol>
              </a:tblGrid>
              <a:tr h="556028">
                <a:tc gridSpan="4">
                  <a:txBody>
                    <a:bodyPr/>
                    <a:lstStyle/>
                    <a:p>
                      <a:pPr algn="l"/>
                      <a:endParaRPr lang="es-ES" sz="1600" b="1" baseline="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Wie </a:t>
                      </a:r>
                      <a:r>
                        <a:rPr lang="en-GB" sz="16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siehst</a:t>
                      </a:r>
                      <a:r>
                        <a:rPr lang="en-GB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n-GB" sz="1600" b="1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What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look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like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7340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endParaRPr lang="es-ES" sz="12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have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kurze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short</a:t>
                      </a: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mittellange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mid-length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lange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long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blonde</a:t>
                      </a: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blond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braune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brown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rote</a:t>
                      </a: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ginger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schwarze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black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graue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grey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Haare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hair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</a:t>
                      </a: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hellblaue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light blue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blaue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hellbraune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light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brown</a:t>
                      </a:r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braune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brown</a:t>
                      </a:r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grüne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green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schwarze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black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graue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grey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Augen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eyes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03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775222"/>
              </p:ext>
            </p:extLst>
          </p:nvPr>
        </p:nvGraphicFramePr>
        <p:xfrm>
          <a:off x="799080" y="-78736"/>
          <a:ext cx="8700369" cy="6936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515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686709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2125838">
                  <a:extLst>
                    <a:ext uri="{9D8B030D-6E8A-4147-A177-3AD203B41FA5}">
                      <a16:colId xmlns:a16="http://schemas.microsoft.com/office/drawing/2014/main" val="1190206189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2308603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  <a:gridCol w="317433">
                  <a:extLst>
                    <a:ext uri="{9D8B030D-6E8A-4147-A177-3AD203B41FA5}">
                      <a16:colId xmlns:a16="http://schemas.microsoft.com/office/drawing/2014/main" val="2112333049"/>
                    </a:ext>
                  </a:extLst>
                </a:gridCol>
                <a:gridCol w="1500591">
                  <a:extLst>
                    <a:ext uri="{9D8B030D-6E8A-4147-A177-3AD203B41FA5}">
                      <a16:colId xmlns:a16="http://schemas.microsoft.com/office/drawing/2014/main" val="964853359"/>
                    </a:ext>
                  </a:extLst>
                </a:gridCol>
              </a:tblGrid>
              <a:tr h="430138">
                <a:tc gridSpan="5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3a.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Beschrieib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mir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deine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Familie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– 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Describe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6633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1560067">
                <a:tc rowSpan="4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gibt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Two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three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fünf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five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sechs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six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sieben</a:t>
                      </a:r>
                      <a:endParaRPr lang="es-ES" sz="11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seven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Personen in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Familie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people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in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have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Bruder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Geschwister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don’t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have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siblings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5600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</a:t>
                      </a:r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ü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two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three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0566156"/>
                  </a:ext>
                </a:extLst>
              </a:tr>
              <a:tr h="15600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Einzelkind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am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only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child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43797264"/>
                  </a:ext>
                </a:extLst>
              </a:tr>
              <a:tr h="15600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drei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vier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 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Schwestern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two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three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four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98753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09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2275"/>
              </p:ext>
            </p:extLst>
          </p:nvPr>
        </p:nvGraphicFramePr>
        <p:xfrm>
          <a:off x="408461" y="136177"/>
          <a:ext cx="9135034" cy="6326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7959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599971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  <a:gridCol w="1069778">
                  <a:extLst>
                    <a:ext uri="{9D8B030D-6E8A-4147-A177-3AD203B41FA5}">
                      <a16:colId xmlns:a16="http://schemas.microsoft.com/office/drawing/2014/main" val="964853359"/>
                    </a:ext>
                  </a:extLst>
                </a:gridCol>
                <a:gridCol w="1225175">
                  <a:extLst>
                    <a:ext uri="{9D8B030D-6E8A-4147-A177-3AD203B41FA5}">
                      <a16:colId xmlns:a16="http://schemas.microsoft.com/office/drawing/2014/main" val="4198823719"/>
                    </a:ext>
                  </a:extLst>
                </a:gridCol>
                <a:gridCol w="611129">
                  <a:extLst>
                    <a:ext uri="{9D8B030D-6E8A-4147-A177-3AD203B41FA5}">
                      <a16:colId xmlns:a16="http://schemas.microsoft.com/office/drawing/2014/main" val="2476365375"/>
                    </a:ext>
                  </a:extLst>
                </a:gridCol>
                <a:gridCol w="1151022">
                  <a:extLst>
                    <a:ext uri="{9D8B030D-6E8A-4147-A177-3AD203B41FA5}">
                      <a16:colId xmlns:a16="http://schemas.microsoft.com/office/drawing/2014/main" val="2348767321"/>
                    </a:ext>
                  </a:extLst>
                </a:gridCol>
              </a:tblGrid>
              <a:tr h="438768">
                <a:tc gridSpan="6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3b.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Beschrieb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mir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deine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Familie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– 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Describe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72886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1434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Bruder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heißt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called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….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he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Er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He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freundlich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Friendly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launisch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moody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kreativ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creative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sporty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sportlich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faul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lazy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musikalisch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musical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lustig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funny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but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</a:rPr>
                        <a:t>REPEAT  4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347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Brüder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heißen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called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and…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….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…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 … and …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66156"/>
                  </a:ext>
                </a:extLst>
              </a:tr>
              <a:tr h="1241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heißt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called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….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She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43797264"/>
                  </a:ext>
                </a:extLst>
              </a:tr>
              <a:tr h="15913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heißen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called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… and…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….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…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Jahre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 … and …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years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old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are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753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53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66812"/>
              </p:ext>
            </p:extLst>
          </p:nvPr>
        </p:nvGraphicFramePr>
        <p:xfrm>
          <a:off x="234519" y="40783"/>
          <a:ext cx="9152878" cy="68172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5190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2628204018"/>
                    </a:ext>
                  </a:extLst>
                </a:gridCol>
                <a:gridCol w="1651247">
                  <a:extLst>
                    <a:ext uri="{9D8B030D-6E8A-4147-A177-3AD203B41FA5}">
                      <a16:colId xmlns:a16="http://schemas.microsoft.com/office/drawing/2014/main" val="3466818234"/>
                    </a:ext>
                  </a:extLst>
                </a:gridCol>
                <a:gridCol w="887767">
                  <a:extLst>
                    <a:ext uri="{9D8B030D-6E8A-4147-A177-3AD203B41FA5}">
                      <a16:colId xmlns:a16="http://schemas.microsoft.com/office/drawing/2014/main" val="3209072685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477645208"/>
                    </a:ext>
                  </a:extLst>
                </a:gridCol>
                <a:gridCol w="1361984">
                  <a:extLst>
                    <a:ext uri="{9D8B030D-6E8A-4147-A177-3AD203B41FA5}">
                      <a16:colId xmlns:a16="http://schemas.microsoft.com/office/drawing/2014/main" val="2808244204"/>
                    </a:ext>
                  </a:extLst>
                </a:gridCol>
                <a:gridCol w="1260629">
                  <a:extLst>
                    <a:ext uri="{9D8B030D-6E8A-4147-A177-3AD203B41FA5}">
                      <a16:colId xmlns:a16="http://schemas.microsoft.com/office/drawing/2014/main" val="1567001994"/>
                    </a:ext>
                  </a:extLst>
                </a:gridCol>
                <a:gridCol w="1713390">
                  <a:extLst>
                    <a:ext uri="{9D8B030D-6E8A-4147-A177-3AD203B41FA5}">
                      <a16:colId xmlns:a16="http://schemas.microsoft.com/office/drawing/2014/main" val="1055348660"/>
                    </a:ext>
                  </a:extLst>
                </a:gridCol>
              </a:tblGrid>
              <a:tr h="561475">
                <a:tc gridSpan="7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4.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Hast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Haustiere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sind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können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sie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machen? 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pets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can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do?</a:t>
                      </a: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49470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226885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habe</a:t>
                      </a: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have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einen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Hund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Hamster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hamster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Wellensittich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budgie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Goldfisch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goldfish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Er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He (</a:t>
                      </a: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es-E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)</a:t>
                      </a: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ziemlich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quite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freundlich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friendly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groß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big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klein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small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intelligent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dick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schlank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slim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faul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lazy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cheeky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niedlich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cute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lustig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funny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 er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kann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it can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fliegen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schnell </a:t>
                      </a:r>
                      <a:r>
                        <a:rPr lang="en-GB" sz="1200" b="1" i="1" kern="12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laufen</a:t>
                      </a:r>
                      <a:r>
                        <a:rPr lang="en-GB" sz="1200" b="1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run fast.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Flöte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spielen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play the flute.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Italienisch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sprechen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speak Italian.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lessen.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singen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Rad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fahren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cycle.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tanzen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dance.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schwimmen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swim.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springen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jump.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6225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eine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Katze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Maus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mouse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Schlange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snake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es-E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es-E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)</a:t>
                      </a: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keine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sie</a:t>
                      </a: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kann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it can</a:t>
                      </a: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480760524"/>
                  </a:ext>
                </a:extLst>
              </a:tr>
              <a:tr h="1250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Kaninchen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rabbit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Pferd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horse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Meerschweinchen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guinea pig</a:t>
                      </a:r>
                    </a:p>
                  </a:txBody>
                  <a:tcPr marL="74295" marR="74295" marT="37148" marB="37148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ist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es-ES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ES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133811"/>
                  </a:ext>
                </a:extLst>
              </a:tr>
              <a:tr h="18893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Handy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mobile phone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Keyboard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keyboard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Skateboard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skateboard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kein</a:t>
                      </a:r>
                      <a:endParaRPr lang="en-GB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 es </a:t>
                      </a:r>
                      <a:r>
                        <a:rPr lang="en-GB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kann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it can</a:t>
                      </a: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25781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40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10708</TotalTime>
  <Words>693</Words>
  <Application>Microsoft Office PowerPoint</Application>
  <PresentationFormat>A4 Paper (210x297 mm)</PresentationFormat>
  <Paragraphs>463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ntodd91@gmail.com</dc:creator>
  <cp:lastModifiedBy>Natasha Tate</cp:lastModifiedBy>
  <cp:revision>140</cp:revision>
  <dcterms:created xsi:type="dcterms:W3CDTF">2021-01-03T16:13:13Z</dcterms:created>
  <dcterms:modified xsi:type="dcterms:W3CDTF">2023-09-01T17:53:40Z</dcterms:modified>
</cp:coreProperties>
</file>