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5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8D7C9-7DBD-498F-8737-72C806B793F3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D5F90-90EA-4477-BFEC-209D43F989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200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8D7C9-7DBD-498F-8737-72C806B793F3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D5F90-90EA-4477-BFEC-209D43F989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9576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8D7C9-7DBD-498F-8737-72C806B793F3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D5F90-90EA-4477-BFEC-209D43F989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5556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8D7C9-7DBD-498F-8737-72C806B793F3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D5F90-90EA-4477-BFEC-209D43F989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057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8D7C9-7DBD-498F-8737-72C806B793F3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D5F90-90EA-4477-BFEC-209D43F989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867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8D7C9-7DBD-498F-8737-72C806B793F3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D5F90-90EA-4477-BFEC-209D43F989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3006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8D7C9-7DBD-498F-8737-72C806B793F3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D5F90-90EA-4477-BFEC-209D43F989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9251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8D7C9-7DBD-498F-8737-72C806B793F3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D5F90-90EA-4477-BFEC-209D43F989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8780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8D7C9-7DBD-498F-8737-72C806B793F3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D5F90-90EA-4477-BFEC-209D43F989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080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8D7C9-7DBD-498F-8737-72C806B793F3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D5F90-90EA-4477-BFEC-209D43F989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964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8D7C9-7DBD-498F-8737-72C806B793F3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D5F90-90EA-4477-BFEC-209D43F989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3565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8D7C9-7DBD-498F-8737-72C806B793F3}" type="datetimeFigureOut">
              <a:rPr lang="en-GB" smtClean="0"/>
              <a:t>02/05/2024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D5F90-90EA-4477-BFEC-209D43F989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8623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881325B-E4CB-4D7D-98E6-D4F47A7745C3}"/>
              </a:ext>
            </a:extLst>
          </p:cNvPr>
          <p:cNvSpPr txBox="1"/>
          <p:nvPr/>
        </p:nvSpPr>
        <p:spPr>
          <a:xfrm>
            <a:off x="513709" y="1615218"/>
            <a:ext cx="2766848" cy="11430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138" b="1" dirty="0">
                <a:latin typeface="Arial" panose="020B0604020202020204" pitchFamily="34" charset="0"/>
                <a:cs typeface="Arial" panose="020B0604020202020204" pitchFamily="34" charset="0"/>
              </a:rPr>
              <a:t>Christianity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Beliefs about God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Place of worship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Founder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Holy Book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Beliefs about heaven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1D2D55-4046-47AD-938F-F2A2CE7F8240}"/>
              </a:ext>
            </a:extLst>
          </p:cNvPr>
          <p:cNvSpPr txBox="1"/>
          <p:nvPr/>
        </p:nvSpPr>
        <p:spPr>
          <a:xfrm>
            <a:off x="513709" y="5569570"/>
            <a:ext cx="2766848" cy="11430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138" b="1" dirty="0">
                <a:latin typeface="Arial" panose="020B0604020202020204" pitchFamily="34" charset="0"/>
                <a:cs typeface="Arial" panose="020B0604020202020204" pitchFamily="34" charset="0"/>
              </a:rPr>
              <a:t>Hinduism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Beliefs about God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Place of worship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Holy Books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The Trimurti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Beliefs about karma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209E62-5DD7-4104-9EA9-71D6C51F6041}"/>
              </a:ext>
            </a:extLst>
          </p:cNvPr>
          <p:cNvSpPr txBox="1"/>
          <p:nvPr/>
        </p:nvSpPr>
        <p:spPr>
          <a:xfrm>
            <a:off x="513709" y="4076341"/>
            <a:ext cx="2766848" cy="14932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138" b="1" dirty="0">
                <a:latin typeface="Arial" panose="020B0604020202020204" pitchFamily="34" charset="0"/>
                <a:cs typeface="Arial" panose="020B0604020202020204" pitchFamily="34" charset="0"/>
              </a:rPr>
              <a:t>Sikhism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Beliefs about God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Place of worship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Founder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The Gurus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Holy Book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The 5 K’s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Beliefs about </a:t>
            </a:r>
            <a:r>
              <a:rPr lang="en-GB" sz="1138" dirty="0" err="1">
                <a:latin typeface="Arial" panose="020B0604020202020204" pitchFamily="34" charset="0"/>
                <a:cs typeface="Arial" panose="020B0604020202020204" pitchFamily="34" charset="0"/>
              </a:rPr>
              <a:t>sewa</a:t>
            </a:r>
            <a:endParaRPr lang="en-GB" sz="11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8F0BE0-817C-442D-8EFA-AF60644A4912}"/>
              </a:ext>
            </a:extLst>
          </p:cNvPr>
          <p:cNvSpPr txBox="1"/>
          <p:nvPr/>
        </p:nvSpPr>
        <p:spPr>
          <a:xfrm>
            <a:off x="513709" y="2758223"/>
            <a:ext cx="2766848" cy="13181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138" b="1" dirty="0">
                <a:latin typeface="Arial" panose="020B0604020202020204" pitchFamily="34" charset="0"/>
                <a:cs typeface="Arial" panose="020B0604020202020204" pitchFamily="34" charset="0"/>
              </a:rPr>
              <a:t>Islam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Beliefs about God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Place of worship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Founder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Holy Book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The 5 Pillars of Islam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Beliefs about angels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29C699-E25E-41FB-BF4D-7BF2503D810C}"/>
              </a:ext>
            </a:extLst>
          </p:cNvPr>
          <p:cNvSpPr txBox="1"/>
          <p:nvPr/>
        </p:nvSpPr>
        <p:spPr>
          <a:xfrm>
            <a:off x="513709" y="297100"/>
            <a:ext cx="2766848" cy="13181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138" b="1" dirty="0">
                <a:latin typeface="Arial" panose="020B0604020202020204" pitchFamily="34" charset="0"/>
                <a:cs typeface="Arial" panose="020B0604020202020204" pitchFamily="34" charset="0"/>
              </a:rPr>
              <a:t>Judaism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Beliefs about God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Place of worship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Founder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Holy Book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10 Commandments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Shabbat and Bar Mitzvah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65E342D-4E15-4750-BAE5-BB19EE9F1023}"/>
              </a:ext>
            </a:extLst>
          </p:cNvPr>
          <p:cNvSpPr txBox="1"/>
          <p:nvPr/>
        </p:nvSpPr>
        <p:spPr>
          <a:xfrm>
            <a:off x="3685534" y="1615218"/>
            <a:ext cx="2766848" cy="11430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138" b="1" dirty="0">
                <a:latin typeface="Arial" panose="020B0604020202020204" pitchFamily="34" charset="0"/>
                <a:cs typeface="Arial" panose="020B0604020202020204" pitchFamily="34" charset="0"/>
              </a:rPr>
              <a:t>Christianity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Beliefs about God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Place of worship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Founder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Holy Book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Beliefs about heaven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CCD2CF3-F5C6-47E9-B92C-29A5A317FD79}"/>
              </a:ext>
            </a:extLst>
          </p:cNvPr>
          <p:cNvSpPr txBox="1"/>
          <p:nvPr/>
        </p:nvSpPr>
        <p:spPr>
          <a:xfrm>
            <a:off x="3685534" y="5569570"/>
            <a:ext cx="2766848" cy="11430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138" b="1" dirty="0">
                <a:latin typeface="Arial" panose="020B0604020202020204" pitchFamily="34" charset="0"/>
                <a:cs typeface="Arial" panose="020B0604020202020204" pitchFamily="34" charset="0"/>
              </a:rPr>
              <a:t>Hinduism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Beliefs about God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Place of worship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Holy Books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The Trimurti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Beliefs about karma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A43759C-2AC1-4E20-B2BF-DE156E447558}"/>
              </a:ext>
            </a:extLst>
          </p:cNvPr>
          <p:cNvSpPr txBox="1"/>
          <p:nvPr/>
        </p:nvSpPr>
        <p:spPr>
          <a:xfrm>
            <a:off x="3685534" y="4076341"/>
            <a:ext cx="2766848" cy="14932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138" b="1" dirty="0">
                <a:latin typeface="Arial" panose="020B0604020202020204" pitchFamily="34" charset="0"/>
                <a:cs typeface="Arial" panose="020B0604020202020204" pitchFamily="34" charset="0"/>
              </a:rPr>
              <a:t>Sikhism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Beliefs about God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Place of worship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Founder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The Gurus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Holy Book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The 5 K’s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Beliefs about </a:t>
            </a:r>
            <a:r>
              <a:rPr lang="en-GB" sz="1138" dirty="0" err="1">
                <a:latin typeface="Arial" panose="020B0604020202020204" pitchFamily="34" charset="0"/>
                <a:cs typeface="Arial" panose="020B0604020202020204" pitchFamily="34" charset="0"/>
              </a:rPr>
              <a:t>sewa</a:t>
            </a:r>
            <a:endParaRPr lang="en-GB" sz="11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13E304C-1D59-4305-BC57-1B8F83E65B72}"/>
              </a:ext>
            </a:extLst>
          </p:cNvPr>
          <p:cNvSpPr txBox="1"/>
          <p:nvPr/>
        </p:nvSpPr>
        <p:spPr>
          <a:xfrm>
            <a:off x="3685534" y="2758223"/>
            <a:ext cx="2766848" cy="13181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138" b="1" dirty="0">
                <a:latin typeface="Arial" panose="020B0604020202020204" pitchFamily="34" charset="0"/>
                <a:cs typeface="Arial" panose="020B0604020202020204" pitchFamily="34" charset="0"/>
              </a:rPr>
              <a:t>Islam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Beliefs about God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Place of worship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Founder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Holy Book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The 5 Pillars of Islam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Beliefs about angels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E83B164-D914-4B63-AD7A-9ABB0999E52C}"/>
              </a:ext>
            </a:extLst>
          </p:cNvPr>
          <p:cNvSpPr txBox="1"/>
          <p:nvPr/>
        </p:nvSpPr>
        <p:spPr>
          <a:xfrm>
            <a:off x="3685534" y="297100"/>
            <a:ext cx="2766848" cy="13181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138" b="1" dirty="0">
                <a:latin typeface="Arial" panose="020B0604020202020204" pitchFamily="34" charset="0"/>
                <a:cs typeface="Arial" panose="020B0604020202020204" pitchFamily="34" charset="0"/>
              </a:rPr>
              <a:t>Judaism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Beliefs about God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Place of worship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Founder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Holy Book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10 Commandments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Shabbat and Bar Mitzvah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ABF6AF9-917A-40BC-9A65-BF531193AFB4}"/>
              </a:ext>
            </a:extLst>
          </p:cNvPr>
          <p:cNvSpPr txBox="1"/>
          <p:nvPr/>
        </p:nvSpPr>
        <p:spPr>
          <a:xfrm>
            <a:off x="6857359" y="1615218"/>
            <a:ext cx="2766848" cy="11430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138" b="1" dirty="0">
                <a:latin typeface="Arial" panose="020B0604020202020204" pitchFamily="34" charset="0"/>
                <a:cs typeface="Arial" panose="020B0604020202020204" pitchFamily="34" charset="0"/>
              </a:rPr>
              <a:t>Christianity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Beliefs about God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Place of worship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Founder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Holy Book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Beliefs about heaven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63AED9F-6492-4A70-82C5-7039E067D45A}"/>
              </a:ext>
            </a:extLst>
          </p:cNvPr>
          <p:cNvSpPr txBox="1"/>
          <p:nvPr/>
        </p:nvSpPr>
        <p:spPr>
          <a:xfrm>
            <a:off x="6857359" y="5569570"/>
            <a:ext cx="2766848" cy="11430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138" b="1" dirty="0">
                <a:latin typeface="Arial" panose="020B0604020202020204" pitchFamily="34" charset="0"/>
                <a:cs typeface="Arial" panose="020B0604020202020204" pitchFamily="34" charset="0"/>
              </a:rPr>
              <a:t>Hinduism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Beliefs about God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Place of worship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Holy Books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The Trimurti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Beliefs about karma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74E8A1C-5308-4A14-A165-950659D5BC8B}"/>
              </a:ext>
            </a:extLst>
          </p:cNvPr>
          <p:cNvSpPr txBox="1"/>
          <p:nvPr/>
        </p:nvSpPr>
        <p:spPr>
          <a:xfrm>
            <a:off x="6857359" y="4076341"/>
            <a:ext cx="2766848" cy="14932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138" b="1" dirty="0">
                <a:latin typeface="Arial" panose="020B0604020202020204" pitchFamily="34" charset="0"/>
                <a:cs typeface="Arial" panose="020B0604020202020204" pitchFamily="34" charset="0"/>
              </a:rPr>
              <a:t>Sikhism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Beliefs about God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Place of worship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Founder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The Gurus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Holy Book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The 5 K’s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Beliefs about </a:t>
            </a:r>
            <a:r>
              <a:rPr lang="en-GB" sz="1138" dirty="0" err="1">
                <a:latin typeface="Arial" panose="020B0604020202020204" pitchFamily="34" charset="0"/>
                <a:cs typeface="Arial" panose="020B0604020202020204" pitchFamily="34" charset="0"/>
              </a:rPr>
              <a:t>sewa</a:t>
            </a:r>
            <a:endParaRPr lang="en-GB" sz="11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07D12E1-8034-47E3-AA91-980D31B09012}"/>
              </a:ext>
            </a:extLst>
          </p:cNvPr>
          <p:cNvSpPr txBox="1"/>
          <p:nvPr/>
        </p:nvSpPr>
        <p:spPr>
          <a:xfrm>
            <a:off x="6857359" y="2758223"/>
            <a:ext cx="2766848" cy="13181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138" b="1" dirty="0">
                <a:latin typeface="Arial" panose="020B0604020202020204" pitchFamily="34" charset="0"/>
                <a:cs typeface="Arial" panose="020B0604020202020204" pitchFamily="34" charset="0"/>
              </a:rPr>
              <a:t>Islam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Beliefs about God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Place of worship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Founder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Holy Book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The 5 Pillars of Islam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Beliefs about angels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A8C82C2-1E3C-4440-9E66-70DDF0DC4F7A}"/>
              </a:ext>
            </a:extLst>
          </p:cNvPr>
          <p:cNvSpPr txBox="1"/>
          <p:nvPr/>
        </p:nvSpPr>
        <p:spPr>
          <a:xfrm>
            <a:off x="6857359" y="297100"/>
            <a:ext cx="2766848" cy="13181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138" b="1" dirty="0">
                <a:latin typeface="Arial" panose="020B0604020202020204" pitchFamily="34" charset="0"/>
                <a:cs typeface="Arial" panose="020B0604020202020204" pitchFamily="34" charset="0"/>
              </a:rPr>
              <a:t>Judaism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Beliefs about God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Place of worship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Founder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Holy Book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10 Commandments</a:t>
            </a:r>
          </a:p>
          <a:p>
            <a:pPr marL="232172" indent="-232172">
              <a:buFont typeface="Wingdings" panose="05000000000000000000" pitchFamily="2" charset="2"/>
              <a:buChar char="q"/>
            </a:pPr>
            <a:r>
              <a:rPr lang="en-GB" sz="1138" dirty="0">
                <a:latin typeface="Arial" panose="020B0604020202020204" pitchFamily="34" charset="0"/>
                <a:cs typeface="Arial" panose="020B0604020202020204" pitchFamily="34" charset="0"/>
              </a:rPr>
              <a:t>Shabbat and Bar Mitzvah</a:t>
            </a:r>
          </a:p>
        </p:txBody>
      </p:sp>
    </p:spTree>
    <p:extLst>
      <p:ext uri="{BB962C8B-B14F-4D97-AF65-F5344CB8AC3E}">
        <p14:creationId xmlns:p14="http://schemas.microsoft.com/office/powerpoint/2010/main" val="18442970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EA78415DCD074891C997B4550B76E7" ma:contentTypeVersion="15" ma:contentTypeDescription="Create a new document." ma:contentTypeScope="" ma:versionID="94f45419162587f7e7e3fda766ffd4d7">
  <xsd:schema xmlns:xsd="http://www.w3.org/2001/XMLSchema" xmlns:xs="http://www.w3.org/2001/XMLSchema" xmlns:p="http://schemas.microsoft.com/office/2006/metadata/properties" xmlns:ns2="65aa2c83-cde2-4380-8dec-bf38375bafc8" xmlns:ns3="c3bf1fe9-ad94-459f-92e3-0925f1233f55" targetNamespace="http://schemas.microsoft.com/office/2006/metadata/properties" ma:root="true" ma:fieldsID="164347c32256af5a12de247bf08e2285" ns2:_="" ns3:_="">
    <xsd:import namespace="65aa2c83-cde2-4380-8dec-bf38375bafc8"/>
    <xsd:import namespace="c3bf1fe9-ad94-459f-92e3-0925f1233f5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aa2c83-cde2-4380-8dec-bf38375bafc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2c759e9e-bede-4528-92cc-6ba15c182e7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bf1fe9-ad94-459f-92e3-0925f1233f55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7700d076-9add-4522-96d4-309f3a68d082}" ma:internalName="TaxCatchAll" ma:showField="CatchAllData" ma:web="c3bf1fe9-ad94-459f-92e3-0925f1233f5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3bf1fe9-ad94-459f-92e3-0925f1233f55" xsi:nil="true"/>
    <lcf76f155ced4ddcb4097134ff3c332f xmlns="65aa2c83-cde2-4380-8dec-bf38375bafc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707446B-F81A-4687-BE91-DF03AC4AC3D9}"/>
</file>

<file path=customXml/itemProps2.xml><?xml version="1.0" encoding="utf-8"?>
<ds:datastoreItem xmlns:ds="http://schemas.openxmlformats.org/officeDocument/2006/customXml" ds:itemID="{3B6B94A0-B025-45BB-A0FA-9C766B378484}"/>
</file>

<file path=customXml/itemProps3.xml><?xml version="1.0" encoding="utf-8"?>
<ds:datastoreItem xmlns:ds="http://schemas.openxmlformats.org/officeDocument/2006/customXml" ds:itemID="{E547C964-3CC4-45AC-9844-0840454D78F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237</Words>
  <Application>Microsoft Office PowerPoint</Application>
  <PresentationFormat>A4 Paper (210x297 mm)</PresentationFormat>
  <Paragraphs>102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Company>Eastern Learning Alliance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Eleanor Choudhury</dc:creator>
  <cp:lastModifiedBy>Eleanor Choudhury</cp:lastModifiedBy>
  <cp:revision>2</cp:revision>
  <dcterms:created xsi:type="dcterms:W3CDTF">2024-04-19T15:13:39Z</dcterms:created>
  <dcterms:modified xsi:type="dcterms:W3CDTF">2024-05-02T18:40:47Z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0x01010063EA78415DCD074891C997B4550B76E7</vt:lpwstr>
  </property>
</Properties>
</file>