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16B04-5E15-3F2B-A86A-E8F9ED1A43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43C3A97-A6E8-D19A-AC5B-4277907595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A1D2E90-0AD6-2E97-D834-A2C261928905}"/>
              </a:ext>
            </a:extLst>
          </p:cNvPr>
          <p:cNvSpPr>
            <a:spLocks noGrp="1"/>
          </p:cNvSpPr>
          <p:nvPr>
            <p:ph type="dt" sz="half" idx="10"/>
          </p:nvPr>
        </p:nvSpPr>
        <p:spPr/>
        <p:txBody>
          <a:bodyPr/>
          <a:lstStyle/>
          <a:p>
            <a:fld id="{F23AEF1A-B501-4519-A838-4D6C2F6ED418}" type="datetimeFigureOut">
              <a:rPr lang="en-GB" smtClean="0"/>
              <a:t>18/07/2024</a:t>
            </a:fld>
            <a:endParaRPr lang="en-GB"/>
          </a:p>
        </p:txBody>
      </p:sp>
      <p:sp>
        <p:nvSpPr>
          <p:cNvPr id="5" name="Footer Placeholder 4">
            <a:extLst>
              <a:ext uri="{FF2B5EF4-FFF2-40B4-BE49-F238E27FC236}">
                <a16:creationId xmlns:a16="http://schemas.microsoft.com/office/drawing/2014/main" id="{A8B8763E-C840-EE11-831C-902FFBDD17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7069C6-4836-009A-9A41-01D9129B3C0D}"/>
              </a:ext>
            </a:extLst>
          </p:cNvPr>
          <p:cNvSpPr>
            <a:spLocks noGrp="1"/>
          </p:cNvSpPr>
          <p:nvPr>
            <p:ph type="sldNum" sz="quarter" idx="12"/>
          </p:nvPr>
        </p:nvSpPr>
        <p:spPr/>
        <p:txBody>
          <a:bodyPr/>
          <a:lstStyle/>
          <a:p>
            <a:fld id="{A22DC56F-4DAF-4778-AF02-1E9FD9598F54}" type="slidenum">
              <a:rPr lang="en-GB" smtClean="0"/>
              <a:t>‹#›</a:t>
            </a:fld>
            <a:endParaRPr lang="en-GB"/>
          </a:p>
        </p:txBody>
      </p:sp>
    </p:spTree>
    <p:extLst>
      <p:ext uri="{BB962C8B-B14F-4D97-AF65-F5344CB8AC3E}">
        <p14:creationId xmlns:p14="http://schemas.microsoft.com/office/powerpoint/2010/main" val="415956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03914-DD6A-74A7-0624-B112845540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1F3729-F3AC-80DB-C1A4-8D94583608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77086D-5E2C-EC30-AA45-FD5CE779838B}"/>
              </a:ext>
            </a:extLst>
          </p:cNvPr>
          <p:cNvSpPr>
            <a:spLocks noGrp="1"/>
          </p:cNvSpPr>
          <p:nvPr>
            <p:ph type="dt" sz="half" idx="10"/>
          </p:nvPr>
        </p:nvSpPr>
        <p:spPr/>
        <p:txBody>
          <a:bodyPr/>
          <a:lstStyle/>
          <a:p>
            <a:fld id="{F23AEF1A-B501-4519-A838-4D6C2F6ED418}" type="datetimeFigureOut">
              <a:rPr lang="en-GB" smtClean="0"/>
              <a:t>18/07/2024</a:t>
            </a:fld>
            <a:endParaRPr lang="en-GB"/>
          </a:p>
        </p:txBody>
      </p:sp>
      <p:sp>
        <p:nvSpPr>
          <p:cNvPr id="5" name="Footer Placeholder 4">
            <a:extLst>
              <a:ext uri="{FF2B5EF4-FFF2-40B4-BE49-F238E27FC236}">
                <a16:creationId xmlns:a16="http://schemas.microsoft.com/office/drawing/2014/main" id="{7ECE2269-EBDB-5500-841D-FDB7CCF934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65E44B-B3DF-B964-112F-A1FE2EBE9C81}"/>
              </a:ext>
            </a:extLst>
          </p:cNvPr>
          <p:cNvSpPr>
            <a:spLocks noGrp="1"/>
          </p:cNvSpPr>
          <p:nvPr>
            <p:ph type="sldNum" sz="quarter" idx="12"/>
          </p:nvPr>
        </p:nvSpPr>
        <p:spPr/>
        <p:txBody>
          <a:bodyPr/>
          <a:lstStyle/>
          <a:p>
            <a:fld id="{A22DC56F-4DAF-4778-AF02-1E9FD9598F54}" type="slidenum">
              <a:rPr lang="en-GB" smtClean="0"/>
              <a:t>‹#›</a:t>
            </a:fld>
            <a:endParaRPr lang="en-GB"/>
          </a:p>
        </p:txBody>
      </p:sp>
    </p:spTree>
    <p:extLst>
      <p:ext uri="{BB962C8B-B14F-4D97-AF65-F5344CB8AC3E}">
        <p14:creationId xmlns:p14="http://schemas.microsoft.com/office/powerpoint/2010/main" val="838956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EE0B61-E757-F9E4-7D0D-0CF3B740C0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57A830-D3E7-7810-8A23-7C90D91141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0F514B-0828-50DB-4079-236A06649845}"/>
              </a:ext>
            </a:extLst>
          </p:cNvPr>
          <p:cNvSpPr>
            <a:spLocks noGrp="1"/>
          </p:cNvSpPr>
          <p:nvPr>
            <p:ph type="dt" sz="half" idx="10"/>
          </p:nvPr>
        </p:nvSpPr>
        <p:spPr/>
        <p:txBody>
          <a:bodyPr/>
          <a:lstStyle/>
          <a:p>
            <a:fld id="{F23AEF1A-B501-4519-A838-4D6C2F6ED418}" type="datetimeFigureOut">
              <a:rPr lang="en-GB" smtClean="0"/>
              <a:t>18/07/2024</a:t>
            </a:fld>
            <a:endParaRPr lang="en-GB"/>
          </a:p>
        </p:txBody>
      </p:sp>
      <p:sp>
        <p:nvSpPr>
          <p:cNvPr id="5" name="Footer Placeholder 4">
            <a:extLst>
              <a:ext uri="{FF2B5EF4-FFF2-40B4-BE49-F238E27FC236}">
                <a16:creationId xmlns:a16="http://schemas.microsoft.com/office/drawing/2014/main" id="{2F860E7F-0F31-27B8-CA7C-6D34429CE9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072C17-B1FD-047A-60F4-EF15632916A9}"/>
              </a:ext>
            </a:extLst>
          </p:cNvPr>
          <p:cNvSpPr>
            <a:spLocks noGrp="1"/>
          </p:cNvSpPr>
          <p:nvPr>
            <p:ph type="sldNum" sz="quarter" idx="12"/>
          </p:nvPr>
        </p:nvSpPr>
        <p:spPr/>
        <p:txBody>
          <a:bodyPr/>
          <a:lstStyle/>
          <a:p>
            <a:fld id="{A22DC56F-4DAF-4778-AF02-1E9FD9598F54}" type="slidenum">
              <a:rPr lang="en-GB" smtClean="0"/>
              <a:t>‹#›</a:t>
            </a:fld>
            <a:endParaRPr lang="en-GB"/>
          </a:p>
        </p:txBody>
      </p:sp>
    </p:spTree>
    <p:extLst>
      <p:ext uri="{BB962C8B-B14F-4D97-AF65-F5344CB8AC3E}">
        <p14:creationId xmlns:p14="http://schemas.microsoft.com/office/powerpoint/2010/main" val="2634692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B70-77DA-DEF3-E748-3231B259D7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DBC240-DF95-9283-199D-47C3A4F1CB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F1B2E1-F324-AD2B-9B68-7160A92DDAB3}"/>
              </a:ext>
            </a:extLst>
          </p:cNvPr>
          <p:cNvSpPr>
            <a:spLocks noGrp="1"/>
          </p:cNvSpPr>
          <p:nvPr>
            <p:ph type="dt" sz="half" idx="10"/>
          </p:nvPr>
        </p:nvSpPr>
        <p:spPr/>
        <p:txBody>
          <a:bodyPr/>
          <a:lstStyle/>
          <a:p>
            <a:fld id="{F23AEF1A-B501-4519-A838-4D6C2F6ED418}" type="datetimeFigureOut">
              <a:rPr lang="en-GB" smtClean="0"/>
              <a:t>18/07/2024</a:t>
            </a:fld>
            <a:endParaRPr lang="en-GB"/>
          </a:p>
        </p:txBody>
      </p:sp>
      <p:sp>
        <p:nvSpPr>
          <p:cNvPr id="5" name="Footer Placeholder 4">
            <a:extLst>
              <a:ext uri="{FF2B5EF4-FFF2-40B4-BE49-F238E27FC236}">
                <a16:creationId xmlns:a16="http://schemas.microsoft.com/office/drawing/2014/main" id="{698631BF-06AA-CBE0-E264-FC319264E4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DAEBA0-3606-33F8-8912-1DBF4216E9FC}"/>
              </a:ext>
            </a:extLst>
          </p:cNvPr>
          <p:cNvSpPr>
            <a:spLocks noGrp="1"/>
          </p:cNvSpPr>
          <p:nvPr>
            <p:ph type="sldNum" sz="quarter" idx="12"/>
          </p:nvPr>
        </p:nvSpPr>
        <p:spPr/>
        <p:txBody>
          <a:bodyPr/>
          <a:lstStyle/>
          <a:p>
            <a:fld id="{A22DC56F-4DAF-4778-AF02-1E9FD9598F54}" type="slidenum">
              <a:rPr lang="en-GB" smtClean="0"/>
              <a:t>‹#›</a:t>
            </a:fld>
            <a:endParaRPr lang="en-GB"/>
          </a:p>
        </p:txBody>
      </p:sp>
    </p:spTree>
    <p:extLst>
      <p:ext uri="{BB962C8B-B14F-4D97-AF65-F5344CB8AC3E}">
        <p14:creationId xmlns:p14="http://schemas.microsoft.com/office/powerpoint/2010/main" val="2724997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6A33-12EC-7570-1E1A-A247C9B88F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5287D1A-6B4B-B38A-B1A6-95ACB7569D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A0112B-1335-194A-E308-A27F364AB7C8}"/>
              </a:ext>
            </a:extLst>
          </p:cNvPr>
          <p:cNvSpPr>
            <a:spLocks noGrp="1"/>
          </p:cNvSpPr>
          <p:nvPr>
            <p:ph type="dt" sz="half" idx="10"/>
          </p:nvPr>
        </p:nvSpPr>
        <p:spPr/>
        <p:txBody>
          <a:bodyPr/>
          <a:lstStyle/>
          <a:p>
            <a:fld id="{F23AEF1A-B501-4519-A838-4D6C2F6ED418}" type="datetimeFigureOut">
              <a:rPr lang="en-GB" smtClean="0"/>
              <a:t>18/07/2024</a:t>
            </a:fld>
            <a:endParaRPr lang="en-GB"/>
          </a:p>
        </p:txBody>
      </p:sp>
      <p:sp>
        <p:nvSpPr>
          <p:cNvPr id="5" name="Footer Placeholder 4">
            <a:extLst>
              <a:ext uri="{FF2B5EF4-FFF2-40B4-BE49-F238E27FC236}">
                <a16:creationId xmlns:a16="http://schemas.microsoft.com/office/drawing/2014/main" id="{383A9B70-F6A5-FE9A-F123-DE4010C7E4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E3425F-9318-E4C3-0444-DB9EF12C11C8}"/>
              </a:ext>
            </a:extLst>
          </p:cNvPr>
          <p:cNvSpPr>
            <a:spLocks noGrp="1"/>
          </p:cNvSpPr>
          <p:nvPr>
            <p:ph type="sldNum" sz="quarter" idx="12"/>
          </p:nvPr>
        </p:nvSpPr>
        <p:spPr/>
        <p:txBody>
          <a:bodyPr/>
          <a:lstStyle/>
          <a:p>
            <a:fld id="{A22DC56F-4DAF-4778-AF02-1E9FD9598F54}" type="slidenum">
              <a:rPr lang="en-GB" smtClean="0"/>
              <a:t>‹#›</a:t>
            </a:fld>
            <a:endParaRPr lang="en-GB"/>
          </a:p>
        </p:txBody>
      </p:sp>
    </p:spTree>
    <p:extLst>
      <p:ext uri="{BB962C8B-B14F-4D97-AF65-F5344CB8AC3E}">
        <p14:creationId xmlns:p14="http://schemas.microsoft.com/office/powerpoint/2010/main" val="47155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3FDF8-67AA-02F5-4A75-058CC3F917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B0D22C-FA60-88D8-F7FD-E2E493B91B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3F62B30-EFDA-5225-CE04-2F3C7D0D15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6C326FD-9AF6-38B6-062F-B0B9DFEEE7D8}"/>
              </a:ext>
            </a:extLst>
          </p:cNvPr>
          <p:cNvSpPr>
            <a:spLocks noGrp="1"/>
          </p:cNvSpPr>
          <p:nvPr>
            <p:ph type="dt" sz="half" idx="10"/>
          </p:nvPr>
        </p:nvSpPr>
        <p:spPr/>
        <p:txBody>
          <a:bodyPr/>
          <a:lstStyle/>
          <a:p>
            <a:fld id="{F23AEF1A-B501-4519-A838-4D6C2F6ED418}" type="datetimeFigureOut">
              <a:rPr lang="en-GB" smtClean="0"/>
              <a:t>18/07/2024</a:t>
            </a:fld>
            <a:endParaRPr lang="en-GB"/>
          </a:p>
        </p:txBody>
      </p:sp>
      <p:sp>
        <p:nvSpPr>
          <p:cNvPr id="6" name="Footer Placeholder 5">
            <a:extLst>
              <a:ext uri="{FF2B5EF4-FFF2-40B4-BE49-F238E27FC236}">
                <a16:creationId xmlns:a16="http://schemas.microsoft.com/office/drawing/2014/main" id="{DA6808CB-5E25-20AE-4FCF-046FE12871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286A6-7C2C-3A01-0D37-F9B0A7C9B52E}"/>
              </a:ext>
            </a:extLst>
          </p:cNvPr>
          <p:cNvSpPr>
            <a:spLocks noGrp="1"/>
          </p:cNvSpPr>
          <p:nvPr>
            <p:ph type="sldNum" sz="quarter" idx="12"/>
          </p:nvPr>
        </p:nvSpPr>
        <p:spPr/>
        <p:txBody>
          <a:bodyPr/>
          <a:lstStyle/>
          <a:p>
            <a:fld id="{A22DC56F-4DAF-4778-AF02-1E9FD9598F54}" type="slidenum">
              <a:rPr lang="en-GB" smtClean="0"/>
              <a:t>‹#›</a:t>
            </a:fld>
            <a:endParaRPr lang="en-GB"/>
          </a:p>
        </p:txBody>
      </p:sp>
    </p:spTree>
    <p:extLst>
      <p:ext uri="{BB962C8B-B14F-4D97-AF65-F5344CB8AC3E}">
        <p14:creationId xmlns:p14="http://schemas.microsoft.com/office/powerpoint/2010/main" val="24086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B1897-E26F-9A35-54CF-41C996A16C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58498C-3AD3-7198-105E-8453F487EA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FB86D0-3EDE-4A2B-A6C1-00A90B7A4D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92C2C0-A17B-FAD0-6D04-B52B2CB9E0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214E16-D59E-1EAC-2A45-361A19747D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56BF27-4B83-F4DC-3534-DB86FC62C65F}"/>
              </a:ext>
            </a:extLst>
          </p:cNvPr>
          <p:cNvSpPr>
            <a:spLocks noGrp="1"/>
          </p:cNvSpPr>
          <p:nvPr>
            <p:ph type="dt" sz="half" idx="10"/>
          </p:nvPr>
        </p:nvSpPr>
        <p:spPr/>
        <p:txBody>
          <a:bodyPr/>
          <a:lstStyle/>
          <a:p>
            <a:fld id="{F23AEF1A-B501-4519-A838-4D6C2F6ED418}" type="datetimeFigureOut">
              <a:rPr lang="en-GB" smtClean="0"/>
              <a:t>18/07/2024</a:t>
            </a:fld>
            <a:endParaRPr lang="en-GB"/>
          </a:p>
        </p:txBody>
      </p:sp>
      <p:sp>
        <p:nvSpPr>
          <p:cNvPr id="8" name="Footer Placeholder 7">
            <a:extLst>
              <a:ext uri="{FF2B5EF4-FFF2-40B4-BE49-F238E27FC236}">
                <a16:creationId xmlns:a16="http://schemas.microsoft.com/office/drawing/2014/main" id="{A0916498-2406-4E72-826E-329BB3EE5EE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513B21D-DEB8-F70D-097D-9FC5A5A3E31C}"/>
              </a:ext>
            </a:extLst>
          </p:cNvPr>
          <p:cNvSpPr>
            <a:spLocks noGrp="1"/>
          </p:cNvSpPr>
          <p:nvPr>
            <p:ph type="sldNum" sz="quarter" idx="12"/>
          </p:nvPr>
        </p:nvSpPr>
        <p:spPr/>
        <p:txBody>
          <a:bodyPr/>
          <a:lstStyle/>
          <a:p>
            <a:fld id="{A22DC56F-4DAF-4778-AF02-1E9FD9598F54}" type="slidenum">
              <a:rPr lang="en-GB" smtClean="0"/>
              <a:t>‹#›</a:t>
            </a:fld>
            <a:endParaRPr lang="en-GB"/>
          </a:p>
        </p:txBody>
      </p:sp>
    </p:spTree>
    <p:extLst>
      <p:ext uri="{BB962C8B-B14F-4D97-AF65-F5344CB8AC3E}">
        <p14:creationId xmlns:p14="http://schemas.microsoft.com/office/powerpoint/2010/main" val="335327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0942-99CB-FC5C-7456-F198F5D67B9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B2A8B3B-9C91-9D97-AACE-029A5B596DF8}"/>
              </a:ext>
            </a:extLst>
          </p:cNvPr>
          <p:cNvSpPr>
            <a:spLocks noGrp="1"/>
          </p:cNvSpPr>
          <p:nvPr>
            <p:ph type="dt" sz="half" idx="10"/>
          </p:nvPr>
        </p:nvSpPr>
        <p:spPr/>
        <p:txBody>
          <a:bodyPr/>
          <a:lstStyle/>
          <a:p>
            <a:fld id="{F23AEF1A-B501-4519-A838-4D6C2F6ED418}" type="datetimeFigureOut">
              <a:rPr lang="en-GB" smtClean="0"/>
              <a:t>18/07/2024</a:t>
            </a:fld>
            <a:endParaRPr lang="en-GB"/>
          </a:p>
        </p:txBody>
      </p:sp>
      <p:sp>
        <p:nvSpPr>
          <p:cNvPr id="4" name="Footer Placeholder 3">
            <a:extLst>
              <a:ext uri="{FF2B5EF4-FFF2-40B4-BE49-F238E27FC236}">
                <a16:creationId xmlns:a16="http://schemas.microsoft.com/office/drawing/2014/main" id="{D191770C-12B9-E877-12A4-4863E936EDD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67BDE35-0EC7-14D8-FE5E-7F8D057671FD}"/>
              </a:ext>
            </a:extLst>
          </p:cNvPr>
          <p:cNvSpPr>
            <a:spLocks noGrp="1"/>
          </p:cNvSpPr>
          <p:nvPr>
            <p:ph type="sldNum" sz="quarter" idx="12"/>
          </p:nvPr>
        </p:nvSpPr>
        <p:spPr/>
        <p:txBody>
          <a:bodyPr/>
          <a:lstStyle/>
          <a:p>
            <a:fld id="{A22DC56F-4DAF-4778-AF02-1E9FD9598F54}" type="slidenum">
              <a:rPr lang="en-GB" smtClean="0"/>
              <a:t>‹#›</a:t>
            </a:fld>
            <a:endParaRPr lang="en-GB"/>
          </a:p>
        </p:txBody>
      </p:sp>
    </p:spTree>
    <p:extLst>
      <p:ext uri="{BB962C8B-B14F-4D97-AF65-F5344CB8AC3E}">
        <p14:creationId xmlns:p14="http://schemas.microsoft.com/office/powerpoint/2010/main" val="2572125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B4F029-5AB5-12D2-7248-0CB1A24F9AF6}"/>
              </a:ext>
            </a:extLst>
          </p:cNvPr>
          <p:cNvSpPr>
            <a:spLocks noGrp="1"/>
          </p:cNvSpPr>
          <p:nvPr>
            <p:ph type="dt" sz="half" idx="10"/>
          </p:nvPr>
        </p:nvSpPr>
        <p:spPr/>
        <p:txBody>
          <a:bodyPr/>
          <a:lstStyle/>
          <a:p>
            <a:fld id="{F23AEF1A-B501-4519-A838-4D6C2F6ED418}" type="datetimeFigureOut">
              <a:rPr lang="en-GB" smtClean="0"/>
              <a:t>18/07/2024</a:t>
            </a:fld>
            <a:endParaRPr lang="en-GB"/>
          </a:p>
        </p:txBody>
      </p:sp>
      <p:sp>
        <p:nvSpPr>
          <p:cNvPr id="3" name="Footer Placeholder 2">
            <a:extLst>
              <a:ext uri="{FF2B5EF4-FFF2-40B4-BE49-F238E27FC236}">
                <a16:creationId xmlns:a16="http://schemas.microsoft.com/office/drawing/2014/main" id="{C10066C6-1728-20E8-C682-898E9D7C6D5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558A32F-3EFD-1AE9-1A28-B92452671898}"/>
              </a:ext>
            </a:extLst>
          </p:cNvPr>
          <p:cNvSpPr>
            <a:spLocks noGrp="1"/>
          </p:cNvSpPr>
          <p:nvPr>
            <p:ph type="sldNum" sz="quarter" idx="12"/>
          </p:nvPr>
        </p:nvSpPr>
        <p:spPr/>
        <p:txBody>
          <a:bodyPr/>
          <a:lstStyle/>
          <a:p>
            <a:fld id="{A22DC56F-4DAF-4778-AF02-1E9FD9598F54}" type="slidenum">
              <a:rPr lang="en-GB" smtClean="0"/>
              <a:t>‹#›</a:t>
            </a:fld>
            <a:endParaRPr lang="en-GB"/>
          </a:p>
        </p:txBody>
      </p:sp>
    </p:spTree>
    <p:extLst>
      <p:ext uri="{BB962C8B-B14F-4D97-AF65-F5344CB8AC3E}">
        <p14:creationId xmlns:p14="http://schemas.microsoft.com/office/powerpoint/2010/main" val="3071205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0ABB0-6FFF-FD91-A103-659714136E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46EDFC-D517-0057-BED8-476B2F368A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AAE49B2-7931-79CD-E48E-B0FFEF439B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7F8326-35DC-5F98-2E76-A3247ED2756A}"/>
              </a:ext>
            </a:extLst>
          </p:cNvPr>
          <p:cNvSpPr>
            <a:spLocks noGrp="1"/>
          </p:cNvSpPr>
          <p:nvPr>
            <p:ph type="dt" sz="half" idx="10"/>
          </p:nvPr>
        </p:nvSpPr>
        <p:spPr/>
        <p:txBody>
          <a:bodyPr/>
          <a:lstStyle/>
          <a:p>
            <a:fld id="{F23AEF1A-B501-4519-A838-4D6C2F6ED418}" type="datetimeFigureOut">
              <a:rPr lang="en-GB" smtClean="0"/>
              <a:t>18/07/2024</a:t>
            </a:fld>
            <a:endParaRPr lang="en-GB"/>
          </a:p>
        </p:txBody>
      </p:sp>
      <p:sp>
        <p:nvSpPr>
          <p:cNvPr id="6" name="Footer Placeholder 5">
            <a:extLst>
              <a:ext uri="{FF2B5EF4-FFF2-40B4-BE49-F238E27FC236}">
                <a16:creationId xmlns:a16="http://schemas.microsoft.com/office/drawing/2014/main" id="{002CD2B0-A990-467D-2EB2-B100D6D591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BB4B20-16E8-C31F-41FC-F46166F7B884}"/>
              </a:ext>
            </a:extLst>
          </p:cNvPr>
          <p:cNvSpPr>
            <a:spLocks noGrp="1"/>
          </p:cNvSpPr>
          <p:nvPr>
            <p:ph type="sldNum" sz="quarter" idx="12"/>
          </p:nvPr>
        </p:nvSpPr>
        <p:spPr/>
        <p:txBody>
          <a:bodyPr/>
          <a:lstStyle/>
          <a:p>
            <a:fld id="{A22DC56F-4DAF-4778-AF02-1E9FD9598F54}" type="slidenum">
              <a:rPr lang="en-GB" smtClean="0"/>
              <a:t>‹#›</a:t>
            </a:fld>
            <a:endParaRPr lang="en-GB"/>
          </a:p>
        </p:txBody>
      </p:sp>
    </p:spTree>
    <p:extLst>
      <p:ext uri="{BB962C8B-B14F-4D97-AF65-F5344CB8AC3E}">
        <p14:creationId xmlns:p14="http://schemas.microsoft.com/office/powerpoint/2010/main" val="289860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E25A3-684B-09B0-B84E-75B05D1232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D0F845-A168-E1A1-151D-6C247FE87F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65C7BB9-8732-8159-BDE3-CE72063BA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260C8F-E1AB-B254-8C51-2AFBD4554EF3}"/>
              </a:ext>
            </a:extLst>
          </p:cNvPr>
          <p:cNvSpPr>
            <a:spLocks noGrp="1"/>
          </p:cNvSpPr>
          <p:nvPr>
            <p:ph type="dt" sz="half" idx="10"/>
          </p:nvPr>
        </p:nvSpPr>
        <p:spPr/>
        <p:txBody>
          <a:bodyPr/>
          <a:lstStyle/>
          <a:p>
            <a:fld id="{F23AEF1A-B501-4519-A838-4D6C2F6ED418}" type="datetimeFigureOut">
              <a:rPr lang="en-GB" smtClean="0"/>
              <a:t>18/07/2024</a:t>
            </a:fld>
            <a:endParaRPr lang="en-GB"/>
          </a:p>
        </p:txBody>
      </p:sp>
      <p:sp>
        <p:nvSpPr>
          <p:cNvPr id="6" name="Footer Placeholder 5">
            <a:extLst>
              <a:ext uri="{FF2B5EF4-FFF2-40B4-BE49-F238E27FC236}">
                <a16:creationId xmlns:a16="http://schemas.microsoft.com/office/drawing/2014/main" id="{483AF416-BEBF-64B8-BE1D-BB70BA0B4A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9F3DFD-ADDA-C2BE-B5D8-733E12216F87}"/>
              </a:ext>
            </a:extLst>
          </p:cNvPr>
          <p:cNvSpPr>
            <a:spLocks noGrp="1"/>
          </p:cNvSpPr>
          <p:nvPr>
            <p:ph type="sldNum" sz="quarter" idx="12"/>
          </p:nvPr>
        </p:nvSpPr>
        <p:spPr/>
        <p:txBody>
          <a:bodyPr/>
          <a:lstStyle/>
          <a:p>
            <a:fld id="{A22DC56F-4DAF-4778-AF02-1E9FD9598F54}" type="slidenum">
              <a:rPr lang="en-GB" smtClean="0"/>
              <a:t>‹#›</a:t>
            </a:fld>
            <a:endParaRPr lang="en-GB"/>
          </a:p>
        </p:txBody>
      </p:sp>
    </p:spTree>
    <p:extLst>
      <p:ext uri="{BB962C8B-B14F-4D97-AF65-F5344CB8AC3E}">
        <p14:creationId xmlns:p14="http://schemas.microsoft.com/office/powerpoint/2010/main" val="279462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A5AD73-571C-9FA0-B433-B96263EE2A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50CB50-809B-D2AE-E3A4-DFD956CBC6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5E0521-5B6C-CBD7-A16F-C392FBD978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AEF1A-B501-4519-A838-4D6C2F6ED418}" type="datetimeFigureOut">
              <a:rPr lang="en-GB" smtClean="0"/>
              <a:t>18/07/2024</a:t>
            </a:fld>
            <a:endParaRPr lang="en-GB"/>
          </a:p>
        </p:txBody>
      </p:sp>
      <p:sp>
        <p:nvSpPr>
          <p:cNvPr id="5" name="Footer Placeholder 4">
            <a:extLst>
              <a:ext uri="{FF2B5EF4-FFF2-40B4-BE49-F238E27FC236}">
                <a16:creationId xmlns:a16="http://schemas.microsoft.com/office/drawing/2014/main" id="{E1820B6E-6B85-0F5E-A8DF-CE4B3AE59D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8B33304-694F-113C-CC5B-6B80C1A0A8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DC56F-4DAF-4778-AF02-1E9FD9598F54}" type="slidenum">
              <a:rPr lang="en-GB" smtClean="0"/>
              <a:t>‹#›</a:t>
            </a:fld>
            <a:endParaRPr lang="en-GB"/>
          </a:p>
        </p:txBody>
      </p:sp>
    </p:spTree>
    <p:extLst>
      <p:ext uri="{BB962C8B-B14F-4D97-AF65-F5344CB8AC3E}">
        <p14:creationId xmlns:p14="http://schemas.microsoft.com/office/powerpoint/2010/main" val="3258506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A52FE6-8059-B749-B8FA-0534067601A1}"/>
              </a:ext>
            </a:extLst>
          </p:cNvPr>
          <p:cNvSpPr txBox="1"/>
          <p:nvPr/>
        </p:nvSpPr>
        <p:spPr>
          <a:xfrm>
            <a:off x="180975" y="133350"/>
            <a:ext cx="11820525" cy="1077218"/>
          </a:xfrm>
          <a:prstGeom prst="rect">
            <a:avLst/>
          </a:prstGeom>
          <a:noFill/>
        </p:spPr>
        <p:txBody>
          <a:bodyPr wrap="square" rtlCol="0">
            <a:spAutoFit/>
          </a:bodyPr>
          <a:lstStyle/>
          <a:p>
            <a:r>
              <a:rPr lang="en-GB" sz="3200" dirty="0">
                <a:latin typeface="Century Gothic" panose="020B0502020202020204" pitchFamily="34" charset="0"/>
              </a:rPr>
              <a:t>How to prepare for your PHOTOGRAPHY 10 hour practical </a:t>
            </a:r>
            <a:r>
              <a:rPr lang="en-GB" sz="3200" b="1" dirty="0">
                <a:latin typeface="Century Gothic" panose="020B0502020202020204" pitchFamily="34" charset="0"/>
              </a:rPr>
              <a:t>exam</a:t>
            </a:r>
          </a:p>
        </p:txBody>
      </p:sp>
      <p:sp>
        <p:nvSpPr>
          <p:cNvPr id="5" name="TextBox 4">
            <a:extLst>
              <a:ext uri="{FF2B5EF4-FFF2-40B4-BE49-F238E27FC236}">
                <a16:creationId xmlns:a16="http://schemas.microsoft.com/office/drawing/2014/main" id="{C59FDA43-880F-F04F-8721-D1C5E441F680}"/>
              </a:ext>
            </a:extLst>
          </p:cNvPr>
          <p:cNvSpPr txBox="1"/>
          <p:nvPr/>
        </p:nvSpPr>
        <p:spPr>
          <a:xfrm>
            <a:off x="285750" y="766445"/>
            <a:ext cx="11630025" cy="2862322"/>
          </a:xfrm>
          <a:prstGeom prst="rect">
            <a:avLst/>
          </a:prstGeom>
          <a:solidFill>
            <a:schemeClr val="bg2"/>
          </a:solidFill>
        </p:spPr>
        <p:txBody>
          <a:bodyPr wrap="square" rtlCol="0">
            <a:spAutoFit/>
          </a:bodyPr>
          <a:lstStyle/>
          <a:p>
            <a:r>
              <a:rPr lang="en-GB" dirty="0">
                <a:latin typeface="Century Gothic" panose="020B0502020202020204" pitchFamily="34" charset="0"/>
              </a:rPr>
              <a:t>No need to revise! BUT you will still need to plan Photography into your revision schedule as it is vital you are prepared for your 10 hour session. The good news is that your teacher is here to guide you through this. Your main focus should be on completing all your lesson work and homework as directed by your class teacher. IF YOUCOMPLETE ALL OF THIS YOU WILL BE READY! </a:t>
            </a:r>
          </a:p>
          <a:p>
            <a:endParaRPr lang="en-GB" dirty="0">
              <a:latin typeface="Century Gothic" panose="020B0502020202020204" pitchFamily="34" charset="0"/>
            </a:endParaRPr>
          </a:p>
          <a:p>
            <a:r>
              <a:rPr lang="en-GB" dirty="0">
                <a:latin typeface="Century Gothic" panose="020B0502020202020204" pitchFamily="34" charset="0"/>
              </a:rPr>
              <a:t>You can check you are ready by using the visual sketch book guide to make sure you have met all the assessment objectives and that each sketch book page shows evidence of your skill level. </a:t>
            </a:r>
          </a:p>
          <a:p>
            <a:endParaRPr lang="en-GB" dirty="0">
              <a:latin typeface="Century Gothic" panose="020B0502020202020204" pitchFamily="34" charset="0"/>
            </a:endParaRPr>
          </a:p>
          <a:p>
            <a:r>
              <a:rPr lang="en-GB" dirty="0">
                <a:latin typeface="Century Gothic" panose="020B0502020202020204" pitchFamily="34" charset="0"/>
              </a:rPr>
              <a:t>Check with your teacher, they will be happy to post-it note your sketch book with direct feedback on how to improve.</a:t>
            </a:r>
          </a:p>
        </p:txBody>
      </p:sp>
      <p:sp>
        <p:nvSpPr>
          <p:cNvPr id="6" name="TextBox 5">
            <a:extLst>
              <a:ext uri="{FF2B5EF4-FFF2-40B4-BE49-F238E27FC236}">
                <a16:creationId xmlns:a16="http://schemas.microsoft.com/office/drawing/2014/main" id="{3CEFD90D-E9BC-B820-621D-C0017695CA34}"/>
              </a:ext>
            </a:extLst>
          </p:cNvPr>
          <p:cNvSpPr txBox="1"/>
          <p:nvPr/>
        </p:nvSpPr>
        <p:spPr>
          <a:xfrm>
            <a:off x="9679940" y="4152166"/>
            <a:ext cx="2235835" cy="2308324"/>
          </a:xfrm>
          <a:prstGeom prst="rect">
            <a:avLst/>
          </a:prstGeom>
          <a:solidFill>
            <a:schemeClr val="bg2">
              <a:lumMod val="90000"/>
            </a:schemeClr>
          </a:solidFill>
        </p:spPr>
        <p:txBody>
          <a:bodyPr wrap="square" rtlCol="0">
            <a:spAutoFit/>
          </a:bodyPr>
          <a:lstStyle/>
          <a:p>
            <a:r>
              <a:rPr lang="en-GB" sz="2400" dirty="0">
                <a:latin typeface="Century Gothic" panose="020B0502020202020204" pitchFamily="34" charset="0"/>
              </a:rPr>
              <a:t>ASSESSMENT OBJECTIVES</a:t>
            </a:r>
          </a:p>
          <a:p>
            <a:pPr marL="285750" indent="-285750">
              <a:buFont typeface="Wingdings" panose="05000000000000000000" pitchFamily="2" charset="2"/>
              <a:buChar char="ü"/>
            </a:pPr>
            <a:r>
              <a:rPr lang="en-GB" sz="2400" dirty="0">
                <a:latin typeface="Century Gothic" panose="020B0502020202020204" pitchFamily="34" charset="0"/>
              </a:rPr>
              <a:t>Develop</a:t>
            </a:r>
          </a:p>
          <a:p>
            <a:pPr marL="285750" indent="-285750">
              <a:buFont typeface="Wingdings" panose="05000000000000000000" pitchFamily="2" charset="2"/>
              <a:buChar char="ü"/>
            </a:pPr>
            <a:r>
              <a:rPr lang="en-GB" sz="2400" dirty="0">
                <a:latin typeface="Century Gothic" panose="020B0502020202020204" pitchFamily="34" charset="0"/>
              </a:rPr>
              <a:t>Refine</a:t>
            </a:r>
          </a:p>
          <a:p>
            <a:pPr marL="285750" indent="-285750">
              <a:buFont typeface="Wingdings" panose="05000000000000000000" pitchFamily="2" charset="2"/>
              <a:buChar char="ü"/>
            </a:pPr>
            <a:r>
              <a:rPr lang="en-GB" sz="2400" dirty="0">
                <a:latin typeface="Century Gothic" panose="020B0502020202020204" pitchFamily="34" charset="0"/>
              </a:rPr>
              <a:t>Record</a:t>
            </a:r>
          </a:p>
          <a:p>
            <a:pPr marL="285750" indent="-285750">
              <a:buFont typeface="Wingdings" panose="05000000000000000000" pitchFamily="2" charset="2"/>
              <a:buChar char="ü"/>
            </a:pPr>
            <a:r>
              <a:rPr lang="en-GB" sz="2400" dirty="0">
                <a:latin typeface="Century Gothic" panose="020B0502020202020204" pitchFamily="34" charset="0"/>
              </a:rPr>
              <a:t>Present</a:t>
            </a:r>
            <a:endParaRPr lang="en-GB" sz="1400" dirty="0">
              <a:latin typeface="Century Gothic" panose="020B0502020202020204" pitchFamily="34" charset="0"/>
            </a:endParaRPr>
          </a:p>
        </p:txBody>
      </p:sp>
      <p:pic>
        <p:nvPicPr>
          <p:cNvPr id="7" name="Picture 6">
            <a:extLst>
              <a:ext uri="{FF2B5EF4-FFF2-40B4-BE49-F238E27FC236}">
                <a16:creationId xmlns:a16="http://schemas.microsoft.com/office/drawing/2014/main" id="{056F69C0-857A-7158-79BE-D70B6DD00232}"/>
              </a:ext>
            </a:extLst>
          </p:cNvPr>
          <p:cNvPicPr>
            <a:picLocks noChangeAspect="1"/>
          </p:cNvPicPr>
          <p:nvPr/>
        </p:nvPicPr>
        <p:blipFill>
          <a:blip r:embed="rId2"/>
          <a:stretch>
            <a:fillRect/>
          </a:stretch>
        </p:blipFill>
        <p:spPr>
          <a:xfrm>
            <a:off x="285750" y="3760101"/>
            <a:ext cx="2622412" cy="1475107"/>
          </a:xfrm>
          <a:prstGeom prst="rect">
            <a:avLst/>
          </a:prstGeom>
        </p:spPr>
      </p:pic>
      <p:pic>
        <p:nvPicPr>
          <p:cNvPr id="8" name="Picture 7">
            <a:extLst>
              <a:ext uri="{FF2B5EF4-FFF2-40B4-BE49-F238E27FC236}">
                <a16:creationId xmlns:a16="http://schemas.microsoft.com/office/drawing/2014/main" id="{93A23A97-4864-1F79-D413-7F2E34A2FC74}"/>
              </a:ext>
            </a:extLst>
          </p:cNvPr>
          <p:cNvPicPr>
            <a:picLocks noChangeAspect="1"/>
          </p:cNvPicPr>
          <p:nvPr/>
        </p:nvPicPr>
        <p:blipFill>
          <a:blip r:embed="rId3"/>
          <a:stretch>
            <a:fillRect/>
          </a:stretch>
        </p:blipFill>
        <p:spPr>
          <a:xfrm>
            <a:off x="3280023" y="3760101"/>
            <a:ext cx="2622412" cy="1475107"/>
          </a:xfrm>
          <a:prstGeom prst="rect">
            <a:avLst/>
          </a:prstGeom>
        </p:spPr>
      </p:pic>
      <p:pic>
        <p:nvPicPr>
          <p:cNvPr id="9" name="Picture 8">
            <a:extLst>
              <a:ext uri="{FF2B5EF4-FFF2-40B4-BE49-F238E27FC236}">
                <a16:creationId xmlns:a16="http://schemas.microsoft.com/office/drawing/2014/main" id="{A11E40C5-4961-F71A-F90C-71B4D9F9EE05}"/>
              </a:ext>
            </a:extLst>
          </p:cNvPr>
          <p:cNvPicPr>
            <a:picLocks noChangeAspect="1"/>
          </p:cNvPicPr>
          <p:nvPr/>
        </p:nvPicPr>
        <p:blipFill>
          <a:blip r:embed="rId4"/>
          <a:stretch>
            <a:fillRect/>
          </a:stretch>
        </p:blipFill>
        <p:spPr>
          <a:xfrm>
            <a:off x="5902435" y="3729621"/>
            <a:ext cx="3048264" cy="1714649"/>
          </a:xfrm>
          <a:prstGeom prst="rect">
            <a:avLst/>
          </a:prstGeom>
        </p:spPr>
      </p:pic>
      <p:pic>
        <p:nvPicPr>
          <p:cNvPr id="11" name="Picture 10">
            <a:extLst>
              <a:ext uri="{FF2B5EF4-FFF2-40B4-BE49-F238E27FC236}">
                <a16:creationId xmlns:a16="http://schemas.microsoft.com/office/drawing/2014/main" id="{C5FD7A71-E341-6F4D-2E7D-CFF494E5EB88}"/>
              </a:ext>
            </a:extLst>
          </p:cNvPr>
          <p:cNvPicPr>
            <a:picLocks noChangeAspect="1"/>
          </p:cNvPicPr>
          <p:nvPr/>
        </p:nvPicPr>
        <p:blipFill>
          <a:blip r:embed="rId5"/>
          <a:stretch>
            <a:fillRect/>
          </a:stretch>
        </p:blipFill>
        <p:spPr>
          <a:xfrm>
            <a:off x="1000426" y="5403193"/>
            <a:ext cx="2365141" cy="1330392"/>
          </a:xfrm>
          <a:prstGeom prst="rect">
            <a:avLst/>
          </a:prstGeom>
        </p:spPr>
      </p:pic>
      <p:pic>
        <p:nvPicPr>
          <p:cNvPr id="12" name="Picture 11">
            <a:extLst>
              <a:ext uri="{FF2B5EF4-FFF2-40B4-BE49-F238E27FC236}">
                <a16:creationId xmlns:a16="http://schemas.microsoft.com/office/drawing/2014/main" id="{F894B799-E9BD-5FB9-E3F3-239493289FFC}"/>
              </a:ext>
            </a:extLst>
          </p:cNvPr>
          <p:cNvPicPr>
            <a:picLocks noChangeAspect="1"/>
          </p:cNvPicPr>
          <p:nvPr/>
        </p:nvPicPr>
        <p:blipFill>
          <a:blip r:embed="rId6"/>
          <a:stretch>
            <a:fillRect/>
          </a:stretch>
        </p:blipFill>
        <p:spPr>
          <a:xfrm>
            <a:off x="3862346" y="5403193"/>
            <a:ext cx="2365141" cy="1330392"/>
          </a:xfrm>
          <a:prstGeom prst="rect">
            <a:avLst/>
          </a:prstGeom>
        </p:spPr>
      </p:pic>
      <p:pic>
        <p:nvPicPr>
          <p:cNvPr id="13" name="Picture 12">
            <a:extLst>
              <a:ext uri="{FF2B5EF4-FFF2-40B4-BE49-F238E27FC236}">
                <a16:creationId xmlns:a16="http://schemas.microsoft.com/office/drawing/2014/main" id="{8A2D28C6-8747-350D-BBEE-6B53A742C67A}"/>
              </a:ext>
            </a:extLst>
          </p:cNvPr>
          <p:cNvPicPr>
            <a:picLocks noChangeAspect="1"/>
          </p:cNvPicPr>
          <p:nvPr/>
        </p:nvPicPr>
        <p:blipFill>
          <a:blip r:embed="rId7"/>
          <a:stretch>
            <a:fillRect/>
          </a:stretch>
        </p:blipFill>
        <p:spPr>
          <a:xfrm>
            <a:off x="6724266" y="5403193"/>
            <a:ext cx="2365140" cy="1330392"/>
          </a:xfrm>
          <a:prstGeom prst="rect">
            <a:avLst/>
          </a:prstGeom>
        </p:spPr>
      </p:pic>
    </p:spTree>
    <p:extLst>
      <p:ext uri="{BB962C8B-B14F-4D97-AF65-F5344CB8AC3E}">
        <p14:creationId xmlns:p14="http://schemas.microsoft.com/office/powerpoint/2010/main" val="4200124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1288</TotalTime>
  <Words>150</Words>
  <Application>Microsoft Office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Wingdings</vt:lpstr>
      <vt:lpstr>Office Theme</vt:lpstr>
      <vt:lpstr>PowerPoint Presentation</vt:lpstr>
    </vt:vector>
  </TitlesOfParts>
  <Company>Eastern Learning 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Mansfield</dc:creator>
  <cp:lastModifiedBy>Natalie Mansfield</cp:lastModifiedBy>
  <cp:revision>3</cp:revision>
  <dcterms:created xsi:type="dcterms:W3CDTF">2024-07-18T16:27:02Z</dcterms:created>
  <dcterms:modified xsi:type="dcterms:W3CDTF">2024-07-19T13:55:14Z</dcterms:modified>
</cp:coreProperties>
</file>