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9D9D-A54B-FF51-ACD5-691732925F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5D201-DA85-4405-7BEE-16E835553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8BC50-FC6F-9409-25CD-87F2FC892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B22F9-4758-9DA2-AC6B-6A209E80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431AE-1139-A15E-DE45-9FEBEC527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88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90829-ABFF-60A5-AB45-176EB7067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CA8DEA-8988-14E8-1939-A2ED378FE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BCC24-1331-4D58-D4F9-20014F47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B1C5E-AC85-8FD3-5AC9-A691EC1FF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3F3B8-9B1F-DF54-0F14-A91078473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6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3B2BD7-6BB5-E034-E8FA-28A04F678A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9D744-DD25-BD68-7FE8-D828A9519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1E793-C94B-9786-FD64-63070F24B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68F8E-B185-3EDD-13D3-25667E9CF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7A512-E17E-DC62-CB48-E966F8BA3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28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A15B9-B35A-7CF5-F6C3-40015E0CE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8078B-4CDB-44C5-8AA8-835B7D1C5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CB389-7157-6ABF-923F-89CB8DD53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41FB0-B5BD-C524-9D68-7096CA80D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B0B3C-AB1C-C46C-C050-3B0067348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490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4D45A-1272-7DD1-2027-64A7B7E52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66F12-0405-5EE1-BFEA-D920854906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C84B4-38DE-A82D-C02E-459E3CB7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A5573-C7DD-D00D-D727-584DEF61E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BFE32-FF99-C6DB-237B-B1A1A1A40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837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75399-DA5E-3515-BE7C-6C906FD47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D02EF-39E5-2EA9-1908-31F0E4444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A8FCB-2120-F356-A25E-27F10BA43F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DD17F-2B1B-21BB-B889-C9B98842A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4BEC0-F4FF-D8F0-731F-74463C85E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82AC5-C179-1E53-FB2B-F19D1FA0B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825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1810A-BFA4-5ACA-F42E-784E5487E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D8922-1D7D-589A-8FA8-46C60F1EF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02819B-C4BB-3A18-27B1-8881E9AF8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D78E91-D2B3-23E6-8284-3515DBE486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4A3C89-2BAF-8848-2F0A-3C027390A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F15067-F420-E5EB-1003-86BD1866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B691AC-75A6-2069-D68F-8F901251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257CC4-A33E-3481-F9C8-49E3C61C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61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97BFC-8E6C-5D82-09D1-2A4FBC99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FA50C-E92C-B5C4-971F-BB0497C3E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4CEA8-4A20-151C-D63D-CA96E43D1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B9E5CB-7AF0-5109-AFF8-C66A123B6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581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DDDBB2-C8E7-E4C0-21C7-BCF6AD95C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69843A-EAEF-3070-A505-AA2861103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AE434-B04F-9A95-8D58-F6B9D22C8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78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FF779-EC4C-4909-105C-2655332C6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CD798-483A-E94F-72A1-04E81A851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9AD40-17C5-6246-BC71-3B8CEE493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465CD-9409-10C5-C033-270FA3B92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DC1BA-D6BC-E16B-7A8F-12E7B103C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3BF4D-B134-DDBF-26B9-6056D0C1A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2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CD2BF-9A2B-535C-B2B6-FAD4C9279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D49E1E-7D42-1926-856A-6DCA690427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08FF36-2CF4-ADB1-ADAD-2EBB4252E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158AA-4E9C-F370-69C5-C02D19A3E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9BE97-7107-6348-BB5B-5C4272C0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57F42-705F-62BB-4798-9F4EDA4F0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9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674254-417B-DCB8-B720-D63CEAF32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7BC32-8BB9-2272-D271-88546F9A3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45371-51E5-D053-3B78-AFB51F8CCE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9A492-00A1-45B0-B788-C704A6097656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196E6-6C48-D9FE-C999-0745BB7EF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32754-51F1-DCC0-AC18-0507A8116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18490-85D4-4028-AC54-FB2151B1D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04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4C80822-BCBB-4D75-5899-86F792E515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C9B039-5BA2-5730-3717-8607196F9D53}"/>
              </a:ext>
            </a:extLst>
          </p:cNvPr>
          <p:cNvSpPr/>
          <p:nvPr/>
        </p:nvSpPr>
        <p:spPr>
          <a:xfrm>
            <a:off x="213064" y="159798"/>
            <a:ext cx="7710256" cy="5681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Mock on a Page: Biology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99243B-EB02-AAF5-A7B0-2EBB6B978202}"/>
              </a:ext>
            </a:extLst>
          </p:cNvPr>
          <p:cNvSpPr/>
          <p:nvPr/>
        </p:nvSpPr>
        <p:spPr>
          <a:xfrm>
            <a:off x="8087557" y="159798"/>
            <a:ext cx="3738981" cy="29296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RPAs: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Microscopy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Osmosis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Food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Enzymes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Photosynthesis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Microbiology (Triple only)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D27B11-E8CD-C847-984C-232A15002F02}"/>
              </a:ext>
            </a:extLst>
          </p:cNvPr>
          <p:cNvSpPr/>
          <p:nvPr/>
        </p:nvSpPr>
        <p:spPr>
          <a:xfrm>
            <a:off x="165716" y="816747"/>
            <a:ext cx="7757604" cy="58814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Topics: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5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B1 – Cells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Cell Structure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Cell Division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Stem Cells, Differentiation and Cloning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Transport in Cells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B2 – Organisation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Respiratory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Digestive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Circulatory System and Disease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Plant Systems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Non-communicable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B3 – Infection and Response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Communicable Diseases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Treating, Curing and Preventing Communicable Disease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Monoclonal Antibodies (Triple Only)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Plant Disease and </a:t>
            </a:r>
            <a:r>
              <a:rPr lang="en-GB" dirty="0" err="1">
                <a:solidFill>
                  <a:schemeClr val="tx1"/>
                </a:solidFill>
              </a:rPr>
              <a:t>Defenses</a:t>
            </a:r>
            <a:r>
              <a:rPr lang="en-GB" dirty="0">
                <a:solidFill>
                  <a:schemeClr val="tx1"/>
                </a:solidFill>
              </a:rPr>
              <a:t> (Triple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B4 </a:t>
            </a:r>
            <a:r>
              <a:rPr lang="en-GB" dirty="0" err="1">
                <a:solidFill>
                  <a:schemeClr val="tx1"/>
                </a:solidFill>
              </a:rPr>
              <a:t>Bioenergetices</a:t>
            </a:r>
            <a:r>
              <a:rPr lang="en-GB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Photosynthesis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Respiration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2649A8-3EA5-7528-C719-F78FE04657E5}"/>
              </a:ext>
            </a:extLst>
          </p:cNvPr>
          <p:cNvSpPr/>
          <p:nvPr/>
        </p:nvSpPr>
        <p:spPr>
          <a:xfrm>
            <a:off x="8087556" y="3232951"/>
            <a:ext cx="3738981" cy="3465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Skills: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Describing Scientific Concepts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Explaining Scientific Concepts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Identifying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Graph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Calculations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6-mark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Drawing Conclusions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550724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4C80822-BCBB-4D75-5899-86F792E515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C9B039-5BA2-5730-3717-8607196F9D53}"/>
              </a:ext>
            </a:extLst>
          </p:cNvPr>
          <p:cNvSpPr/>
          <p:nvPr/>
        </p:nvSpPr>
        <p:spPr>
          <a:xfrm>
            <a:off x="213064" y="159798"/>
            <a:ext cx="7710256" cy="5681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Mock on a Page: Chemistry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99243B-EB02-AAF5-A7B0-2EBB6B978202}"/>
              </a:ext>
            </a:extLst>
          </p:cNvPr>
          <p:cNvSpPr/>
          <p:nvPr/>
        </p:nvSpPr>
        <p:spPr>
          <a:xfrm>
            <a:off x="8087557" y="159798"/>
            <a:ext cx="3738981" cy="29296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RPAs: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Soluble Salts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Electrolysis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Temperature Changes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Titrations (Triple Only)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D27B11-E8CD-C847-984C-232A15002F02}"/>
              </a:ext>
            </a:extLst>
          </p:cNvPr>
          <p:cNvSpPr/>
          <p:nvPr/>
        </p:nvSpPr>
        <p:spPr>
          <a:xfrm>
            <a:off x="165716" y="816747"/>
            <a:ext cx="7757604" cy="5881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Topics: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5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C1 – Atomic Structure and the Periodic Table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Atoms, Elements and Compounds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Mixtures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Atomic Structure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Periodic Table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Groups of the Periodic Table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Transition Metals (Triple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C2 – Structure, Bonding and the Properties of Materials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States of Matter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Ionic Bonding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Metallic Bonding and Alloys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Simple Covalent Molecules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Giant Covalent Structures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Nanoparticles (Triple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C3 – Quantitative Chemistry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Conservation of Mass and Relative Formula Mass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Moles calculations and reacting masses (Higher and Triple Only)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Atom Economy and Percentage Yield (Triple Only)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Concentration Calculations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Titration Calculations (Triple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C4 Chemical Changes: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Reactions of Metals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Acids, Alkalis, pH and Salts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Titrations (Triple Only)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Electrolysis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C5 Energy Changes: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Exothermic and Endothermic Reactions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Chemical Cells (Triple Only)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2649A8-3EA5-7528-C719-F78FE04657E5}"/>
              </a:ext>
            </a:extLst>
          </p:cNvPr>
          <p:cNvSpPr/>
          <p:nvPr/>
        </p:nvSpPr>
        <p:spPr>
          <a:xfrm>
            <a:off x="8087556" y="3232951"/>
            <a:ext cx="3738981" cy="3465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Skills: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Describing Scientific Concepts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Explaining Scientific Concepts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Identifying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Graph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Calculations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6-mark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Drawing Conclusions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2198980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4C80822-BCBB-4D75-5899-86F792E5154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C9B039-5BA2-5730-3717-8607196F9D53}"/>
              </a:ext>
            </a:extLst>
          </p:cNvPr>
          <p:cNvSpPr/>
          <p:nvPr/>
        </p:nvSpPr>
        <p:spPr>
          <a:xfrm>
            <a:off x="213064" y="159798"/>
            <a:ext cx="7710256" cy="5681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Mock on a Page: Physics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99243B-EB02-AAF5-A7B0-2EBB6B978202}"/>
              </a:ext>
            </a:extLst>
          </p:cNvPr>
          <p:cNvSpPr/>
          <p:nvPr/>
        </p:nvSpPr>
        <p:spPr>
          <a:xfrm>
            <a:off x="8087557" y="159798"/>
            <a:ext cx="3738981" cy="29296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RPAs: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Specific Heat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Thermal Insulation (Triple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Resistance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1"/>
                </a:solidFill>
              </a:rPr>
              <a:t>IV Characteristics</a:t>
            </a: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Density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D27B11-E8CD-C847-984C-232A15002F02}"/>
              </a:ext>
            </a:extLst>
          </p:cNvPr>
          <p:cNvSpPr/>
          <p:nvPr/>
        </p:nvSpPr>
        <p:spPr>
          <a:xfrm>
            <a:off x="165716" y="816747"/>
            <a:ext cx="7757604" cy="58814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Topics: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5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P1 – Energy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Changes in Energy Stores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Work, Power and Efficiency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Energy and Heating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Energy Demands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P2 – Electricity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Electrical Circuits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Mains Electricity and Alternating Current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Static Electricity (Triple Only)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P3 – Particle 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Density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Temperature Changes and Energy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States of Matter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Particles in Gases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P4 Atomic Structure: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Models of the Atom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Atoms, Isotopes and 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Radioactive Decay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Uses and Dangers of Radiation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</a:rPr>
              <a:t>Nuclear Fission and Fusion (Triple Only)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2649A8-3EA5-7528-C719-F78FE04657E5}"/>
              </a:ext>
            </a:extLst>
          </p:cNvPr>
          <p:cNvSpPr/>
          <p:nvPr/>
        </p:nvSpPr>
        <p:spPr>
          <a:xfrm>
            <a:off x="8087556" y="3232951"/>
            <a:ext cx="3738981" cy="3465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>
                <a:solidFill>
                  <a:schemeClr val="tx1"/>
                </a:solidFill>
              </a:rPr>
              <a:t>Skills: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Describing Scientific Concepts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Explaining Scientific Concepts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Identifying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Graph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Calculations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6-mark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Drawing Conclusions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84260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1B1B71E8F03419A0E468C438EB6D1" ma:contentTypeVersion="15" ma:contentTypeDescription="Create a new document." ma:contentTypeScope="" ma:versionID="c07dad22cb99efd8686f4bd92598923c">
  <xsd:schema xmlns:xsd="http://www.w3.org/2001/XMLSchema" xmlns:xs="http://www.w3.org/2001/XMLSchema" xmlns:p="http://schemas.microsoft.com/office/2006/metadata/properties" xmlns:ns2="e01e58af-f755-4058-97d5-32ac5679e898" xmlns:ns3="2304d3b2-d908-4100-83b1-e9eb6a77cc3a" targetNamespace="http://schemas.microsoft.com/office/2006/metadata/properties" ma:root="true" ma:fieldsID="611a8fe54553e9e0d2d2f0c8bdd3a8ea" ns2:_="" ns3:_="">
    <xsd:import namespace="e01e58af-f755-4058-97d5-32ac5679e898"/>
    <xsd:import namespace="2304d3b2-d908-4100-83b1-e9eb6a77cc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e58af-f755-4058-97d5-32ac5679e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4d3b2-d908-4100-83b1-e9eb6a77cc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2fc728b-b27a-4db6-a0ce-fe00047bf6ae}" ma:internalName="TaxCatchAll" ma:showField="CatchAllData" ma:web="2304d3b2-d908-4100-83b1-e9eb6a77cc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04d3b2-d908-4100-83b1-e9eb6a77cc3a" xsi:nil="true"/>
    <lcf76f155ced4ddcb4097134ff3c332f xmlns="e01e58af-f755-4058-97d5-32ac5679e89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466CC3E-413C-4761-B8F2-C7D424193324}"/>
</file>

<file path=customXml/itemProps2.xml><?xml version="1.0" encoding="utf-8"?>
<ds:datastoreItem xmlns:ds="http://schemas.openxmlformats.org/officeDocument/2006/customXml" ds:itemID="{4172E471-B3F0-4E82-B55A-03F41AA1DC48}"/>
</file>

<file path=customXml/itemProps3.xml><?xml version="1.0" encoding="utf-8"?>
<ds:datastoreItem xmlns:ds="http://schemas.openxmlformats.org/officeDocument/2006/customXml" ds:itemID="{F2232548-666D-4A61-AB51-57519F4BB9C2}"/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397</Words>
  <Application>Microsoft Office PowerPoint</Application>
  <PresentationFormat>Widescreen</PresentationFormat>
  <Paragraphs>133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 McLoughlin</dc:creator>
  <cp:lastModifiedBy>Joseph McLoughlin</cp:lastModifiedBy>
  <cp:revision>1</cp:revision>
  <dcterms:created xsi:type="dcterms:W3CDTF">2025-10-01T09:33:24Z</dcterms:created>
  <dcterms:modified xsi:type="dcterms:W3CDTF">2025-10-01T11:33:48Z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0x01010051C1B1B71E8F03419A0E468C438EB6D1</vt:lpwstr>
  </property>
</Properties>
</file>