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11585C-9DA4-4C15-B33D-ED554A080BB5}" v="142" dt="2025-09-12T08:46:07.8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66" d="100"/>
          <a:sy n="66" d="100"/>
        </p:scale>
        <p:origin x="30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10" Type="http://schemas.openxmlformats.org/officeDocument/2006/relationships/customXml" Target="../customXml/item3.xml"/><Relationship Id="rId4" Type="http://schemas.openxmlformats.org/officeDocument/2006/relationships/viewProps" Target="viewProps.xml"/><Relationship Id="rId9"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1ECB5-86F2-86C9-848B-C77C1528875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CBFEFBE-3A2D-2425-91D0-5868548A55E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205106C-BE13-3600-0B0E-3EC361BC65E3}"/>
              </a:ext>
            </a:extLst>
          </p:cNvPr>
          <p:cNvSpPr>
            <a:spLocks noGrp="1"/>
          </p:cNvSpPr>
          <p:nvPr>
            <p:ph type="dt" sz="half" idx="10"/>
          </p:nvPr>
        </p:nvSpPr>
        <p:spPr/>
        <p:txBody>
          <a:bodyPr/>
          <a:lstStyle/>
          <a:p>
            <a:fld id="{7AB29DAB-F635-442F-8BE5-94112E5A2022}" type="datetimeFigureOut">
              <a:rPr lang="en-GB" smtClean="0"/>
              <a:t>12/09/2025</a:t>
            </a:fld>
            <a:endParaRPr lang="en-GB"/>
          </a:p>
        </p:txBody>
      </p:sp>
      <p:sp>
        <p:nvSpPr>
          <p:cNvPr id="5" name="Footer Placeholder 4">
            <a:extLst>
              <a:ext uri="{FF2B5EF4-FFF2-40B4-BE49-F238E27FC236}">
                <a16:creationId xmlns:a16="http://schemas.microsoft.com/office/drawing/2014/main" id="{B4C4C5BC-20C3-99CD-FB68-0766C5D0CCB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FD019E-3ED9-3DA1-0CF4-A657CBDEC0C9}"/>
              </a:ext>
            </a:extLst>
          </p:cNvPr>
          <p:cNvSpPr>
            <a:spLocks noGrp="1"/>
          </p:cNvSpPr>
          <p:nvPr>
            <p:ph type="sldNum" sz="quarter" idx="12"/>
          </p:nvPr>
        </p:nvSpPr>
        <p:spPr/>
        <p:txBody>
          <a:bodyPr/>
          <a:lstStyle/>
          <a:p>
            <a:fld id="{917DA1C2-EC83-40E0-9F99-2A46430BDF4D}" type="slidenum">
              <a:rPr lang="en-GB" smtClean="0"/>
              <a:t>‹#›</a:t>
            </a:fld>
            <a:endParaRPr lang="en-GB"/>
          </a:p>
        </p:txBody>
      </p:sp>
    </p:spTree>
    <p:extLst>
      <p:ext uri="{BB962C8B-B14F-4D97-AF65-F5344CB8AC3E}">
        <p14:creationId xmlns:p14="http://schemas.microsoft.com/office/powerpoint/2010/main" val="2410376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21A85-7A04-4BFD-1CBF-82F81C23827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E4E00BA-B4AF-12D1-A9EE-DA61B39DF1E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BDBB464-5294-C666-84BC-3BB5EB3EB3C8}"/>
              </a:ext>
            </a:extLst>
          </p:cNvPr>
          <p:cNvSpPr>
            <a:spLocks noGrp="1"/>
          </p:cNvSpPr>
          <p:nvPr>
            <p:ph type="dt" sz="half" idx="10"/>
          </p:nvPr>
        </p:nvSpPr>
        <p:spPr/>
        <p:txBody>
          <a:bodyPr/>
          <a:lstStyle/>
          <a:p>
            <a:fld id="{7AB29DAB-F635-442F-8BE5-94112E5A2022}" type="datetimeFigureOut">
              <a:rPr lang="en-GB" smtClean="0"/>
              <a:t>12/09/2025</a:t>
            </a:fld>
            <a:endParaRPr lang="en-GB"/>
          </a:p>
        </p:txBody>
      </p:sp>
      <p:sp>
        <p:nvSpPr>
          <p:cNvPr id="5" name="Footer Placeholder 4">
            <a:extLst>
              <a:ext uri="{FF2B5EF4-FFF2-40B4-BE49-F238E27FC236}">
                <a16:creationId xmlns:a16="http://schemas.microsoft.com/office/drawing/2014/main" id="{9C2F4357-E93C-C750-5F2F-559C151C32F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4BC49D8-E2E3-A739-0FEA-62D00FDDE611}"/>
              </a:ext>
            </a:extLst>
          </p:cNvPr>
          <p:cNvSpPr>
            <a:spLocks noGrp="1"/>
          </p:cNvSpPr>
          <p:nvPr>
            <p:ph type="sldNum" sz="quarter" idx="12"/>
          </p:nvPr>
        </p:nvSpPr>
        <p:spPr/>
        <p:txBody>
          <a:bodyPr/>
          <a:lstStyle/>
          <a:p>
            <a:fld id="{917DA1C2-EC83-40E0-9F99-2A46430BDF4D}" type="slidenum">
              <a:rPr lang="en-GB" smtClean="0"/>
              <a:t>‹#›</a:t>
            </a:fld>
            <a:endParaRPr lang="en-GB"/>
          </a:p>
        </p:txBody>
      </p:sp>
    </p:spTree>
    <p:extLst>
      <p:ext uri="{BB962C8B-B14F-4D97-AF65-F5344CB8AC3E}">
        <p14:creationId xmlns:p14="http://schemas.microsoft.com/office/powerpoint/2010/main" val="4352354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975A6D-F541-97A2-1848-92F4ABDC355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ED00DCC-45F5-E634-9C27-636F499FD42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2882599-67FB-D91B-4F83-8B7C0741D629}"/>
              </a:ext>
            </a:extLst>
          </p:cNvPr>
          <p:cNvSpPr>
            <a:spLocks noGrp="1"/>
          </p:cNvSpPr>
          <p:nvPr>
            <p:ph type="dt" sz="half" idx="10"/>
          </p:nvPr>
        </p:nvSpPr>
        <p:spPr/>
        <p:txBody>
          <a:bodyPr/>
          <a:lstStyle/>
          <a:p>
            <a:fld id="{7AB29DAB-F635-442F-8BE5-94112E5A2022}" type="datetimeFigureOut">
              <a:rPr lang="en-GB" smtClean="0"/>
              <a:t>12/09/2025</a:t>
            </a:fld>
            <a:endParaRPr lang="en-GB"/>
          </a:p>
        </p:txBody>
      </p:sp>
      <p:sp>
        <p:nvSpPr>
          <p:cNvPr id="5" name="Footer Placeholder 4">
            <a:extLst>
              <a:ext uri="{FF2B5EF4-FFF2-40B4-BE49-F238E27FC236}">
                <a16:creationId xmlns:a16="http://schemas.microsoft.com/office/drawing/2014/main" id="{950F11AD-BCF1-DBA9-8A56-467FE8C2A0D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A450AEF-4E89-3831-DDDC-D18FB3619E17}"/>
              </a:ext>
            </a:extLst>
          </p:cNvPr>
          <p:cNvSpPr>
            <a:spLocks noGrp="1"/>
          </p:cNvSpPr>
          <p:nvPr>
            <p:ph type="sldNum" sz="quarter" idx="12"/>
          </p:nvPr>
        </p:nvSpPr>
        <p:spPr/>
        <p:txBody>
          <a:bodyPr/>
          <a:lstStyle/>
          <a:p>
            <a:fld id="{917DA1C2-EC83-40E0-9F99-2A46430BDF4D}" type="slidenum">
              <a:rPr lang="en-GB" smtClean="0"/>
              <a:t>‹#›</a:t>
            </a:fld>
            <a:endParaRPr lang="en-GB"/>
          </a:p>
        </p:txBody>
      </p:sp>
    </p:spTree>
    <p:extLst>
      <p:ext uri="{BB962C8B-B14F-4D97-AF65-F5344CB8AC3E}">
        <p14:creationId xmlns:p14="http://schemas.microsoft.com/office/powerpoint/2010/main" val="3285774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1F0BCD-2818-BEF1-51E3-51D4C561B21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AF43AEC-5C07-35B7-C5A4-B51B2F92EC0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E98DC06-821C-D854-4E25-AF38622BC612}"/>
              </a:ext>
            </a:extLst>
          </p:cNvPr>
          <p:cNvSpPr>
            <a:spLocks noGrp="1"/>
          </p:cNvSpPr>
          <p:nvPr>
            <p:ph type="dt" sz="half" idx="10"/>
          </p:nvPr>
        </p:nvSpPr>
        <p:spPr/>
        <p:txBody>
          <a:bodyPr/>
          <a:lstStyle/>
          <a:p>
            <a:fld id="{7AB29DAB-F635-442F-8BE5-94112E5A2022}" type="datetimeFigureOut">
              <a:rPr lang="en-GB" smtClean="0"/>
              <a:t>12/09/2025</a:t>
            </a:fld>
            <a:endParaRPr lang="en-GB"/>
          </a:p>
        </p:txBody>
      </p:sp>
      <p:sp>
        <p:nvSpPr>
          <p:cNvPr id="5" name="Footer Placeholder 4">
            <a:extLst>
              <a:ext uri="{FF2B5EF4-FFF2-40B4-BE49-F238E27FC236}">
                <a16:creationId xmlns:a16="http://schemas.microsoft.com/office/drawing/2014/main" id="{A415CA3A-2E45-0BC0-F04D-B98149321D2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D294432-89BD-DF2E-5F35-85A3B739E032}"/>
              </a:ext>
            </a:extLst>
          </p:cNvPr>
          <p:cNvSpPr>
            <a:spLocks noGrp="1"/>
          </p:cNvSpPr>
          <p:nvPr>
            <p:ph type="sldNum" sz="quarter" idx="12"/>
          </p:nvPr>
        </p:nvSpPr>
        <p:spPr/>
        <p:txBody>
          <a:bodyPr/>
          <a:lstStyle/>
          <a:p>
            <a:fld id="{917DA1C2-EC83-40E0-9F99-2A46430BDF4D}" type="slidenum">
              <a:rPr lang="en-GB" smtClean="0"/>
              <a:t>‹#›</a:t>
            </a:fld>
            <a:endParaRPr lang="en-GB"/>
          </a:p>
        </p:txBody>
      </p:sp>
    </p:spTree>
    <p:extLst>
      <p:ext uri="{BB962C8B-B14F-4D97-AF65-F5344CB8AC3E}">
        <p14:creationId xmlns:p14="http://schemas.microsoft.com/office/powerpoint/2010/main" val="4152305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03F9E-51A9-D793-08B5-4546B176B32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99F6D48-D9A7-A518-926E-04BA559505F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FA6BD5E-73FF-9B0E-E785-C63B707E2A9B}"/>
              </a:ext>
            </a:extLst>
          </p:cNvPr>
          <p:cNvSpPr>
            <a:spLocks noGrp="1"/>
          </p:cNvSpPr>
          <p:nvPr>
            <p:ph type="dt" sz="half" idx="10"/>
          </p:nvPr>
        </p:nvSpPr>
        <p:spPr/>
        <p:txBody>
          <a:bodyPr/>
          <a:lstStyle/>
          <a:p>
            <a:fld id="{7AB29DAB-F635-442F-8BE5-94112E5A2022}" type="datetimeFigureOut">
              <a:rPr lang="en-GB" smtClean="0"/>
              <a:t>12/09/2025</a:t>
            </a:fld>
            <a:endParaRPr lang="en-GB"/>
          </a:p>
        </p:txBody>
      </p:sp>
      <p:sp>
        <p:nvSpPr>
          <p:cNvPr id="5" name="Footer Placeholder 4">
            <a:extLst>
              <a:ext uri="{FF2B5EF4-FFF2-40B4-BE49-F238E27FC236}">
                <a16:creationId xmlns:a16="http://schemas.microsoft.com/office/drawing/2014/main" id="{CC74EB28-5AAE-0A31-3142-77208AC4318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63E734E-9F0A-7504-D2E7-601867CAC31D}"/>
              </a:ext>
            </a:extLst>
          </p:cNvPr>
          <p:cNvSpPr>
            <a:spLocks noGrp="1"/>
          </p:cNvSpPr>
          <p:nvPr>
            <p:ph type="sldNum" sz="quarter" idx="12"/>
          </p:nvPr>
        </p:nvSpPr>
        <p:spPr/>
        <p:txBody>
          <a:bodyPr/>
          <a:lstStyle/>
          <a:p>
            <a:fld id="{917DA1C2-EC83-40E0-9F99-2A46430BDF4D}" type="slidenum">
              <a:rPr lang="en-GB" smtClean="0"/>
              <a:t>‹#›</a:t>
            </a:fld>
            <a:endParaRPr lang="en-GB"/>
          </a:p>
        </p:txBody>
      </p:sp>
    </p:spTree>
    <p:extLst>
      <p:ext uri="{BB962C8B-B14F-4D97-AF65-F5344CB8AC3E}">
        <p14:creationId xmlns:p14="http://schemas.microsoft.com/office/powerpoint/2010/main" val="315795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4E900-7BA5-3EED-B0C9-2D2A3D8E465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38EE4DB-E11E-8F86-2AC2-0FC30BF8F61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82687B0-0B40-FE9C-8DC5-E5047993016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99BB3C5-0D4C-3DE1-B1DA-DB75B9A5CADD}"/>
              </a:ext>
            </a:extLst>
          </p:cNvPr>
          <p:cNvSpPr>
            <a:spLocks noGrp="1"/>
          </p:cNvSpPr>
          <p:nvPr>
            <p:ph type="dt" sz="half" idx="10"/>
          </p:nvPr>
        </p:nvSpPr>
        <p:spPr/>
        <p:txBody>
          <a:bodyPr/>
          <a:lstStyle/>
          <a:p>
            <a:fld id="{7AB29DAB-F635-442F-8BE5-94112E5A2022}" type="datetimeFigureOut">
              <a:rPr lang="en-GB" smtClean="0"/>
              <a:t>12/09/2025</a:t>
            </a:fld>
            <a:endParaRPr lang="en-GB"/>
          </a:p>
        </p:txBody>
      </p:sp>
      <p:sp>
        <p:nvSpPr>
          <p:cNvPr id="6" name="Footer Placeholder 5">
            <a:extLst>
              <a:ext uri="{FF2B5EF4-FFF2-40B4-BE49-F238E27FC236}">
                <a16:creationId xmlns:a16="http://schemas.microsoft.com/office/drawing/2014/main" id="{AF26A65B-39AB-1531-29E9-B109B19DA53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E4795A2-DDEA-82FB-E5FD-03B7E157967A}"/>
              </a:ext>
            </a:extLst>
          </p:cNvPr>
          <p:cNvSpPr>
            <a:spLocks noGrp="1"/>
          </p:cNvSpPr>
          <p:nvPr>
            <p:ph type="sldNum" sz="quarter" idx="12"/>
          </p:nvPr>
        </p:nvSpPr>
        <p:spPr/>
        <p:txBody>
          <a:bodyPr/>
          <a:lstStyle/>
          <a:p>
            <a:fld id="{917DA1C2-EC83-40E0-9F99-2A46430BDF4D}" type="slidenum">
              <a:rPr lang="en-GB" smtClean="0"/>
              <a:t>‹#›</a:t>
            </a:fld>
            <a:endParaRPr lang="en-GB"/>
          </a:p>
        </p:txBody>
      </p:sp>
    </p:spTree>
    <p:extLst>
      <p:ext uri="{BB962C8B-B14F-4D97-AF65-F5344CB8AC3E}">
        <p14:creationId xmlns:p14="http://schemas.microsoft.com/office/powerpoint/2010/main" val="898709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B060F-BFB9-C909-1E06-F6E0B41EA45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82545F9-F88C-1208-B438-D055BE86EF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48EC082-36DF-F5DD-181E-FDA00D5AF9C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C8B80DB-2518-08B9-135C-7C7BA3EAC8D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9693D3E-47E9-7047-62BE-E8774E1B458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1402567-2F5D-A787-0AB2-4938BCD5A610}"/>
              </a:ext>
            </a:extLst>
          </p:cNvPr>
          <p:cNvSpPr>
            <a:spLocks noGrp="1"/>
          </p:cNvSpPr>
          <p:nvPr>
            <p:ph type="dt" sz="half" idx="10"/>
          </p:nvPr>
        </p:nvSpPr>
        <p:spPr/>
        <p:txBody>
          <a:bodyPr/>
          <a:lstStyle/>
          <a:p>
            <a:fld id="{7AB29DAB-F635-442F-8BE5-94112E5A2022}" type="datetimeFigureOut">
              <a:rPr lang="en-GB" smtClean="0"/>
              <a:t>12/09/2025</a:t>
            </a:fld>
            <a:endParaRPr lang="en-GB"/>
          </a:p>
        </p:txBody>
      </p:sp>
      <p:sp>
        <p:nvSpPr>
          <p:cNvPr id="8" name="Footer Placeholder 7">
            <a:extLst>
              <a:ext uri="{FF2B5EF4-FFF2-40B4-BE49-F238E27FC236}">
                <a16:creationId xmlns:a16="http://schemas.microsoft.com/office/drawing/2014/main" id="{BC19431F-8C5F-AC4A-A72E-EA3D2C67E8A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09BDE37-D5F1-107F-8DA9-3764C0822410}"/>
              </a:ext>
            </a:extLst>
          </p:cNvPr>
          <p:cNvSpPr>
            <a:spLocks noGrp="1"/>
          </p:cNvSpPr>
          <p:nvPr>
            <p:ph type="sldNum" sz="quarter" idx="12"/>
          </p:nvPr>
        </p:nvSpPr>
        <p:spPr/>
        <p:txBody>
          <a:bodyPr/>
          <a:lstStyle/>
          <a:p>
            <a:fld id="{917DA1C2-EC83-40E0-9F99-2A46430BDF4D}" type="slidenum">
              <a:rPr lang="en-GB" smtClean="0"/>
              <a:t>‹#›</a:t>
            </a:fld>
            <a:endParaRPr lang="en-GB"/>
          </a:p>
        </p:txBody>
      </p:sp>
    </p:spTree>
    <p:extLst>
      <p:ext uri="{BB962C8B-B14F-4D97-AF65-F5344CB8AC3E}">
        <p14:creationId xmlns:p14="http://schemas.microsoft.com/office/powerpoint/2010/main" val="452146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64A38-369D-CC9E-F999-2279F53212B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5230539-5398-8DA2-63E8-96428ED98BCF}"/>
              </a:ext>
            </a:extLst>
          </p:cNvPr>
          <p:cNvSpPr>
            <a:spLocks noGrp="1"/>
          </p:cNvSpPr>
          <p:nvPr>
            <p:ph type="dt" sz="half" idx="10"/>
          </p:nvPr>
        </p:nvSpPr>
        <p:spPr/>
        <p:txBody>
          <a:bodyPr/>
          <a:lstStyle/>
          <a:p>
            <a:fld id="{7AB29DAB-F635-442F-8BE5-94112E5A2022}" type="datetimeFigureOut">
              <a:rPr lang="en-GB" smtClean="0"/>
              <a:t>12/09/2025</a:t>
            </a:fld>
            <a:endParaRPr lang="en-GB"/>
          </a:p>
        </p:txBody>
      </p:sp>
      <p:sp>
        <p:nvSpPr>
          <p:cNvPr id="4" name="Footer Placeholder 3">
            <a:extLst>
              <a:ext uri="{FF2B5EF4-FFF2-40B4-BE49-F238E27FC236}">
                <a16:creationId xmlns:a16="http://schemas.microsoft.com/office/drawing/2014/main" id="{12A15B9E-6C1B-0F37-6B0F-7707D8A17D9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B66E71B-501F-B534-16C7-ADC1F5E36EA3}"/>
              </a:ext>
            </a:extLst>
          </p:cNvPr>
          <p:cNvSpPr>
            <a:spLocks noGrp="1"/>
          </p:cNvSpPr>
          <p:nvPr>
            <p:ph type="sldNum" sz="quarter" idx="12"/>
          </p:nvPr>
        </p:nvSpPr>
        <p:spPr/>
        <p:txBody>
          <a:bodyPr/>
          <a:lstStyle/>
          <a:p>
            <a:fld id="{917DA1C2-EC83-40E0-9F99-2A46430BDF4D}" type="slidenum">
              <a:rPr lang="en-GB" smtClean="0"/>
              <a:t>‹#›</a:t>
            </a:fld>
            <a:endParaRPr lang="en-GB"/>
          </a:p>
        </p:txBody>
      </p:sp>
    </p:spTree>
    <p:extLst>
      <p:ext uri="{BB962C8B-B14F-4D97-AF65-F5344CB8AC3E}">
        <p14:creationId xmlns:p14="http://schemas.microsoft.com/office/powerpoint/2010/main" val="133710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1AF65C-5295-1AC9-D3E9-3FAB88030EBB}"/>
              </a:ext>
            </a:extLst>
          </p:cNvPr>
          <p:cNvSpPr>
            <a:spLocks noGrp="1"/>
          </p:cNvSpPr>
          <p:nvPr>
            <p:ph type="dt" sz="half" idx="10"/>
          </p:nvPr>
        </p:nvSpPr>
        <p:spPr/>
        <p:txBody>
          <a:bodyPr/>
          <a:lstStyle/>
          <a:p>
            <a:fld id="{7AB29DAB-F635-442F-8BE5-94112E5A2022}" type="datetimeFigureOut">
              <a:rPr lang="en-GB" smtClean="0"/>
              <a:t>12/09/2025</a:t>
            </a:fld>
            <a:endParaRPr lang="en-GB"/>
          </a:p>
        </p:txBody>
      </p:sp>
      <p:sp>
        <p:nvSpPr>
          <p:cNvPr id="3" name="Footer Placeholder 2">
            <a:extLst>
              <a:ext uri="{FF2B5EF4-FFF2-40B4-BE49-F238E27FC236}">
                <a16:creationId xmlns:a16="http://schemas.microsoft.com/office/drawing/2014/main" id="{D5C81A67-BE2E-BE89-5F5B-362ECF8A7D4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F996856-5E4E-53BB-8530-7E4F8364AE0E}"/>
              </a:ext>
            </a:extLst>
          </p:cNvPr>
          <p:cNvSpPr>
            <a:spLocks noGrp="1"/>
          </p:cNvSpPr>
          <p:nvPr>
            <p:ph type="sldNum" sz="quarter" idx="12"/>
          </p:nvPr>
        </p:nvSpPr>
        <p:spPr/>
        <p:txBody>
          <a:bodyPr/>
          <a:lstStyle/>
          <a:p>
            <a:fld id="{917DA1C2-EC83-40E0-9F99-2A46430BDF4D}" type="slidenum">
              <a:rPr lang="en-GB" smtClean="0"/>
              <a:t>‹#›</a:t>
            </a:fld>
            <a:endParaRPr lang="en-GB"/>
          </a:p>
        </p:txBody>
      </p:sp>
    </p:spTree>
    <p:extLst>
      <p:ext uri="{BB962C8B-B14F-4D97-AF65-F5344CB8AC3E}">
        <p14:creationId xmlns:p14="http://schemas.microsoft.com/office/powerpoint/2010/main" val="5557388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D9308-06A0-1821-BEB6-692B67FF6B6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60C7FC3-E6D3-344F-6D12-2A91DB5CF34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4E54DF1-A46B-CF3E-B998-BE603AC591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6C19D1-78E6-A01A-27E5-171A03F6FED7}"/>
              </a:ext>
            </a:extLst>
          </p:cNvPr>
          <p:cNvSpPr>
            <a:spLocks noGrp="1"/>
          </p:cNvSpPr>
          <p:nvPr>
            <p:ph type="dt" sz="half" idx="10"/>
          </p:nvPr>
        </p:nvSpPr>
        <p:spPr/>
        <p:txBody>
          <a:bodyPr/>
          <a:lstStyle/>
          <a:p>
            <a:fld id="{7AB29DAB-F635-442F-8BE5-94112E5A2022}" type="datetimeFigureOut">
              <a:rPr lang="en-GB" smtClean="0"/>
              <a:t>12/09/2025</a:t>
            </a:fld>
            <a:endParaRPr lang="en-GB"/>
          </a:p>
        </p:txBody>
      </p:sp>
      <p:sp>
        <p:nvSpPr>
          <p:cNvPr id="6" name="Footer Placeholder 5">
            <a:extLst>
              <a:ext uri="{FF2B5EF4-FFF2-40B4-BE49-F238E27FC236}">
                <a16:creationId xmlns:a16="http://schemas.microsoft.com/office/drawing/2014/main" id="{139C08DD-A203-5806-D09B-F42650A561F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A85B8EC-626B-35A1-FCA0-F3F671C876D6}"/>
              </a:ext>
            </a:extLst>
          </p:cNvPr>
          <p:cNvSpPr>
            <a:spLocks noGrp="1"/>
          </p:cNvSpPr>
          <p:nvPr>
            <p:ph type="sldNum" sz="quarter" idx="12"/>
          </p:nvPr>
        </p:nvSpPr>
        <p:spPr/>
        <p:txBody>
          <a:bodyPr/>
          <a:lstStyle/>
          <a:p>
            <a:fld id="{917DA1C2-EC83-40E0-9F99-2A46430BDF4D}" type="slidenum">
              <a:rPr lang="en-GB" smtClean="0"/>
              <a:t>‹#›</a:t>
            </a:fld>
            <a:endParaRPr lang="en-GB"/>
          </a:p>
        </p:txBody>
      </p:sp>
    </p:spTree>
    <p:extLst>
      <p:ext uri="{BB962C8B-B14F-4D97-AF65-F5344CB8AC3E}">
        <p14:creationId xmlns:p14="http://schemas.microsoft.com/office/powerpoint/2010/main" val="1455952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F2A3D-4E8D-77F8-6CB4-07CB3E585D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3D2FAE2-0845-F51F-1E12-674E32DC778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101E7B0-6F7D-EF85-54AF-B82E19FF29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FC47C8-39EA-BDF7-6319-4BFFADA4A35D}"/>
              </a:ext>
            </a:extLst>
          </p:cNvPr>
          <p:cNvSpPr>
            <a:spLocks noGrp="1"/>
          </p:cNvSpPr>
          <p:nvPr>
            <p:ph type="dt" sz="half" idx="10"/>
          </p:nvPr>
        </p:nvSpPr>
        <p:spPr/>
        <p:txBody>
          <a:bodyPr/>
          <a:lstStyle/>
          <a:p>
            <a:fld id="{7AB29DAB-F635-442F-8BE5-94112E5A2022}" type="datetimeFigureOut">
              <a:rPr lang="en-GB" smtClean="0"/>
              <a:t>12/09/2025</a:t>
            </a:fld>
            <a:endParaRPr lang="en-GB"/>
          </a:p>
        </p:txBody>
      </p:sp>
      <p:sp>
        <p:nvSpPr>
          <p:cNvPr id="6" name="Footer Placeholder 5">
            <a:extLst>
              <a:ext uri="{FF2B5EF4-FFF2-40B4-BE49-F238E27FC236}">
                <a16:creationId xmlns:a16="http://schemas.microsoft.com/office/drawing/2014/main" id="{EC5E2E77-0D57-B861-9437-109675A0114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8C21A96-94F5-35ED-161E-B4F6C41AE47F}"/>
              </a:ext>
            </a:extLst>
          </p:cNvPr>
          <p:cNvSpPr>
            <a:spLocks noGrp="1"/>
          </p:cNvSpPr>
          <p:nvPr>
            <p:ph type="sldNum" sz="quarter" idx="12"/>
          </p:nvPr>
        </p:nvSpPr>
        <p:spPr/>
        <p:txBody>
          <a:bodyPr/>
          <a:lstStyle/>
          <a:p>
            <a:fld id="{917DA1C2-EC83-40E0-9F99-2A46430BDF4D}" type="slidenum">
              <a:rPr lang="en-GB" smtClean="0"/>
              <a:t>‹#›</a:t>
            </a:fld>
            <a:endParaRPr lang="en-GB"/>
          </a:p>
        </p:txBody>
      </p:sp>
    </p:spTree>
    <p:extLst>
      <p:ext uri="{BB962C8B-B14F-4D97-AF65-F5344CB8AC3E}">
        <p14:creationId xmlns:p14="http://schemas.microsoft.com/office/powerpoint/2010/main" val="3408160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2DEA372-8AB4-3FB7-7ACF-8367D356C54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8476493-A03A-A814-CF89-B823BBE5AC5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E2A5747-83FC-E4BB-FAC0-DF39F96004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B29DAB-F635-442F-8BE5-94112E5A2022}" type="datetimeFigureOut">
              <a:rPr lang="en-GB" smtClean="0"/>
              <a:t>12/09/2025</a:t>
            </a:fld>
            <a:endParaRPr lang="en-GB"/>
          </a:p>
        </p:txBody>
      </p:sp>
      <p:sp>
        <p:nvSpPr>
          <p:cNvPr id="5" name="Footer Placeholder 4">
            <a:extLst>
              <a:ext uri="{FF2B5EF4-FFF2-40B4-BE49-F238E27FC236}">
                <a16:creationId xmlns:a16="http://schemas.microsoft.com/office/drawing/2014/main" id="{B9974A37-4721-9769-2C70-E7FE9EF34C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F5B774C-3325-746B-0CDB-6A9FA6084C4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7DA1C2-EC83-40E0-9F99-2A46430BDF4D}" type="slidenum">
              <a:rPr lang="en-GB" smtClean="0"/>
              <a:t>‹#›</a:t>
            </a:fld>
            <a:endParaRPr lang="en-GB"/>
          </a:p>
        </p:txBody>
      </p:sp>
    </p:spTree>
    <p:extLst>
      <p:ext uri="{BB962C8B-B14F-4D97-AF65-F5344CB8AC3E}">
        <p14:creationId xmlns:p14="http://schemas.microsoft.com/office/powerpoint/2010/main" val="29326013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hyperlink" Target="https://www.1stclassmaths.com/topic-frequencies" TargetMode="Externa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569D217-BD3F-3842-6815-8D39C200543A}"/>
              </a:ext>
            </a:extLst>
          </p:cNvPr>
          <p:cNvSpPr txBox="1"/>
          <p:nvPr/>
        </p:nvSpPr>
        <p:spPr>
          <a:xfrm>
            <a:off x="123824" y="0"/>
            <a:ext cx="5338277" cy="6247864"/>
          </a:xfrm>
          <a:prstGeom prst="rect">
            <a:avLst/>
          </a:prstGeom>
          <a:noFill/>
        </p:spPr>
        <p:txBody>
          <a:bodyPr wrap="square" rtlCol="0">
            <a:spAutoFit/>
          </a:bodyPr>
          <a:lstStyle/>
          <a:p>
            <a:r>
              <a:rPr lang="en-GB" sz="2800" b="1" u="sng" dirty="0">
                <a:solidFill>
                  <a:srgbClr val="00B0F0"/>
                </a:solidFill>
              </a:rPr>
              <a:t>Maths Mock 2025:</a:t>
            </a:r>
          </a:p>
          <a:p>
            <a:endParaRPr lang="en-GB" sz="2800" b="1" u="sng" dirty="0">
              <a:solidFill>
                <a:srgbClr val="00B0F0"/>
              </a:solidFill>
            </a:endParaRPr>
          </a:p>
          <a:p>
            <a:r>
              <a:rPr lang="en-GB" dirty="0">
                <a:solidFill>
                  <a:srgbClr val="00B0F0"/>
                </a:solidFill>
              </a:rPr>
              <a:t>Paper 1 Non-Calculator (90 minutes)</a:t>
            </a:r>
          </a:p>
          <a:p>
            <a:r>
              <a:rPr lang="en-GB" dirty="0">
                <a:solidFill>
                  <a:srgbClr val="00B0F0"/>
                </a:solidFill>
              </a:rPr>
              <a:t>Paper 2 Calculator (90 minutes)</a:t>
            </a:r>
          </a:p>
          <a:p>
            <a:r>
              <a:rPr lang="en-GB" dirty="0">
                <a:solidFill>
                  <a:srgbClr val="00B0F0"/>
                </a:solidFill>
              </a:rPr>
              <a:t>Paper 3 Calculator (90 minutes)</a:t>
            </a:r>
          </a:p>
          <a:p>
            <a:endParaRPr lang="en-GB" dirty="0">
              <a:solidFill>
                <a:srgbClr val="00B0F0"/>
              </a:solidFill>
            </a:endParaRPr>
          </a:p>
          <a:p>
            <a:r>
              <a:rPr lang="en-GB" dirty="0">
                <a:solidFill>
                  <a:srgbClr val="00B0F0"/>
                </a:solidFill>
              </a:rPr>
              <a:t>Exam board: Edexcel</a:t>
            </a:r>
          </a:p>
          <a:p>
            <a:endParaRPr lang="en-GB" dirty="0">
              <a:solidFill>
                <a:srgbClr val="00B0F0"/>
              </a:solidFill>
            </a:endParaRPr>
          </a:p>
          <a:p>
            <a:r>
              <a:rPr lang="en-GB" dirty="0"/>
              <a:t>Most topics will come up either in paper 1, 2 or 3. If a topic hasn’t come up in paper 1, it is likely to come up in paper 2 or 3. </a:t>
            </a:r>
          </a:p>
          <a:p>
            <a:r>
              <a:rPr lang="en-GB" dirty="0"/>
              <a:t>See attached for a list of all topics. </a:t>
            </a:r>
          </a:p>
          <a:p>
            <a:r>
              <a:rPr lang="en-GB" dirty="0"/>
              <a:t>See this website for the percentage appearance of a particular topic each year. </a:t>
            </a:r>
          </a:p>
          <a:p>
            <a:r>
              <a:rPr lang="en-GB" dirty="0">
                <a:hlinkClick r:id="rId2"/>
              </a:rPr>
              <a:t>GCSE Maths Topic Appearance % | 1st Class Maths</a:t>
            </a:r>
            <a:endParaRPr lang="en-GB" dirty="0"/>
          </a:p>
          <a:p>
            <a:endParaRPr lang="en-GB" dirty="0"/>
          </a:p>
          <a:p>
            <a:r>
              <a:rPr lang="en-GB" dirty="0"/>
              <a:t>Higher – Grades 3 - 9 </a:t>
            </a:r>
          </a:p>
          <a:p>
            <a:r>
              <a:rPr lang="en-GB" dirty="0"/>
              <a:t>Foundation – Grades 1 - 5 </a:t>
            </a:r>
          </a:p>
          <a:p>
            <a:endParaRPr lang="en-GB" sz="2800" b="1" u="sng" dirty="0">
              <a:solidFill>
                <a:srgbClr val="00B0F0"/>
              </a:solidFill>
            </a:endParaRPr>
          </a:p>
          <a:p>
            <a:endParaRPr lang="en-GB" sz="2800" b="1" u="sng" dirty="0">
              <a:solidFill>
                <a:srgbClr val="00B0F0"/>
              </a:solidFill>
            </a:endParaRPr>
          </a:p>
        </p:txBody>
      </p:sp>
      <p:pic>
        <p:nvPicPr>
          <p:cNvPr id="5" name="Picture 4">
            <a:extLst>
              <a:ext uri="{FF2B5EF4-FFF2-40B4-BE49-F238E27FC236}">
                <a16:creationId xmlns:a16="http://schemas.microsoft.com/office/drawing/2014/main" id="{6B9103C0-45DE-76B3-FDEC-2C5DD6C22800}"/>
              </a:ext>
            </a:extLst>
          </p:cNvPr>
          <p:cNvPicPr>
            <a:picLocks noChangeAspect="1"/>
          </p:cNvPicPr>
          <p:nvPr/>
        </p:nvPicPr>
        <p:blipFill rotWithShape="1">
          <a:blip r:embed="rId3"/>
          <a:srcRect l="1644" t="6342"/>
          <a:stretch/>
        </p:blipFill>
        <p:spPr>
          <a:xfrm>
            <a:off x="123825" y="5848524"/>
            <a:ext cx="5405080" cy="852634"/>
          </a:xfrm>
          <a:prstGeom prst="rect">
            <a:avLst/>
          </a:prstGeom>
          <a:ln>
            <a:noFill/>
          </a:ln>
          <a:effectLst>
            <a:outerShdw blurRad="292100" dist="139700" dir="2700000" algn="tl" rotWithShape="0">
              <a:srgbClr val="333333">
                <a:alpha val="65000"/>
              </a:srgbClr>
            </a:outerShdw>
          </a:effectLst>
        </p:spPr>
      </p:pic>
      <p:sp>
        <p:nvSpPr>
          <p:cNvPr id="6" name="TextBox 5">
            <a:extLst>
              <a:ext uri="{FF2B5EF4-FFF2-40B4-BE49-F238E27FC236}">
                <a16:creationId xmlns:a16="http://schemas.microsoft.com/office/drawing/2014/main" id="{AF195AB6-7703-875F-C765-2AB2B99D51D0}"/>
              </a:ext>
            </a:extLst>
          </p:cNvPr>
          <p:cNvSpPr txBox="1"/>
          <p:nvPr/>
        </p:nvSpPr>
        <p:spPr>
          <a:xfrm>
            <a:off x="2381248" y="6271935"/>
            <a:ext cx="4392488" cy="400110"/>
          </a:xfrm>
          <a:prstGeom prst="rect">
            <a:avLst/>
          </a:prstGeom>
          <a:noFill/>
        </p:spPr>
        <p:txBody>
          <a:bodyPr wrap="square" rtlCol="0">
            <a:spAutoFit/>
          </a:bodyPr>
          <a:lstStyle/>
          <a:p>
            <a:r>
              <a:rPr lang="en-GB" sz="2000" dirty="0">
                <a:solidFill>
                  <a:srgbClr val="00B0F0"/>
                </a:solidFill>
              </a:rPr>
              <a:t>&amp; a scientific calculator</a:t>
            </a:r>
          </a:p>
        </p:txBody>
      </p:sp>
      <p:sp>
        <p:nvSpPr>
          <p:cNvPr id="14" name="TextBox 13">
            <a:extLst>
              <a:ext uri="{FF2B5EF4-FFF2-40B4-BE49-F238E27FC236}">
                <a16:creationId xmlns:a16="http://schemas.microsoft.com/office/drawing/2014/main" id="{5C273804-8B1F-9AF1-C22E-A0FAC65D5209}"/>
              </a:ext>
            </a:extLst>
          </p:cNvPr>
          <p:cNvSpPr txBox="1"/>
          <p:nvPr/>
        </p:nvSpPr>
        <p:spPr>
          <a:xfrm>
            <a:off x="7137281" y="143529"/>
            <a:ext cx="4392488" cy="461665"/>
          </a:xfrm>
          <a:prstGeom prst="rect">
            <a:avLst/>
          </a:prstGeom>
          <a:noFill/>
        </p:spPr>
        <p:txBody>
          <a:bodyPr wrap="square" rtlCol="0">
            <a:spAutoFit/>
          </a:bodyPr>
          <a:lstStyle/>
          <a:p>
            <a:r>
              <a:rPr lang="en-GB" sz="2400" dirty="0">
                <a:solidFill>
                  <a:srgbClr val="00B0F0"/>
                </a:solidFill>
              </a:rPr>
              <a:t>During the exam… </a:t>
            </a:r>
          </a:p>
        </p:txBody>
      </p:sp>
      <p:sp>
        <p:nvSpPr>
          <p:cNvPr id="20" name="TextBox 19">
            <a:extLst>
              <a:ext uri="{FF2B5EF4-FFF2-40B4-BE49-F238E27FC236}">
                <a16:creationId xmlns:a16="http://schemas.microsoft.com/office/drawing/2014/main" id="{9D2A6633-46E0-AC6B-1213-3B19FFF5BCB8}"/>
              </a:ext>
            </a:extLst>
          </p:cNvPr>
          <p:cNvSpPr txBox="1"/>
          <p:nvPr/>
        </p:nvSpPr>
        <p:spPr>
          <a:xfrm>
            <a:off x="7137281" y="666749"/>
            <a:ext cx="5089759" cy="2893100"/>
          </a:xfrm>
          <a:prstGeom prst="rect">
            <a:avLst/>
          </a:prstGeom>
          <a:noFill/>
        </p:spPr>
        <p:txBody>
          <a:bodyPr wrap="square" rtlCol="0">
            <a:spAutoFit/>
          </a:bodyPr>
          <a:lstStyle/>
          <a:p>
            <a:r>
              <a:rPr lang="en-GB" sz="1400" dirty="0"/>
              <a:t>Don’t panic .. You can do this! Read the question carefully!</a:t>
            </a:r>
          </a:p>
          <a:p>
            <a:endParaRPr lang="en-GB" sz="1400" dirty="0"/>
          </a:p>
          <a:p>
            <a:r>
              <a:rPr lang="en-GB" sz="1400" dirty="0"/>
              <a:t>Use the exam aid for specific formulas!</a:t>
            </a:r>
          </a:p>
          <a:p>
            <a:endParaRPr lang="en-GB" sz="1400" dirty="0"/>
          </a:p>
          <a:p>
            <a:r>
              <a:rPr lang="en-GB" sz="1400" dirty="0"/>
              <a:t>Keep an eye on the time – think about using 1 minute per mark. Where you are faster than this, the extra time can be used for trickier questions  and to check your answers. The questions generally go up in difficulty, so the hardest questions are at the end of the paper. </a:t>
            </a:r>
          </a:p>
          <a:p>
            <a:endParaRPr lang="en-GB" sz="1400" dirty="0"/>
          </a:p>
          <a:p>
            <a:r>
              <a:rPr lang="en-GB" sz="1400" b="1" dirty="0"/>
              <a:t>Check your answers! Show all your working out! Ensure your working is clear.</a:t>
            </a:r>
          </a:p>
          <a:p>
            <a:endParaRPr lang="en-GB" sz="1400" dirty="0"/>
          </a:p>
        </p:txBody>
      </p:sp>
      <p:pic>
        <p:nvPicPr>
          <p:cNvPr id="21" name="Picture 20">
            <a:extLst>
              <a:ext uri="{FF2B5EF4-FFF2-40B4-BE49-F238E27FC236}">
                <a16:creationId xmlns:a16="http://schemas.microsoft.com/office/drawing/2014/main" id="{F1703375-D395-D394-5C4F-581CAD7A775D}"/>
              </a:ext>
            </a:extLst>
          </p:cNvPr>
          <p:cNvPicPr>
            <a:picLocks noChangeAspect="1"/>
          </p:cNvPicPr>
          <p:nvPr/>
        </p:nvPicPr>
        <p:blipFill>
          <a:blip r:embed="rId4"/>
          <a:stretch>
            <a:fillRect/>
          </a:stretch>
        </p:blipFill>
        <p:spPr>
          <a:xfrm>
            <a:off x="7137281" y="3734370"/>
            <a:ext cx="4571255" cy="1064539"/>
          </a:xfrm>
          <a:prstGeom prst="rect">
            <a:avLst/>
          </a:prstGeom>
        </p:spPr>
      </p:pic>
      <p:sp>
        <p:nvSpPr>
          <p:cNvPr id="22" name="TextBox 21">
            <a:extLst>
              <a:ext uri="{FF2B5EF4-FFF2-40B4-BE49-F238E27FC236}">
                <a16:creationId xmlns:a16="http://schemas.microsoft.com/office/drawing/2014/main" id="{5DA8AA77-F3B1-B032-7BBC-FF57C6902F83}"/>
              </a:ext>
            </a:extLst>
          </p:cNvPr>
          <p:cNvSpPr txBox="1"/>
          <p:nvPr/>
        </p:nvSpPr>
        <p:spPr>
          <a:xfrm>
            <a:off x="7152001" y="3333528"/>
            <a:ext cx="7452828" cy="307777"/>
          </a:xfrm>
          <a:prstGeom prst="rect">
            <a:avLst/>
          </a:prstGeom>
          <a:noFill/>
        </p:spPr>
        <p:txBody>
          <a:bodyPr wrap="square" rtlCol="0">
            <a:spAutoFit/>
          </a:bodyPr>
          <a:lstStyle/>
          <a:p>
            <a:r>
              <a:rPr lang="en-GB" sz="1400" dirty="0"/>
              <a:t>ALWAYS check the back page and the end of the paper will say : </a:t>
            </a:r>
          </a:p>
        </p:txBody>
      </p:sp>
      <p:pic>
        <p:nvPicPr>
          <p:cNvPr id="30" name="Picture 29">
            <a:extLst>
              <a:ext uri="{FF2B5EF4-FFF2-40B4-BE49-F238E27FC236}">
                <a16:creationId xmlns:a16="http://schemas.microsoft.com/office/drawing/2014/main" id="{8C624F04-5543-A496-03A6-AC14D94B0A62}"/>
              </a:ext>
            </a:extLst>
          </p:cNvPr>
          <p:cNvPicPr>
            <a:picLocks noChangeAspect="1"/>
          </p:cNvPicPr>
          <p:nvPr/>
        </p:nvPicPr>
        <p:blipFill>
          <a:blip r:embed="rId5"/>
          <a:stretch>
            <a:fillRect/>
          </a:stretch>
        </p:blipFill>
        <p:spPr>
          <a:xfrm>
            <a:off x="7216363" y="5081686"/>
            <a:ext cx="3420837" cy="1533675"/>
          </a:xfrm>
          <a:prstGeom prst="rect">
            <a:avLst/>
          </a:prstGeom>
        </p:spPr>
      </p:pic>
      <p:sp>
        <p:nvSpPr>
          <p:cNvPr id="31" name="TextBox 30">
            <a:extLst>
              <a:ext uri="{FF2B5EF4-FFF2-40B4-BE49-F238E27FC236}">
                <a16:creationId xmlns:a16="http://schemas.microsoft.com/office/drawing/2014/main" id="{F4A5E93A-B1A3-AA2A-FC04-D9834835E9B8}"/>
              </a:ext>
            </a:extLst>
          </p:cNvPr>
          <p:cNvSpPr txBox="1"/>
          <p:nvPr/>
        </p:nvSpPr>
        <p:spPr>
          <a:xfrm>
            <a:off x="123823" y="5436379"/>
            <a:ext cx="4392488" cy="400110"/>
          </a:xfrm>
          <a:prstGeom prst="rect">
            <a:avLst/>
          </a:prstGeom>
          <a:noFill/>
        </p:spPr>
        <p:txBody>
          <a:bodyPr wrap="square" rtlCol="0">
            <a:spAutoFit/>
          </a:bodyPr>
          <a:lstStyle/>
          <a:p>
            <a:r>
              <a:rPr lang="en-GB" sz="2000" dirty="0">
                <a:solidFill>
                  <a:srgbClr val="00B0F0"/>
                </a:solidFill>
              </a:rPr>
              <a:t>Be prepared … </a:t>
            </a:r>
          </a:p>
        </p:txBody>
      </p:sp>
      <p:pic>
        <p:nvPicPr>
          <p:cNvPr id="33" name="Picture 32">
            <a:extLst>
              <a:ext uri="{FF2B5EF4-FFF2-40B4-BE49-F238E27FC236}">
                <a16:creationId xmlns:a16="http://schemas.microsoft.com/office/drawing/2014/main" id="{CF16375F-AB34-0F7E-5B5A-847534E43BC7}"/>
              </a:ext>
            </a:extLst>
          </p:cNvPr>
          <p:cNvPicPr>
            <a:picLocks noChangeAspect="1"/>
          </p:cNvPicPr>
          <p:nvPr/>
        </p:nvPicPr>
        <p:blipFill>
          <a:blip r:embed="rId6"/>
          <a:stretch>
            <a:fillRect/>
          </a:stretch>
        </p:blipFill>
        <p:spPr>
          <a:xfrm rot="20206202">
            <a:off x="5528905" y="5001704"/>
            <a:ext cx="804862" cy="1670341"/>
          </a:xfrm>
          <a:prstGeom prst="rect">
            <a:avLst/>
          </a:prstGeom>
        </p:spPr>
      </p:pic>
      <p:pic>
        <p:nvPicPr>
          <p:cNvPr id="35" name="Picture 34">
            <a:extLst>
              <a:ext uri="{FF2B5EF4-FFF2-40B4-BE49-F238E27FC236}">
                <a16:creationId xmlns:a16="http://schemas.microsoft.com/office/drawing/2014/main" id="{7183A953-F874-A3AE-48CC-E7E86FAB1500}"/>
              </a:ext>
            </a:extLst>
          </p:cNvPr>
          <p:cNvPicPr>
            <a:picLocks noChangeAspect="1"/>
          </p:cNvPicPr>
          <p:nvPr/>
        </p:nvPicPr>
        <p:blipFill>
          <a:blip r:embed="rId7"/>
          <a:stretch>
            <a:fillRect/>
          </a:stretch>
        </p:blipFill>
        <p:spPr>
          <a:xfrm>
            <a:off x="5254871" y="324700"/>
            <a:ext cx="1682258" cy="2130642"/>
          </a:xfrm>
          <a:prstGeom prst="rect">
            <a:avLst/>
          </a:prstGeom>
          <a:ln>
            <a:solidFill>
              <a:schemeClr val="accent1"/>
            </a:solidFill>
          </a:ln>
        </p:spPr>
      </p:pic>
    </p:spTree>
    <p:extLst>
      <p:ext uri="{BB962C8B-B14F-4D97-AF65-F5344CB8AC3E}">
        <p14:creationId xmlns:p14="http://schemas.microsoft.com/office/powerpoint/2010/main" val="2092171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
                                            <p:txEl>
                                              <p:pRg st="0" end="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1C1B1B71E8F03419A0E468C438EB6D1" ma:contentTypeVersion="15" ma:contentTypeDescription="Create a new document." ma:contentTypeScope="" ma:versionID="c07dad22cb99efd8686f4bd92598923c">
  <xsd:schema xmlns:xsd="http://www.w3.org/2001/XMLSchema" xmlns:xs="http://www.w3.org/2001/XMLSchema" xmlns:p="http://schemas.microsoft.com/office/2006/metadata/properties" xmlns:ns2="e01e58af-f755-4058-97d5-32ac5679e898" xmlns:ns3="2304d3b2-d908-4100-83b1-e9eb6a77cc3a" targetNamespace="http://schemas.microsoft.com/office/2006/metadata/properties" ma:root="true" ma:fieldsID="611a8fe54553e9e0d2d2f0c8bdd3a8ea" ns2:_="" ns3:_="">
    <xsd:import namespace="e01e58af-f755-4058-97d5-32ac5679e898"/>
    <xsd:import namespace="2304d3b2-d908-4100-83b1-e9eb6a77cc3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3:SharedWithUsers" minOccurs="0"/>
                <xsd:element ref="ns3:SharedWithDetail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1e58af-f755-4058-97d5-32ac5679e89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2c759e9e-bede-4528-92cc-6ba15c182e7f"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4d3b2-d908-4100-83b1-e9eb6a77cc3a"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e2fc728b-b27a-4db6-a0ce-fe00047bf6ae}" ma:internalName="TaxCatchAll" ma:showField="CatchAllData" ma:web="2304d3b2-d908-4100-83b1-e9eb6a77cc3a">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304d3b2-d908-4100-83b1-e9eb6a77cc3a" xsi:nil="true"/>
    <lcf76f155ced4ddcb4097134ff3c332f xmlns="e01e58af-f755-4058-97d5-32ac5679e89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930388B-5040-4C24-90EF-F34D1BB6DB9E}"/>
</file>

<file path=customXml/itemProps2.xml><?xml version="1.0" encoding="utf-8"?>
<ds:datastoreItem xmlns:ds="http://schemas.openxmlformats.org/officeDocument/2006/customXml" ds:itemID="{56805420-E869-4797-A1F3-A6433E8DB32E}"/>
</file>

<file path=customXml/itemProps3.xml><?xml version="1.0" encoding="utf-8"?>
<ds:datastoreItem xmlns:ds="http://schemas.openxmlformats.org/officeDocument/2006/customXml" ds:itemID="{1F6F02A0-87F1-47D5-B794-F7065953BF99}"/>
</file>

<file path=docProps/app.xml><?xml version="1.0" encoding="utf-8"?>
<Properties xmlns="http://schemas.openxmlformats.org/officeDocument/2006/extended-properties" xmlns:vt="http://schemas.openxmlformats.org/officeDocument/2006/docPropsVTypes">
  <TotalTime>46</TotalTime>
  <Words>228</Words>
  <Application>Microsoft Office PowerPoint</Application>
  <PresentationFormat>Widescreen</PresentationFormat>
  <Paragraphs>26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Eastern Learning Alliance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Rebecca Cook</dc:creator>
  <cp:lastModifiedBy>Rebecca Cook</cp:lastModifiedBy>
  <cp:revision>2</cp:revision>
  <dcterms:created xsi:type="dcterms:W3CDTF">2025-09-12T08:23:20Z</dcterms:created>
  <dcterms:modified xsi:type="dcterms:W3CDTF">2025-09-12T09:09:51Z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0x01010051C1B1B71E8F03419A0E468C438EB6D1</vt:lpwstr>
  </property>
</Properties>
</file>