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0" d="100"/>
          <a:sy n="80" d="100"/>
        </p:scale>
        <p:origin x="136"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2.xml"/><Relationship Id="rId3" Type="http://schemas.openxmlformats.org/officeDocument/2006/relationships/presProps" Target="presProps.xml"/><Relationship Id="rId7"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 Id="rId9"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B0E06E-5224-13F9-1596-6D10340E775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10938BF-A81D-7BA5-4BD3-E117973C069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0069A18-254B-F493-2161-FD00090B0714}"/>
              </a:ext>
            </a:extLst>
          </p:cNvPr>
          <p:cNvSpPr>
            <a:spLocks noGrp="1"/>
          </p:cNvSpPr>
          <p:nvPr>
            <p:ph type="dt" sz="half" idx="10"/>
          </p:nvPr>
        </p:nvSpPr>
        <p:spPr/>
        <p:txBody>
          <a:bodyPr/>
          <a:lstStyle/>
          <a:p>
            <a:fld id="{0136945A-7DEF-4499-8489-8DBA9E592148}" type="datetimeFigureOut">
              <a:rPr lang="en-GB" smtClean="0"/>
              <a:t>11/09/2025</a:t>
            </a:fld>
            <a:endParaRPr lang="en-GB"/>
          </a:p>
        </p:txBody>
      </p:sp>
      <p:sp>
        <p:nvSpPr>
          <p:cNvPr id="5" name="Footer Placeholder 4">
            <a:extLst>
              <a:ext uri="{FF2B5EF4-FFF2-40B4-BE49-F238E27FC236}">
                <a16:creationId xmlns:a16="http://schemas.microsoft.com/office/drawing/2014/main" id="{89F45F57-6AD3-1218-6C75-744DB8ED3FE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28E91FA-B64B-4C0D-8902-F12C2BEBEA39}"/>
              </a:ext>
            </a:extLst>
          </p:cNvPr>
          <p:cNvSpPr>
            <a:spLocks noGrp="1"/>
          </p:cNvSpPr>
          <p:nvPr>
            <p:ph type="sldNum" sz="quarter" idx="12"/>
          </p:nvPr>
        </p:nvSpPr>
        <p:spPr/>
        <p:txBody>
          <a:bodyPr/>
          <a:lstStyle/>
          <a:p>
            <a:fld id="{72946EA4-6E4A-4373-AA3E-FFCBE8649D49}" type="slidenum">
              <a:rPr lang="en-GB" smtClean="0"/>
              <a:t>‹#›</a:t>
            </a:fld>
            <a:endParaRPr lang="en-GB"/>
          </a:p>
        </p:txBody>
      </p:sp>
    </p:spTree>
    <p:extLst>
      <p:ext uri="{BB962C8B-B14F-4D97-AF65-F5344CB8AC3E}">
        <p14:creationId xmlns:p14="http://schemas.microsoft.com/office/powerpoint/2010/main" val="36538765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5ACA3A-3ADB-56A5-7000-E60760BAB94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084D603-E4F3-25F3-5BC5-A4EFBB8F06C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3274A35-3F5A-DE3E-EC80-942FF8E6AF89}"/>
              </a:ext>
            </a:extLst>
          </p:cNvPr>
          <p:cNvSpPr>
            <a:spLocks noGrp="1"/>
          </p:cNvSpPr>
          <p:nvPr>
            <p:ph type="dt" sz="half" idx="10"/>
          </p:nvPr>
        </p:nvSpPr>
        <p:spPr/>
        <p:txBody>
          <a:bodyPr/>
          <a:lstStyle/>
          <a:p>
            <a:fld id="{0136945A-7DEF-4499-8489-8DBA9E592148}" type="datetimeFigureOut">
              <a:rPr lang="en-GB" smtClean="0"/>
              <a:t>11/09/2025</a:t>
            </a:fld>
            <a:endParaRPr lang="en-GB"/>
          </a:p>
        </p:txBody>
      </p:sp>
      <p:sp>
        <p:nvSpPr>
          <p:cNvPr id="5" name="Footer Placeholder 4">
            <a:extLst>
              <a:ext uri="{FF2B5EF4-FFF2-40B4-BE49-F238E27FC236}">
                <a16:creationId xmlns:a16="http://schemas.microsoft.com/office/drawing/2014/main" id="{2507BFA6-67C6-99A6-6B1B-F552D914ED1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EE3E02E-C265-59B5-BF55-5B6B17E5142E}"/>
              </a:ext>
            </a:extLst>
          </p:cNvPr>
          <p:cNvSpPr>
            <a:spLocks noGrp="1"/>
          </p:cNvSpPr>
          <p:nvPr>
            <p:ph type="sldNum" sz="quarter" idx="12"/>
          </p:nvPr>
        </p:nvSpPr>
        <p:spPr/>
        <p:txBody>
          <a:bodyPr/>
          <a:lstStyle/>
          <a:p>
            <a:fld id="{72946EA4-6E4A-4373-AA3E-FFCBE8649D49}" type="slidenum">
              <a:rPr lang="en-GB" smtClean="0"/>
              <a:t>‹#›</a:t>
            </a:fld>
            <a:endParaRPr lang="en-GB"/>
          </a:p>
        </p:txBody>
      </p:sp>
    </p:spTree>
    <p:extLst>
      <p:ext uri="{BB962C8B-B14F-4D97-AF65-F5344CB8AC3E}">
        <p14:creationId xmlns:p14="http://schemas.microsoft.com/office/powerpoint/2010/main" val="16382707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6AA8E7B-18A9-A402-756D-774D6A562FB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85EA421-9845-80F5-19B9-30F3BC9E0B3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ADB1C58-CE5E-322D-0008-A1215C715774}"/>
              </a:ext>
            </a:extLst>
          </p:cNvPr>
          <p:cNvSpPr>
            <a:spLocks noGrp="1"/>
          </p:cNvSpPr>
          <p:nvPr>
            <p:ph type="dt" sz="half" idx="10"/>
          </p:nvPr>
        </p:nvSpPr>
        <p:spPr/>
        <p:txBody>
          <a:bodyPr/>
          <a:lstStyle/>
          <a:p>
            <a:fld id="{0136945A-7DEF-4499-8489-8DBA9E592148}" type="datetimeFigureOut">
              <a:rPr lang="en-GB" smtClean="0"/>
              <a:t>11/09/2025</a:t>
            </a:fld>
            <a:endParaRPr lang="en-GB"/>
          </a:p>
        </p:txBody>
      </p:sp>
      <p:sp>
        <p:nvSpPr>
          <p:cNvPr id="5" name="Footer Placeholder 4">
            <a:extLst>
              <a:ext uri="{FF2B5EF4-FFF2-40B4-BE49-F238E27FC236}">
                <a16:creationId xmlns:a16="http://schemas.microsoft.com/office/drawing/2014/main" id="{62FF719B-B702-4914-6B7E-D6CF4DC78D2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BD06D6B-FBB2-6322-66EA-104E9B9C036C}"/>
              </a:ext>
            </a:extLst>
          </p:cNvPr>
          <p:cNvSpPr>
            <a:spLocks noGrp="1"/>
          </p:cNvSpPr>
          <p:nvPr>
            <p:ph type="sldNum" sz="quarter" idx="12"/>
          </p:nvPr>
        </p:nvSpPr>
        <p:spPr/>
        <p:txBody>
          <a:bodyPr/>
          <a:lstStyle/>
          <a:p>
            <a:fld id="{72946EA4-6E4A-4373-AA3E-FFCBE8649D49}" type="slidenum">
              <a:rPr lang="en-GB" smtClean="0"/>
              <a:t>‹#›</a:t>
            </a:fld>
            <a:endParaRPr lang="en-GB"/>
          </a:p>
        </p:txBody>
      </p:sp>
    </p:spTree>
    <p:extLst>
      <p:ext uri="{BB962C8B-B14F-4D97-AF65-F5344CB8AC3E}">
        <p14:creationId xmlns:p14="http://schemas.microsoft.com/office/powerpoint/2010/main" val="32991195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2249FC-985A-9E35-9EE5-F4ABE4C9A36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61B1C65-2F60-4C58-7A6A-B0B8B3CF827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0555962-714C-CE77-AD39-693133950792}"/>
              </a:ext>
            </a:extLst>
          </p:cNvPr>
          <p:cNvSpPr>
            <a:spLocks noGrp="1"/>
          </p:cNvSpPr>
          <p:nvPr>
            <p:ph type="dt" sz="half" idx="10"/>
          </p:nvPr>
        </p:nvSpPr>
        <p:spPr/>
        <p:txBody>
          <a:bodyPr/>
          <a:lstStyle/>
          <a:p>
            <a:fld id="{0136945A-7DEF-4499-8489-8DBA9E592148}" type="datetimeFigureOut">
              <a:rPr lang="en-GB" smtClean="0"/>
              <a:t>11/09/2025</a:t>
            </a:fld>
            <a:endParaRPr lang="en-GB"/>
          </a:p>
        </p:txBody>
      </p:sp>
      <p:sp>
        <p:nvSpPr>
          <p:cNvPr id="5" name="Footer Placeholder 4">
            <a:extLst>
              <a:ext uri="{FF2B5EF4-FFF2-40B4-BE49-F238E27FC236}">
                <a16:creationId xmlns:a16="http://schemas.microsoft.com/office/drawing/2014/main" id="{68765DF9-9368-4220-3E66-3924786E61B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AD9DBBD-9E86-25A6-99D7-C6777BBD7D09}"/>
              </a:ext>
            </a:extLst>
          </p:cNvPr>
          <p:cNvSpPr>
            <a:spLocks noGrp="1"/>
          </p:cNvSpPr>
          <p:nvPr>
            <p:ph type="sldNum" sz="quarter" idx="12"/>
          </p:nvPr>
        </p:nvSpPr>
        <p:spPr/>
        <p:txBody>
          <a:bodyPr/>
          <a:lstStyle/>
          <a:p>
            <a:fld id="{72946EA4-6E4A-4373-AA3E-FFCBE8649D49}" type="slidenum">
              <a:rPr lang="en-GB" smtClean="0"/>
              <a:t>‹#›</a:t>
            </a:fld>
            <a:endParaRPr lang="en-GB"/>
          </a:p>
        </p:txBody>
      </p:sp>
    </p:spTree>
    <p:extLst>
      <p:ext uri="{BB962C8B-B14F-4D97-AF65-F5344CB8AC3E}">
        <p14:creationId xmlns:p14="http://schemas.microsoft.com/office/powerpoint/2010/main" val="3132070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07EEB6-EF17-44D3-F92C-46DD5BEAC45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F8B08B6-2003-F067-2B49-BA339D9D50E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3120905-BB5C-3245-A8AA-6831EC236D7E}"/>
              </a:ext>
            </a:extLst>
          </p:cNvPr>
          <p:cNvSpPr>
            <a:spLocks noGrp="1"/>
          </p:cNvSpPr>
          <p:nvPr>
            <p:ph type="dt" sz="half" idx="10"/>
          </p:nvPr>
        </p:nvSpPr>
        <p:spPr/>
        <p:txBody>
          <a:bodyPr/>
          <a:lstStyle/>
          <a:p>
            <a:fld id="{0136945A-7DEF-4499-8489-8DBA9E592148}" type="datetimeFigureOut">
              <a:rPr lang="en-GB" smtClean="0"/>
              <a:t>11/09/2025</a:t>
            </a:fld>
            <a:endParaRPr lang="en-GB"/>
          </a:p>
        </p:txBody>
      </p:sp>
      <p:sp>
        <p:nvSpPr>
          <p:cNvPr id="5" name="Footer Placeholder 4">
            <a:extLst>
              <a:ext uri="{FF2B5EF4-FFF2-40B4-BE49-F238E27FC236}">
                <a16:creationId xmlns:a16="http://schemas.microsoft.com/office/drawing/2014/main" id="{DCF8B2B8-C61B-A085-797C-33859D64319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E36FB7D-CD03-C559-C57A-DA724BA2B5A2}"/>
              </a:ext>
            </a:extLst>
          </p:cNvPr>
          <p:cNvSpPr>
            <a:spLocks noGrp="1"/>
          </p:cNvSpPr>
          <p:nvPr>
            <p:ph type="sldNum" sz="quarter" idx="12"/>
          </p:nvPr>
        </p:nvSpPr>
        <p:spPr/>
        <p:txBody>
          <a:bodyPr/>
          <a:lstStyle/>
          <a:p>
            <a:fld id="{72946EA4-6E4A-4373-AA3E-FFCBE8649D49}" type="slidenum">
              <a:rPr lang="en-GB" smtClean="0"/>
              <a:t>‹#›</a:t>
            </a:fld>
            <a:endParaRPr lang="en-GB"/>
          </a:p>
        </p:txBody>
      </p:sp>
    </p:spTree>
    <p:extLst>
      <p:ext uri="{BB962C8B-B14F-4D97-AF65-F5344CB8AC3E}">
        <p14:creationId xmlns:p14="http://schemas.microsoft.com/office/powerpoint/2010/main" val="3126566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3D5E32-570A-4FE6-670B-A88E5E61B3C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BDE56C9-481B-7EFA-05BB-AE6F5301AD2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BB7682AE-F915-E3E4-0ACC-8EB2E897358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1A98D4A-0449-645E-A1FC-C93EC524B0FF}"/>
              </a:ext>
            </a:extLst>
          </p:cNvPr>
          <p:cNvSpPr>
            <a:spLocks noGrp="1"/>
          </p:cNvSpPr>
          <p:nvPr>
            <p:ph type="dt" sz="half" idx="10"/>
          </p:nvPr>
        </p:nvSpPr>
        <p:spPr/>
        <p:txBody>
          <a:bodyPr/>
          <a:lstStyle/>
          <a:p>
            <a:fld id="{0136945A-7DEF-4499-8489-8DBA9E592148}" type="datetimeFigureOut">
              <a:rPr lang="en-GB" smtClean="0"/>
              <a:t>11/09/2025</a:t>
            </a:fld>
            <a:endParaRPr lang="en-GB"/>
          </a:p>
        </p:txBody>
      </p:sp>
      <p:sp>
        <p:nvSpPr>
          <p:cNvPr id="6" name="Footer Placeholder 5">
            <a:extLst>
              <a:ext uri="{FF2B5EF4-FFF2-40B4-BE49-F238E27FC236}">
                <a16:creationId xmlns:a16="http://schemas.microsoft.com/office/drawing/2014/main" id="{00132E48-C9BF-6B82-990E-00DC880566B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EE44E19-B0BF-E0CE-0D49-92D126A62781}"/>
              </a:ext>
            </a:extLst>
          </p:cNvPr>
          <p:cNvSpPr>
            <a:spLocks noGrp="1"/>
          </p:cNvSpPr>
          <p:nvPr>
            <p:ph type="sldNum" sz="quarter" idx="12"/>
          </p:nvPr>
        </p:nvSpPr>
        <p:spPr/>
        <p:txBody>
          <a:bodyPr/>
          <a:lstStyle/>
          <a:p>
            <a:fld id="{72946EA4-6E4A-4373-AA3E-FFCBE8649D49}" type="slidenum">
              <a:rPr lang="en-GB" smtClean="0"/>
              <a:t>‹#›</a:t>
            </a:fld>
            <a:endParaRPr lang="en-GB"/>
          </a:p>
        </p:txBody>
      </p:sp>
    </p:spTree>
    <p:extLst>
      <p:ext uri="{BB962C8B-B14F-4D97-AF65-F5344CB8AC3E}">
        <p14:creationId xmlns:p14="http://schemas.microsoft.com/office/powerpoint/2010/main" val="10317625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D29A35-30DE-78FF-8731-D3A7AADFDCE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68FB4E9-2521-8AB5-89C7-4265CEEEAA6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1EE3A54-F2A1-6DC0-89B0-8DC8D31B167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F7A55D6-10F7-CF9F-CC73-80B399F074B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8702551-3E17-71D6-09B0-C1715A9F2B2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40DAE1D-076E-5E6A-0D4F-AF6DFF6A31B4}"/>
              </a:ext>
            </a:extLst>
          </p:cNvPr>
          <p:cNvSpPr>
            <a:spLocks noGrp="1"/>
          </p:cNvSpPr>
          <p:nvPr>
            <p:ph type="dt" sz="half" idx="10"/>
          </p:nvPr>
        </p:nvSpPr>
        <p:spPr/>
        <p:txBody>
          <a:bodyPr/>
          <a:lstStyle/>
          <a:p>
            <a:fld id="{0136945A-7DEF-4499-8489-8DBA9E592148}" type="datetimeFigureOut">
              <a:rPr lang="en-GB" smtClean="0"/>
              <a:t>11/09/2025</a:t>
            </a:fld>
            <a:endParaRPr lang="en-GB"/>
          </a:p>
        </p:txBody>
      </p:sp>
      <p:sp>
        <p:nvSpPr>
          <p:cNvPr id="8" name="Footer Placeholder 7">
            <a:extLst>
              <a:ext uri="{FF2B5EF4-FFF2-40B4-BE49-F238E27FC236}">
                <a16:creationId xmlns:a16="http://schemas.microsoft.com/office/drawing/2014/main" id="{4CE49A05-64AE-EA48-F0C6-090A1A89188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0D12C7B-8D52-64DB-E20F-9BFACBF23317}"/>
              </a:ext>
            </a:extLst>
          </p:cNvPr>
          <p:cNvSpPr>
            <a:spLocks noGrp="1"/>
          </p:cNvSpPr>
          <p:nvPr>
            <p:ph type="sldNum" sz="quarter" idx="12"/>
          </p:nvPr>
        </p:nvSpPr>
        <p:spPr/>
        <p:txBody>
          <a:bodyPr/>
          <a:lstStyle/>
          <a:p>
            <a:fld id="{72946EA4-6E4A-4373-AA3E-FFCBE8649D49}" type="slidenum">
              <a:rPr lang="en-GB" smtClean="0"/>
              <a:t>‹#›</a:t>
            </a:fld>
            <a:endParaRPr lang="en-GB"/>
          </a:p>
        </p:txBody>
      </p:sp>
    </p:spTree>
    <p:extLst>
      <p:ext uri="{BB962C8B-B14F-4D97-AF65-F5344CB8AC3E}">
        <p14:creationId xmlns:p14="http://schemas.microsoft.com/office/powerpoint/2010/main" val="24469333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FC8840-B3C3-E5F6-7AA2-390373891C9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4A720E8F-1352-CF6F-E70A-08A3430F3D5E}"/>
              </a:ext>
            </a:extLst>
          </p:cNvPr>
          <p:cNvSpPr>
            <a:spLocks noGrp="1"/>
          </p:cNvSpPr>
          <p:nvPr>
            <p:ph type="dt" sz="half" idx="10"/>
          </p:nvPr>
        </p:nvSpPr>
        <p:spPr/>
        <p:txBody>
          <a:bodyPr/>
          <a:lstStyle/>
          <a:p>
            <a:fld id="{0136945A-7DEF-4499-8489-8DBA9E592148}" type="datetimeFigureOut">
              <a:rPr lang="en-GB" smtClean="0"/>
              <a:t>11/09/2025</a:t>
            </a:fld>
            <a:endParaRPr lang="en-GB"/>
          </a:p>
        </p:txBody>
      </p:sp>
      <p:sp>
        <p:nvSpPr>
          <p:cNvPr id="4" name="Footer Placeholder 3">
            <a:extLst>
              <a:ext uri="{FF2B5EF4-FFF2-40B4-BE49-F238E27FC236}">
                <a16:creationId xmlns:a16="http://schemas.microsoft.com/office/drawing/2014/main" id="{BDF69035-13F5-6C14-E353-871883263AC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55EB203-3616-9400-5950-3E7592560625}"/>
              </a:ext>
            </a:extLst>
          </p:cNvPr>
          <p:cNvSpPr>
            <a:spLocks noGrp="1"/>
          </p:cNvSpPr>
          <p:nvPr>
            <p:ph type="sldNum" sz="quarter" idx="12"/>
          </p:nvPr>
        </p:nvSpPr>
        <p:spPr/>
        <p:txBody>
          <a:bodyPr/>
          <a:lstStyle/>
          <a:p>
            <a:fld id="{72946EA4-6E4A-4373-AA3E-FFCBE8649D49}" type="slidenum">
              <a:rPr lang="en-GB" smtClean="0"/>
              <a:t>‹#›</a:t>
            </a:fld>
            <a:endParaRPr lang="en-GB"/>
          </a:p>
        </p:txBody>
      </p:sp>
    </p:spTree>
    <p:extLst>
      <p:ext uri="{BB962C8B-B14F-4D97-AF65-F5344CB8AC3E}">
        <p14:creationId xmlns:p14="http://schemas.microsoft.com/office/powerpoint/2010/main" val="24514677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45E55F4-38FD-13E7-3649-FBBF9EE23C9F}"/>
              </a:ext>
            </a:extLst>
          </p:cNvPr>
          <p:cNvSpPr>
            <a:spLocks noGrp="1"/>
          </p:cNvSpPr>
          <p:nvPr>
            <p:ph type="dt" sz="half" idx="10"/>
          </p:nvPr>
        </p:nvSpPr>
        <p:spPr/>
        <p:txBody>
          <a:bodyPr/>
          <a:lstStyle/>
          <a:p>
            <a:fld id="{0136945A-7DEF-4499-8489-8DBA9E592148}" type="datetimeFigureOut">
              <a:rPr lang="en-GB" smtClean="0"/>
              <a:t>11/09/2025</a:t>
            </a:fld>
            <a:endParaRPr lang="en-GB"/>
          </a:p>
        </p:txBody>
      </p:sp>
      <p:sp>
        <p:nvSpPr>
          <p:cNvPr id="3" name="Footer Placeholder 2">
            <a:extLst>
              <a:ext uri="{FF2B5EF4-FFF2-40B4-BE49-F238E27FC236}">
                <a16:creationId xmlns:a16="http://schemas.microsoft.com/office/drawing/2014/main" id="{DD300CFF-1601-D60A-AE3B-9AFA6FB5460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7EDC2BE-FEF3-6D9E-0298-8FF518008308}"/>
              </a:ext>
            </a:extLst>
          </p:cNvPr>
          <p:cNvSpPr>
            <a:spLocks noGrp="1"/>
          </p:cNvSpPr>
          <p:nvPr>
            <p:ph type="sldNum" sz="quarter" idx="12"/>
          </p:nvPr>
        </p:nvSpPr>
        <p:spPr/>
        <p:txBody>
          <a:bodyPr/>
          <a:lstStyle/>
          <a:p>
            <a:fld id="{72946EA4-6E4A-4373-AA3E-FFCBE8649D49}" type="slidenum">
              <a:rPr lang="en-GB" smtClean="0"/>
              <a:t>‹#›</a:t>
            </a:fld>
            <a:endParaRPr lang="en-GB"/>
          </a:p>
        </p:txBody>
      </p:sp>
    </p:spTree>
    <p:extLst>
      <p:ext uri="{BB962C8B-B14F-4D97-AF65-F5344CB8AC3E}">
        <p14:creationId xmlns:p14="http://schemas.microsoft.com/office/powerpoint/2010/main" val="3249090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DD28C-C184-6ECB-321D-831D1F77FB2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4583F4B-7E42-BEA3-8A0F-879C1AF6B25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D8CDF5B5-F2AB-5955-78E1-AFBA132EB0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7C92C29-4A55-B3E6-01CF-4FA2A450E53A}"/>
              </a:ext>
            </a:extLst>
          </p:cNvPr>
          <p:cNvSpPr>
            <a:spLocks noGrp="1"/>
          </p:cNvSpPr>
          <p:nvPr>
            <p:ph type="dt" sz="half" idx="10"/>
          </p:nvPr>
        </p:nvSpPr>
        <p:spPr/>
        <p:txBody>
          <a:bodyPr/>
          <a:lstStyle/>
          <a:p>
            <a:fld id="{0136945A-7DEF-4499-8489-8DBA9E592148}" type="datetimeFigureOut">
              <a:rPr lang="en-GB" smtClean="0"/>
              <a:t>11/09/2025</a:t>
            </a:fld>
            <a:endParaRPr lang="en-GB"/>
          </a:p>
        </p:txBody>
      </p:sp>
      <p:sp>
        <p:nvSpPr>
          <p:cNvPr id="6" name="Footer Placeholder 5">
            <a:extLst>
              <a:ext uri="{FF2B5EF4-FFF2-40B4-BE49-F238E27FC236}">
                <a16:creationId xmlns:a16="http://schemas.microsoft.com/office/drawing/2014/main" id="{0D2E0EA3-C268-651A-7406-B1D959324AA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B0829A8-6BEC-018B-4A03-9DE6D29EE0E7}"/>
              </a:ext>
            </a:extLst>
          </p:cNvPr>
          <p:cNvSpPr>
            <a:spLocks noGrp="1"/>
          </p:cNvSpPr>
          <p:nvPr>
            <p:ph type="sldNum" sz="quarter" idx="12"/>
          </p:nvPr>
        </p:nvSpPr>
        <p:spPr/>
        <p:txBody>
          <a:bodyPr/>
          <a:lstStyle/>
          <a:p>
            <a:fld id="{72946EA4-6E4A-4373-AA3E-FFCBE8649D49}" type="slidenum">
              <a:rPr lang="en-GB" smtClean="0"/>
              <a:t>‹#›</a:t>
            </a:fld>
            <a:endParaRPr lang="en-GB"/>
          </a:p>
        </p:txBody>
      </p:sp>
    </p:spTree>
    <p:extLst>
      <p:ext uri="{BB962C8B-B14F-4D97-AF65-F5344CB8AC3E}">
        <p14:creationId xmlns:p14="http://schemas.microsoft.com/office/powerpoint/2010/main" val="8379503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6ABC9D-9EE8-0565-9471-0E4C4E19DA5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7DB0AB4-E6C2-EA88-611D-C60DB0C1403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C8B0077-B534-0DB1-B672-69B3D69F45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FED6554-CF4F-663F-24AE-2683DCD9BAC8}"/>
              </a:ext>
            </a:extLst>
          </p:cNvPr>
          <p:cNvSpPr>
            <a:spLocks noGrp="1"/>
          </p:cNvSpPr>
          <p:nvPr>
            <p:ph type="dt" sz="half" idx="10"/>
          </p:nvPr>
        </p:nvSpPr>
        <p:spPr/>
        <p:txBody>
          <a:bodyPr/>
          <a:lstStyle/>
          <a:p>
            <a:fld id="{0136945A-7DEF-4499-8489-8DBA9E592148}" type="datetimeFigureOut">
              <a:rPr lang="en-GB" smtClean="0"/>
              <a:t>11/09/2025</a:t>
            </a:fld>
            <a:endParaRPr lang="en-GB"/>
          </a:p>
        </p:txBody>
      </p:sp>
      <p:sp>
        <p:nvSpPr>
          <p:cNvPr id="6" name="Footer Placeholder 5">
            <a:extLst>
              <a:ext uri="{FF2B5EF4-FFF2-40B4-BE49-F238E27FC236}">
                <a16:creationId xmlns:a16="http://schemas.microsoft.com/office/drawing/2014/main" id="{18E3E965-C185-7612-BA96-E6B59E98D2D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002F06B-11B0-BEC8-E19F-C725F2375F3A}"/>
              </a:ext>
            </a:extLst>
          </p:cNvPr>
          <p:cNvSpPr>
            <a:spLocks noGrp="1"/>
          </p:cNvSpPr>
          <p:nvPr>
            <p:ph type="sldNum" sz="quarter" idx="12"/>
          </p:nvPr>
        </p:nvSpPr>
        <p:spPr/>
        <p:txBody>
          <a:bodyPr/>
          <a:lstStyle/>
          <a:p>
            <a:fld id="{72946EA4-6E4A-4373-AA3E-FFCBE8649D49}" type="slidenum">
              <a:rPr lang="en-GB" smtClean="0"/>
              <a:t>‹#›</a:t>
            </a:fld>
            <a:endParaRPr lang="en-GB"/>
          </a:p>
        </p:txBody>
      </p:sp>
    </p:spTree>
    <p:extLst>
      <p:ext uri="{BB962C8B-B14F-4D97-AF65-F5344CB8AC3E}">
        <p14:creationId xmlns:p14="http://schemas.microsoft.com/office/powerpoint/2010/main" val="32841788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4CFB922-BD00-D999-95F6-C74423458FB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2CED7E1-69C1-6042-C1E2-DB1A9ECB5E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ACE9DEB-51EF-FFB1-99D4-903D50CAD5D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36945A-7DEF-4499-8489-8DBA9E592148}" type="datetimeFigureOut">
              <a:rPr lang="en-GB" smtClean="0"/>
              <a:t>11/09/2025</a:t>
            </a:fld>
            <a:endParaRPr lang="en-GB"/>
          </a:p>
        </p:txBody>
      </p:sp>
      <p:sp>
        <p:nvSpPr>
          <p:cNvPr id="5" name="Footer Placeholder 4">
            <a:extLst>
              <a:ext uri="{FF2B5EF4-FFF2-40B4-BE49-F238E27FC236}">
                <a16:creationId xmlns:a16="http://schemas.microsoft.com/office/drawing/2014/main" id="{CAA49315-880F-2506-9896-3FBBD900635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A2D27B0-6BB4-11F9-00A0-21869E66563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946EA4-6E4A-4373-AA3E-FFCBE8649D49}" type="slidenum">
              <a:rPr lang="en-GB" smtClean="0"/>
              <a:t>‹#›</a:t>
            </a:fld>
            <a:endParaRPr lang="en-GB"/>
          </a:p>
        </p:txBody>
      </p:sp>
    </p:spTree>
    <p:extLst>
      <p:ext uri="{BB962C8B-B14F-4D97-AF65-F5344CB8AC3E}">
        <p14:creationId xmlns:p14="http://schemas.microsoft.com/office/powerpoint/2010/main" val="37913726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6ED76C7E-FFF5-3EC9-271F-9A7D041F3C74}"/>
              </a:ext>
            </a:extLst>
          </p:cNvPr>
          <p:cNvGraphicFramePr>
            <a:graphicFrameLocks noGrp="1"/>
          </p:cNvGraphicFramePr>
          <p:nvPr>
            <p:extLst>
              <p:ext uri="{D42A27DB-BD31-4B8C-83A1-F6EECF244321}">
                <p14:modId xmlns:p14="http://schemas.microsoft.com/office/powerpoint/2010/main" val="1772294890"/>
              </p:ext>
            </p:extLst>
          </p:nvPr>
        </p:nvGraphicFramePr>
        <p:xfrm>
          <a:off x="0" y="79512"/>
          <a:ext cx="12192000" cy="6647291"/>
        </p:xfrm>
        <a:graphic>
          <a:graphicData uri="http://schemas.openxmlformats.org/drawingml/2006/table">
            <a:tbl>
              <a:tblPr firstRow="1" bandRow="1">
                <a:tableStyleId>{5940675A-B579-460E-94D1-54222C63F5DA}</a:tableStyleId>
              </a:tblPr>
              <a:tblGrid>
                <a:gridCol w="2297927">
                  <a:extLst>
                    <a:ext uri="{9D8B030D-6E8A-4147-A177-3AD203B41FA5}">
                      <a16:colId xmlns:a16="http://schemas.microsoft.com/office/drawing/2014/main" val="43407295"/>
                    </a:ext>
                  </a:extLst>
                </a:gridCol>
                <a:gridCol w="5788550">
                  <a:extLst>
                    <a:ext uri="{9D8B030D-6E8A-4147-A177-3AD203B41FA5}">
                      <a16:colId xmlns:a16="http://schemas.microsoft.com/office/drawing/2014/main" val="4109259491"/>
                    </a:ext>
                  </a:extLst>
                </a:gridCol>
                <a:gridCol w="4105523">
                  <a:extLst>
                    <a:ext uri="{9D8B030D-6E8A-4147-A177-3AD203B41FA5}">
                      <a16:colId xmlns:a16="http://schemas.microsoft.com/office/drawing/2014/main" val="4216675868"/>
                    </a:ext>
                  </a:extLst>
                </a:gridCol>
              </a:tblGrid>
              <a:tr h="427062">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1" dirty="0">
                          <a:latin typeface="Arial" panose="020B0604020202020204" pitchFamily="34" charset="0"/>
                          <a:cs typeface="Arial" panose="020B0604020202020204" pitchFamily="34" charset="0"/>
                        </a:rPr>
                        <a:t>GCSE History Year 11 exam 2025 (OCR A Explaining the Modern World)</a:t>
                      </a:r>
                    </a:p>
                  </a:txBody>
                  <a:tcPr>
                    <a:solidFill>
                      <a:schemeClr val="accent2"/>
                    </a:solidFill>
                  </a:tcPr>
                </a:tc>
                <a:tc hMerge="1">
                  <a:txBody>
                    <a:bodyPr/>
                    <a:lstStyle/>
                    <a:p>
                      <a:endParaRPr lang="en-GB"/>
                    </a:p>
                  </a:txBody>
                  <a:tcPr/>
                </a:tc>
                <a:tc hMerge="1">
                  <a:txBody>
                    <a:bodyPr/>
                    <a:lstStyle/>
                    <a:p>
                      <a:endParaRPr lang="en-GB" dirty="0"/>
                    </a:p>
                  </a:txBody>
                  <a:tcPr/>
                </a:tc>
                <a:extLst>
                  <a:ext uri="{0D108BD9-81ED-4DB2-BD59-A6C34878D82A}">
                    <a16:rowId xmlns:a16="http://schemas.microsoft.com/office/drawing/2014/main" val="2672387585"/>
                  </a:ext>
                </a:extLst>
              </a:tr>
              <a:tr h="1648229">
                <a:tc rowSpan="2">
                  <a:txBody>
                    <a:bodyPr/>
                    <a:lstStyle/>
                    <a:p>
                      <a:endParaRPr lang="en-GB" sz="700" b="1" dirty="0">
                        <a:latin typeface="Arial" panose="020B0604020202020204" pitchFamily="34" charset="0"/>
                        <a:cs typeface="Arial" panose="020B0604020202020204" pitchFamily="34" charset="0"/>
                      </a:endParaRPr>
                    </a:p>
                    <a:p>
                      <a:r>
                        <a:rPr lang="en-GB" sz="1600" b="1" u="sng" dirty="0">
                          <a:latin typeface="Arial" panose="020B0604020202020204" pitchFamily="34" charset="0"/>
                          <a:cs typeface="Arial" panose="020B0604020202020204" pitchFamily="34" charset="0"/>
                        </a:rPr>
                        <a:t>Paper 1 – International Relations</a:t>
                      </a:r>
                    </a:p>
                    <a:p>
                      <a:r>
                        <a:rPr lang="en-GB" sz="1600" b="0" u="none" dirty="0">
                          <a:latin typeface="Arial" panose="020B0604020202020204" pitchFamily="34" charset="0"/>
                          <a:cs typeface="Arial" panose="020B0604020202020204" pitchFamily="34" charset="0"/>
                        </a:rPr>
                        <a:t>Total marks: 65 marks</a:t>
                      </a:r>
                    </a:p>
                    <a:p>
                      <a:r>
                        <a:rPr lang="en-GB" sz="1600" b="0" u="none" dirty="0">
                          <a:latin typeface="Arial" panose="020B0604020202020204" pitchFamily="34" charset="0"/>
                          <a:cs typeface="Arial" panose="020B0604020202020204" pitchFamily="34" charset="0"/>
                        </a:rPr>
                        <a:t>Time available: 65 minutes</a:t>
                      </a:r>
                    </a:p>
                    <a:p>
                      <a:r>
                        <a:rPr lang="en-GB" sz="1600" b="0" u="none" dirty="0">
                          <a:latin typeface="Arial" panose="020B0604020202020204" pitchFamily="34" charset="0"/>
                          <a:cs typeface="Arial" panose="020B0604020202020204" pitchFamily="34" charset="0"/>
                        </a:rPr>
                        <a:t>Answer all questions</a:t>
                      </a:r>
                    </a:p>
                    <a:p>
                      <a:endParaRPr lang="en-GB" sz="1600" b="1" u="sng" dirty="0">
                        <a:latin typeface="Arial" panose="020B0604020202020204" pitchFamily="34" charset="0"/>
                        <a:cs typeface="Arial" panose="020B0604020202020204" pitchFamily="34" charset="0"/>
                      </a:endParaRPr>
                    </a:p>
                    <a:p>
                      <a:r>
                        <a:rPr lang="en-GB" sz="1600" b="1" u="sng" dirty="0">
                          <a:latin typeface="Arial" panose="020B0604020202020204" pitchFamily="34" charset="0"/>
                          <a:cs typeface="Arial" panose="020B0604020202020204" pitchFamily="34" charset="0"/>
                        </a:rPr>
                        <a:t>Paper 2 – Impact of Empire + Spitalfields</a:t>
                      </a:r>
                    </a:p>
                    <a:p>
                      <a:r>
                        <a:rPr lang="en-GB" sz="1600" b="0" u="none" dirty="0">
                          <a:latin typeface="Arial" panose="020B0604020202020204" pitchFamily="34" charset="0"/>
                          <a:cs typeface="Arial" panose="020B0604020202020204" pitchFamily="34" charset="0"/>
                        </a:rPr>
                        <a:t>Total marks: 55 marks</a:t>
                      </a:r>
                    </a:p>
                    <a:p>
                      <a:r>
                        <a:rPr lang="en-GB" sz="1600" b="0" u="none" dirty="0">
                          <a:latin typeface="Arial" panose="020B0604020202020204" pitchFamily="34" charset="0"/>
                          <a:cs typeface="Arial" panose="020B0604020202020204" pitchFamily="34" charset="0"/>
                        </a:rPr>
                        <a:t>Time available: 75 minutes</a:t>
                      </a:r>
                    </a:p>
                    <a:p>
                      <a:r>
                        <a:rPr lang="en-GB" sz="1600" b="0" u="none" dirty="0">
                          <a:latin typeface="Arial" panose="020B0604020202020204" pitchFamily="34" charset="0"/>
                          <a:cs typeface="Arial" panose="020B0604020202020204" pitchFamily="34" charset="0"/>
                        </a:rPr>
                        <a:t>Answer all questions </a:t>
                      </a:r>
                    </a:p>
                    <a:p>
                      <a:endParaRPr lang="en-GB" sz="1400" b="1" dirty="0">
                        <a:latin typeface="Arial" panose="020B0604020202020204" pitchFamily="34" charset="0"/>
                        <a:cs typeface="Arial" panose="020B0604020202020204" pitchFamily="34" charset="0"/>
                      </a:endParaRPr>
                    </a:p>
                    <a:p>
                      <a:endParaRPr lang="en-GB" sz="1400" b="1" dirty="0">
                        <a:latin typeface="Arial" panose="020B0604020202020204" pitchFamily="34" charset="0"/>
                        <a:cs typeface="Arial" panose="020B0604020202020204" pitchFamily="34" charset="0"/>
                      </a:endParaRPr>
                    </a:p>
                    <a:p>
                      <a:endParaRPr lang="en-GB" sz="700" dirty="0">
                        <a:latin typeface="Arial" panose="020B0604020202020204" pitchFamily="34" charset="0"/>
                        <a:cs typeface="Arial" panose="020B0604020202020204" pitchFamily="34" charset="0"/>
                      </a:endParaRPr>
                    </a:p>
                  </a:txBody>
                  <a:tcPr anchor="ctr"/>
                </a:tc>
                <a:tc>
                  <a:txBody>
                    <a:bodyPr/>
                    <a:lstStyle/>
                    <a:p>
                      <a:endParaRPr lang="en-GB" sz="700" b="1" dirty="0">
                        <a:latin typeface="Arial" panose="020B0604020202020204" pitchFamily="34" charset="0"/>
                        <a:cs typeface="Arial" panose="020B0604020202020204" pitchFamily="34" charset="0"/>
                      </a:endParaRPr>
                    </a:p>
                    <a:p>
                      <a:r>
                        <a:rPr lang="en-GB" sz="1400" b="1" dirty="0">
                          <a:latin typeface="Arial" panose="020B0604020202020204" pitchFamily="34" charset="0"/>
                          <a:cs typeface="Arial" panose="020B0604020202020204" pitchFamily="34" charset="0"/>
                        </a:rPr>
                        <a:t>What is being assessed?</a:t>
                      </a:r>
                      <a:endParaRPr lang="en-GB" sz="14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GB" sz="1400" dirty="0">
                          <a:latin typeface="Arial" panose="020B0604020202020204" pitchFamily="34" charset="0"/>
                          <a:cs typeface="Arial" panose="020B0604020202020204" pitchFamily="34" charset="0"/>
                        </a:rPr>
                        <a:t>Your knowledge of:</a:t>
                      </a:r>
                    </a:p>
                    <a:p>
                      <a:pPr marL="0" indent="0">
                        <a:buFont typeface="Arial" panose="020B0604020202020204" pitchFamily="34" charset="0"/>
                        <a:buNone/>
                      </a:pPr>
                      <a:r>
                        <a:rPr lang="en-GB" sz="1400" dirty="0">
                          <a:latin typeface="Arial" panose="020B0604020202020204" pitchFamily="34" charset="0"/>
                          <a:cs typeface="Arial" panose="020B0604020202020204" pitchFamily="34" charset="0"/>
                        </a:rPr>
                        <a:t>- International relations 1918-1939</a:t>
                      </a:r>
                    </a:p>
                    <a:p>
                      <a:pPr marL="0" indent="0">
                        <a:buFont typeface="Arial" panose="020B0604020202020204" pitchFamily="34" charset="0"/>
                        <a:buNone/>
                      </a:pPr>
                      <a:r>
                        <a:rPr lang="en-GB" sz="1400" dirty="0">
                          <a:latin typeface="Arial" panose="020B0604020202020204" pitchFamily="34" charset="0"/>
                          <a:cs typeface="Arial" panose="020B0604020202020204" pitchFamily="34" charset="0"/>
                        </a:rPr>
                        <a:t>- Interpretations of appeasement</a:t>
                      </a:r>
                    </a:p>
                    <a:p>
                      <a:pPr marL="0" indent="0">
                        <a:buFont typeface="Arial" panose="020B0604020202020204" pitchFamily="34" charset="0"/>
                        <a:buNone/>
                      </a:pPr>
                      <a:r>
                        <a:rPr lang="en-GB" sz="1400" dirty="0">
                          <a:latin typeface="Arial" panose="020B0604020202020204" pitchFamily="34" charset="0"/>
                          <a:cs typeface="Arial" panose="020B0604020202020204" pitchFamily="34" charset="0"/>
                        </a:rPr>
                        <a:t>- Impact of Empire, 1688-1730</a:t>
                      </a:r>
                    </a:p>
                    <a:p>
                      <a:pPr marL="0" indent="0">
                        <a:buFont typeface="Arial" panose="020B0604020202020204" pitchFamily="34" charset="0"/>
                        <a:buNone/>
                      </a:pPr>
                      <a:r>
                        <a:rPr lang="en-GB" sz="1400" dirty="0">
                          <a:latin typeface="Arial" panose="020B0604020202020204" pitchFamily="34" charset="0"/>
                          <a:cs typeface="Arial" panose="020B0604020202020204" pitchFamily="34" charset="0"/>
                        </a:rPr>
                        <a:t>- Spitalfields, c.1170 to the present day</a:t>
                      </a:r>
                    </a:p>
                  </a:txBody>
                  <a:tcPr/>
                </a:tc>
                <a:tc rowSpan="2">
                  <a:txBody>
                    <a:bodyPr/>
                    <a:lstStyle/>
                    <a:p>
                      <a:endParaRPr lang="en-GB" sz="700" b="1" dirty="0">
                        <a:latin typeface="Arial" panose="020B0604020202020204" pitchFamily="34" charset="0"/>
                        <a:cs typeface="Arial" panose="020B0604020202020204" pitchFamily="34" charset="0"/>
                      </a:endParaRPr>
                    </a:p>
                    <a:p>
                      <a:r>
                        <a:rPr lang="en-GB" sz="1400" b="1" u="sng" dirty="0">
                          <a:latin typeface="Arial" panose="020B0604020202020204" pitchFamily="34" charset="0"/>
                          <a:cs typeface="Arial" panose="020B0604020202020204" pitchFamily="34" charset="0"/>
                        </a:rPr>
                        <a:t>Style of questions: Paper 3 </a:t>
                      </a:r>
                    </a:p>
                    <a:p>
                      <a:r>
                        <a:rPr lang="en-GB" sz="1400" b="0" i="1" u="none" dirty="0">
                          <a:latin typeface="Arial" panose="020B0604020202020204" pitchFamily="34" charset="0"/>
                          <a:cs typeface="Arial" panose="020B0604020202020204" pitchFamily="34" charset="0"/>
                        </a:rPr>
                        <a:t>Please see exam guidance documents for more detail. </a:t>
                      </a:r>
                    </a:p>
                    <a:p>
                      <a:endParaRPr lang="en-GB" sz="1400" b="1" dirty="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latin typeface="Arial" panose="020B0604020202020204" pitchFamily="34" charset="0"/>
                          <a:cs typeface="Arial" panose="020B0604020202020204" pitchFamily="34" charset="0"/>
                        </a:rPr>
                        <a:t>Explain (10) 15 minutes max</a:t>
                      </a:r>
                      <a:r>
                        <a:rPr lang="en-GB" sz="1400" dirty="0">
                          <a:latin typeface="Arial" panose="020B0604020202020204" pitchFamily="34" charset="0"/>
                          <a:cs typeface="Arial" panose="020B0604020202020204" pitchFamily="34" charset="0"/>
                        </a:rPr>
                        <a:t> – write two paragraphs clearly answering the question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dirty="0">
                        <a:latin typeface="Arial" panose="020B0604020202020204" pitchFamily="34" charset="0"/>
                        <a:cs typeface="Arial" panose="020B0604020202020204" pitchFamily="34" charset="0"/>
                      </a:endParaRPr>
                    </a:p>
                    <a:p>
                      <a:r>
                        <a:rPr lang="en-GB" sz="1400" b="1" u="none" dirty="0">
                          <a:latin typeface="Arial" panose="020B0604020202020204" pitchFamily="34" charset="0"/>
                          <a:cs typeface="Arial" panose="020B0604020202020204" pitchFamily="34" charset="0"/>
                        </a:rPr>
                        <a:t>How far do the sources convince you that…? (20) 30 minutes max </a:t>
                      </a:r>
                      <a:r>
                        <a:rPr lang="en-GB" sz="1400" b="0" u="none" dirty="0">
                          <a:latin typeface="Arial" panose="020B0604020202020204" pitchFamily="34" charset="0"/>
                          <a:cs typeface="Arial" panose="020B0604020202020204" pitchFamily="34" charset="0"/>
                        </a:rPr>
                        <a:t>– write a paragraph on each source, using the </a:t>
                      </a:r>
                      <a:r>
                        <a:rPr lang="en-GB" sz="1400" b="0" u="sng" dirty="0">
                          <a:latin typeface="Arial" panose="020B0604020202020204" pitchFamily="34" charset="0"/>
                          <a:cs typeface="Arial" panose="020B0604020202020204" pitchFamily="34" charset="0"/>
                        </a:rPr>
                        <a:t>content</a:t>
                      </a:r>
                      <a:r>
                        <a:rPr lang="en-GB" sz="1400" b="0" u="none" dirty="0">
                          <a:latin typeface="Arial" panose="020B0604020202020204" pitchFamily="34" charset="0"/>
                          <a:cs typeface="Arial" panose="020B0604020202020204" pitchFamily="34" charset="0"/>
                        </a:rPr>
                        <a:t> of the source, your analysis of its </a:t>
                      </a:r>
                      <a:r>
                        <a:rPr lang="en-GB" sz="1400" b="0" u="sng" dirty="0">
                          <a:latin typeface="Arial" panose="020B0604020202020204" pitchFamily="34" charset="0"/>
                          <a:cs typeface="Arial" panose="020B0604020202020204" pitchFamily="34" charset="0"/>
                        </a:rPr>
                        <a:t>provenance</a:t>
                      </a:r>
                      <a:r>
                        <a:rPr lang="en-GB" sz="1400" b="0" u="none" dirty="0">
                          <a:latin typeface="Arial" panose="020B0604020202020204" pitchFamily="34" charset="0"/>
                          <a:cs typeface="Arial" panose="020B0604020202020204" pitchFamily="34" charset="0"/>
                        </a:rPr>
                        <a:t> and your </a:t>
                      </a:r>
                      <a:r>
                        <a:rPr lang="en-GB" sz="1400" b="0" u="sng" dirty="0">
                          <a:latin typeface="Arial" panose="020B0604020202020204" pitchFamily="34" charset="0"/>
                          <a:cs typeface="Arial" panose="020B0604020202020204" pitchFamily="34" charset="0"/>
                        </a:rPr>
                        <a:t>own knowledge</a:t>
                      </a:r>
                      <a:r>
                        <a:rPr lang="en-GB" sz="1400" b="0" u="none" dirty="0">
                          <a:latin typeface="Arial" panose="020B0604020202020204" pitchFamily="34" charset="0"/>
                          <a:cs typeface="Arial" panose="020B0604020202020204" pitchFamily="34" charset="0"/>
                        </a:rPr>
                        <a:t> to answer the question. </a:t>
                      </a:r>
                    </a:p>
                    <a:p>
                      <a:endParaRPr lang="en-GB" sz="1400" b="0" u="none" dirty="0">
                        <a:latin typeface="Arial" panose="020B0604020202020204" pitchFamily="34" charset="0"/>
                        <a:cs typeface="Arial" panose="020B0604020202020204" pitchFamily="34" charset="0"/>
                      </a:endParaRPr>
                    </a:p>
                    <a:p>
                      <a:endParaRPr lang="en-GB" sz="1400" b="1" u="none" dirty="0">
                        <a:latin typeface="Arial" panose="020B0604020202020204" pitchFamily="34" charset="0"/>
                        <a:cs typeface="Arial" panose="020B0604020202020204" pitchFamily="34" charset="0"/>
                      </a:endParaRPr>
                    </a:p>
                    <a:p>
                      <a:r>
                        <a:rPr lang="en-GB" sz="1400" b="1" u="none" dirty="0">
                          <a:latin typeface="Arial" panose="020B0604020202020204" pitchFamily="34" charset="0"/>
                          <a:cs typeface="Arial" panose="020B0604020202020204" pitchFamily="34" charset="0"/>
                        </a:rPr>
                        <a:t>Which source is more useful? (10) 15 minutes max</a:t>
                      </a:r>
                    </a:p>
                    <a:p>
                      <a:r>
                        <a:rPr lang="en-GB" sz="1400" b="0" u="none" dirty="0">
                          <a:latin typeface="Arial" panose="020B0604020202020204" pitchFamily="34" charset="0"/>
                          <a:cs typeface="Arial" panose="020B0604020202020204" pitchFamily="34" charset="0"/>
                        </a:rPr>
                        <a:t>Write a paragraph on each source. In each paragraph, make </a:t>
                      </a:r>
                      <a:r>
                        <a:rPr lang="en-GB" sz="1400" b="0" u="sng" dirty="0">
                          <a:latin typeface="Arial" panose="020B0604020202020204" pitchFamily="34" charset="0"/>
                          <a:cs typeface="Arial" panose="020B0604020202020204" pitchFamily="34" charset="0"/>
                        </a:rPr>
                        <a:t>detailed inferences </a:t>
                      </a:r>
                      <a:r>
                        <a:rPr lang="en-GB" sz="1400" b="0" u="none" dirty="0">
                          <a:latin typeface="Arial" panose="020B0604020202020204" pitchFamily="34" charset="0"/>
                          <a:cs typeface="Arial" panose="020B0604020202020204" pitchFamily="34" charset="0"/>
                        </a:rPr>
                        <a:t>from the source and explain why it is useful. At the end, add a conclusion explaining which source is </a:t>
                      </a:r>
                      <a:r>
                        <a:rPr lang="en-GB" sz="1400" b="0" u="none">
                          <a:latin typeface="Arial" panose="020B0604020202020204" pitchFamily="34" charset="0"/>
                          <a:cs typeface="Arial" panose="020B0604020202020204" pitchFamily="34" charset="0"/>
                        </a:rPr>
                        <a:t>more useful.</a:t>
                      </a:r>
                    </a:p>
                    <a:p>
                      <a:r>
                        <a:rPr lang="en-GB" sz="1400" b="0" u="none">
                          <a:latin typeface="Arial" panose="020B0604020202020204" pitchFamily="34" charset="0"/>
                          <a:cs typeface="Arial" panose="020B0604020202020204" pitchFamily="34" charset="0"/>
                        </a:rPr>
                        <a:t> </a:t>
                      </a:r>
                      <a:endParaRPr lang="en-GB" sz="1400" b="0" u="none" dirty="0">
                        <a:latin typeface="Arial" panose="020B0604020202020204" pitchFamily="34" charset="0"/>
                        <a:cs typeface="Arial" panose="020B0604020202020204" pitchFamily="34" charset="0"/>
                      </a:endParaRPr>
                    </a:p>
                    <a:p>
                      <a:r>
                        <a:rPr lang="en-GB" sz="1400" b="1" u="sng" dirty="0">
                          <a:latin typeface="Arial" panose="020B0604020202020204" pitchFamily="34" charset="0"/>
                          <a:cs typeface="Arial" panose="020B0604020202020204" pitchFamily="34" charset="0"/>
                        </a:rPr>
                        <a:t>In all questions specific examples or detail is necessary and focus on the question is essential. </a:t>
                      </a:r>
                      <a:endParaRPr lang="en-GB" sz="1400" b="1" dirty="0">
                        <a:latin typeface="Arial" panose="020B0604020202020204" pitchFamily="34" charset="0"/>
                        <a:cs typeface="Arial" panose="020B0604020202020204" pitchFamily="34" charset="0"/>
                      </a:endParaRPr>
                    </a:p>
                    <a:p>
                      <a:endParaRPr lang="en-GB" sz="7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865325397"/>
                  </a:ext>
                </a:extLst>
              </a:tr>
              <a:tr h="4309448">
                <a:tc vMerge="1">
                  <a:txBody>
                    <a:bodyPr/>
                    <a:lstStyle/>
                    <a:p>
                      <a:endParaRPr lang="en-GB"/>
                    </a:p>
                  </a:txBody>
                  <a:tcPr/>
                </a:tc>
                <a:tc>
                  <a:txBody>
                    <a:bodyPr/>
                    <a:lstStyle/>
                    <a:p>
                      <a:endParaRPr lang="en-GB" sz="700" b="1" u="sng" dirty="0">
                        <a:latin typeface="Arial" panose="020B0604020202020204" pitchFamily="34" charset="0"/>
                        <a:cs typeface="Arial" panose="020B0604020202020204" pitchFamily="34" charset="0"/>
                      </a:endParaRPr>
                    </a:p>
                    <a:p>
                      <a:r>
                        <a:rPr lang="en-GB" sz="1400" b="1" u="sng" dirty="0">
                          <a:latin typeface="Arial" panose="020B0604020202020204" pitchFamily="34" charset="0"/>
                          <a:cs typeface="Arial" panose="020B0604020202020204" pitchFamily="34" charset="0"/>
                        </a:rPr>
                        <a:t>Style of questions: Paper 1 </a:t>
                      </a:r>
                    </a:p>
                    <a:p>
                      <a:r>
                        <a:rPr lang="en-GB" sz="1400" b="0" i="1" u="none" dirty="0">
                          <a:latin typeface="Arial" panose="020B0604020202020204" pitchFamily="34" charset="0"/>
                          <a:cs typeface="Arial" panose="020B0604020202020204" pitchFamily="34" charset="0"/>
                        </a:rPr>
                        <a:t>Please see exam guidance documents for more detail. </a:t>
                      </a:r>
                    </a:p>
                    <a:p>
                      <a:endParaRPr lang="en-GB" sz="1400" b="1" dirty="0">
                        <a:latin typeface="Arial" panose="020B0604020202020204" pitchFamily="34" charset="0"/>
                        <a:cs typeface="Arial" panose="020B0604020202020204" pitchFamily="34" charset="0"/>
                      </a:endParaRPr>
                    </a:p>
                    <a:p>
                      <a:r>
                        <a:rPr lang="en-GB" sz="1400" b="1" dirty="0">
                          <a:latin typeface="Arial" panose="020B0604020202020204" pitchFamily="34" charset="0"/>
                          <a:cs typeface="Arial" panose="020B0604020202020204" pitchFamily="34" charset="0"/>
                        </a:rPr>
                        <a:t>5 mark ‘outline’ question (5 minutes max)</a:t>
                      </a:r>
                    </a:p>
                    <a:p>
                      <a:r>
                        <a:rPr lang="en-GB" sz="1400" b="0" dirty="0">
                          <a:latin typeface="Arial" panose="020B0604020202020204" pitchFamily="34" charset="0"/>
                          <a:cs typeface="Arial" panose="020B0604020202020204" pitchFamily="34" charset="0"/>
                        </a:rPr>
                        <a:t>Summary sentence, example, brief explanation, example, brief explanation</a:t>
                      </a:r>
                    </a:p>
                    <a:p>
                      <a:endParaRPr lang="en-GB" sz="1400" b="1" dirty="0">
                        <a:latin typeface="Arial" panose="020B0604020202020204" pitchFamily="34" charset="0"/>
                        <a:cs typeface="Arial" panose="020B0604020202020204" pitchFamily="34" charset="0"/>
                      </a:endParaRPr>
                    </a:p>
                    <a:p>
                      <a:r>
                        <a:rPr lang="en-GB" sz="1400" b="1" dirty="0">
                          <a:latin typeface="Arial" panose="020B0604020202020204" pitchFamily="34" charset="0"/>
                          <a:cs typeface="Arial" panose="020B0604020202020204" pitchFamily="34" charset="0"/>
                        </a:rPr>
                        <a:t>10 mark ‘explain’ question (10 minutes max)</a:t>
                      </a:r>
                    </a:p>
                    <a:p>
                      <a:r>
                        <a:rPr lang="en-GB" sz="1400" b="0" dirty="0">
                          <a:latin typeface="Arial" panose="020B0604020202020204" pitchFamily="34" charset="0"/>
                          <a:cs typeface="Arial" panose="020B0604020202020204" pitchFamily="34" charset="0"/>
                        </a:rPr>
                        <a:t>2 paragraphs, well explained, clearly focused on the question</a:t>
                      </a:r>
                    </a:p>
                    <a:p>
                      <a:endParaRPr lang="en-GB" sz="1400" dirty="0">
                        <a:latin typeface="Arial" panose="020B0604020202020204" pitchFamily="34" charset="0"/>
                        <a:cs typeface="Arial" panose="020B0604020202020204" pitchFamily="34" charset="0"/>
                      </a:endParaRPr>
                    </a:p>
                    <a:p>
                      <a:r>
                        <a:rPr lang="en-GB" sz="1400" b="1" dirty="0">
                          <a:latin typeface="Arial" panose="020B0604020202020204" pitchFamily="34" charset="0"/>
                          <a:cs typeface="Arial" panose="020B0604020202020204" pitchFamily="34" charset="0"/>
                        </a:rPr>
                        <a:t>25 mark ‘how fair’ interpretations question (25 minutes max)</a:t>
                      </a:r>
                    </a:p>
                    <a:p>
                      <a:r>
                        <a:rPr lang="en-GB" sz="1400" b="0" dirty="0">
                          <a:latin typeface="Arial" panose="020B0604020202020204" pitchFamily="34" charset="0"/>
                          <a:cs typeface="Arial" panose="020B0604020202020204" pitchFamily="34" charset="0"/>
                        </a:rPr>
                        <a:t>Write a one sentence summary of the view in the extract. Write one paragraph explaining which interpretation would see the view as fair. Write one paragraph explaining which interpretation would see it as unfair. </a:t>
                      </a:r>
                      <a:r>
                        <a:rPr lang="en-GB" sz="1400" b="1" dirty="0">
                          <a:latin typeface="Arial" panose="020B0604020202020204" pitchFamily="34" charset="0"/>
                          <a:cs typeface="Arial" panose="020B0604020202020204" pitchFamily="34" charset="0"/>
                        </a:rPr>
                        <a:t>Quote from the extract and make </a:t>
                      </a:r>
                      <a:r>
                        <a:rPr lang="en-GB" sz="1400" b="1" u="sng" dirty="0">
                          <a:latin typeface="Arial" panose="020B0604020202020204" pitchFamily="34" charset="0"/>
                          <a:cs typeface="Arial" panose="020B0604020202020204" pitchFamily="34" charset="0"/>
                        </a:rPr>
                        <a:t>detailed</a:t>
                      </a:r>
                      <a:r>
                        <a:rPr lang="en-GB" sz="1400" b="1" u="none" dirty="0">
                          <a:latin typeface="Arial" panose="020B0604020202020204" pitchFamily="34" charset="0"/>
                          <a:cs typeface="Arial" panose="020B0604020202020204" pitchFamily="34" charset="0"/>
                        </a:rPr>
                        <a:t> comparisons. </a:t>
                      </a:r>
                      <a:endParaRPr lang="en-GB" sz="1400" b="0" dirty="0">
                        <a:latin typeface="Arial" panose="020B0604020202020204" pitchFamily="34" charset="0"/>
                        <a:cs typeface="Arial" panose="020B0604020202020204" pitchFamily="34" charset="0"/>
                      </a:endParaRPr>
                    </a:p>
                    <a:p>
                      <a:endParaRPr lang="en-GB" sz="1400" dirty="0">
                        <a:latin typeface="Arial" panose="020B0604020202020204" pitchFamily="34" charset="0"/>
                        <a:cs typeface="Arial" panose="020B0604020202020204" pitchFamily="34" charset="0"/>
                      </a:endParaRPr>
                    </a:p>
                    <a:p>
                      <a:r>
                        <a:rPr lang="en-GB" sz="1400" b="1" dirty="0">
                          <a:latin typeface="Arial" panose="020B0604020202020204" pitchFamily="34" charset="0"/>
                          <a:cs typeface="Arial" panose="020B0604020202020204" pitchFamily="34" charset="0"/>
                        </a:rPr>
                        <a:t>20 mark ‘why disagree?’ interpretations question (25 minutes max). </a:t>
                      </a:r>
                      <a:r>
                        <a:rPr lang="en-GB" sz="1400" b="0" dirty="0">
                          <a:latin typeface="Arial" panose="020B0604020202020204" pitchFamily="34" charset="0"/>
                          <a:cs typeface="Arial" panose="020B0604020202020204" pitchFamily="34" charset="0"/>
                        </a:rPr>
                        <a:t>Write a one sentence summary of the view in the extract. Write two paragraphs, each on a different interpretation that would disagree. Use the </a:t>
                      </a:r>
                      <a:r>
                        <a:rPr lang="en-GB" sz="1400" b="1" u="sng" dirty="0">
                          <a:latin typeface="Arial" panose="020B0604020202020204" pitchFamily="34" charset="0"/>
                          <a:cs typeface="Arial" panose="020B0604020202020204" pitchFamily="34" charset="0"/>
                        </a:rPr>
                        <a:t>context</a:t>
                      </a:r>
                      <a:r>
                        <a:rPr lang="en-GB" sz="1400" b="0" u="none" dirty="0">
                          <a:latin typeface="Arial" panose="020B0604020202020204" pitchFamily="34" charset="0"/>
                          <a:cs typeface="Arial" panose="020B0604020202020204" pitchFamily="34" charset="0"/>
                        </a:rPr>
                        <a:t> to explain why they would disagree. </a:t>
                      </a:r>
                      <a:endParaRPr lang="en-GB" sz="1400" b="1" dirty="0">
                        <a:latin typeface="Arial" panose="020B0604020202020204" pitchFamily="34" charset="0"/>
                        <a:cs typeface="Arial" panose="020B0604020202020204" pitchFamily="34" charset="0"/>
                      </a:endParaRPr>
                    </a:p>
                    <a:p>
                      <a:endParaRPr lang="en-GB" sz="700" dirty="0">
                        <a:latin typeface="Arial" panose="020B0604020202020204" pitchFamily="34" charset="0"/>
                        <a:cs typeface="Arial" panose="020B0604020202020204" pitchFamily="34" charset="0"/>
                      </a:endParaRPr>
                    </a:p>
                  </a:txBody>
                  <a:tcPr/>
                </a:tc>
                <a:tc vMerge="1">
                  <a:txBody>
                    <a:bodyPr/>
                    <a:lstStyle/>
                    <a:p>
                      <a:endParaRPr lang="en-GB" sz="12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742821632"/>
                  </a:ext>
                </a:extLst>
              </a:tr>
            </a:tbl>
          </a:graphicData>
        </a:graphic>
      </p:graphicFrame>
    </p:spTree>
    <p:extLst>
      <p:ext uri="{BB962C8B-B14F-4D97-AF65-F5344CB8AC3E}">
        <p14:creationId xmlns:p14="http://schemas.microsoft.com/office/powerpoint/2010/main" val="37518324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1C1B1B71E8F03419A0E468C438EB6D1" ma:contentTypeVersion="15" ma:contentTypeDescription="Create a new document." ma:contentTypeScope="" ma:versionID="c07dad22cb99efd8686f4bd92598923c">
  <xsd:schema xmlns:xsd="http://www.w3.org/2001/XMLSchema" xmlns:xs="http://www.w3.org/2001/XMLSchema" xmlns:p="http://schemas.microsoft.com/office/2006/metadata/properties" xmlns:ns2="e01e58af-f755-4058-97d5-32ac5679e898" xmlns:ns3="2304d3b2-d908-4100-83b1-e9eb6a77cc3a" targetNamespace="http://schemas.microsoft.com/office/2006/metadata/properties" ma:root="true" ma:fieldsID="611a8fe54553e9e0d2d2f0c8bdd3a8ea" ns2:_="" ns3:_="">
    <xsd:import namespace="e01e58af-f755-4058-97d5-32ac5679e898"/>
    <xsd:import namespace="2304d3b2-d908-4100-83b1-e9eb6a77cc3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3:SharedWithUsers" minOccurs="0"/>
                <xsd:element ref="ns3:SharedWithDetail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01e58af-f755-4058-97d5-32ac5679e89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2c759e9e-bede-4528-92cc-6ba15c182e7f"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4d3b2-d908-4100-83b1-e9eb6a77cc3a"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e2fc728b-b27a-4db6-a0ce-fe00047bf6ae}" ma:internalName="TaxCatchAll" ma:showField="CatchAllData" ma:web="2304d3b2-d908-4100-83b1-e9eb6a77cc3a">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2304d3b2-d908-4100-83b1-e9eb6a77cc3a" xsi:nil="true"/>
    <lcf76f155ced4ddcb4097134ff3c332f xmlns="e01e58af-f755-4058-97d5-32ac5679e898">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68FF35E6-AF94-47F9-BEE6-27E9E2227A69}"/>
</file>

<file path=customXml/itemProps2.xml><?xml version="1.0" encoding="utf-8"?>
<ds:datastoreItem xmlns:ds="http://schemas.openxmlformats.org/officeDocument/2006/customXml" ds:itemID="{8221116B-8BB7-41A6-819D-5A581F316EBE}"/>
</file>

<file path=customXml/itemProps3.xml><?xml version="1.0" encoding="utf-8"?>
<ds:datastoreItem xmlns:ds="http://schemas.openxmlformats.org/officeDocument/2006/customXml" ds:itemID="{3D08DF68-1FB4-4C96-B430-68BCAA5FB443}"/>
</file>

<file path=docProps/app.xml><?xml version="1.0" encoding="utf-8"?>
<Properties xmlns="http://schemas.openxmlformats.org/officeDocument/2006/extended-properties" xmlns:vt="http://schemas.openxmlformats.org/officeDocument/2006/docPropsVTypes">
  <TotalTime>899</TotalTime>
  <Words>395</Words>
  <Application>Microsoft Office PowerPoint</Application>
  <PresentationFormat>Widescreen</PresentationFormat>
  <Paragraphs>46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Eastern Learning Alliance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Katharine Hutchinson</dc:creator>
  <cp:lastModifiedBy>Suzanne Powell</cp:lastModifiedBy>
  <cp:revision>8</cp:revision>
  <dcterms:created xsi:type="dcterms:W3CDTF">2025-02-06T18:41:48Z</dcterms:created>
  <dcterms:modified xsi:type="dcterms:W3CDTF">2025-09-11T16:31:41Z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0x01010051C1B1B71E8F03419A0E468C438EB6D1</vt:lpwstr>
  </property>
</Properties>
</file>