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D76C7E-FFF5-3EC9-271F-9A7D041F3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919354"/>
              </p:ext>
            </p:extLst>
          </p:nvPr>
        </p:nvGraphicFramePr>
        <p:xfrm>
          <a:off x="0" y="22861"/>
          <a:ext cx="12192001" cy="682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9563">
                  <a:extLst>
                    <a:ext uri="{9D8B030D-6E8A-4147-A177-3AD203B41FA5}">
                      <a16:colId xmlns:a16="http://schemas.microsoft.com/office/drawing/2014/main" val="43407295"/>
                    </a:ext>
                  </a:extLst>
                </a:gridCol>
                <a:gridCol w="3670051">
                  <a:extLst>
                    <a:ext uri="{9D8B030D-6E8A-4147-A177-3AD203B41FA5}">
                      <a16:colId xmlns:a16="http://schemas.microsoft.com/office/drawing/2014/main" val="4109259491"/>
                    </a:ext>
                  </a:extLst>
                </a:gridCol>
                <a:gridCol w="3915806">
                  <a:extLst>
                    <a:ext uri="{9D8B030D-6E8A-4147-A177-3AD203B41FA5}">
                      <a16:colId xmlns:a16="http://schemas.microsoft.com/office/drawing/2014/main" val="4216675868"/>
                    </a:ext>
                  </a:extLst>
                </a:gridCol>
                <a:gridCol w="2116581">
                  <a:extLst>
                    <a:ext uri="{9D8B030D-6E8A-4147-A177-3AD203B41FA5}">
                      <a16:colId xmlns:a16="http://schemas.microsoft.com/office/drawing/2014/main" val="2617143071"/>
                    </a:ext>
                  </a:extLst>
                </a:gridCol>
              </a:tblGrid>
              <a:tr h="330839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OCR GCSE Physical Education Paper 2 Mock Exam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87585"/>
                  </a:ext>
                </a:extLst>
              </a:tr>
              <a:tr h="2300838">
                <a:tc rowSpan="4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of the exam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minutes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50 minutes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 ALL questions.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Topics being assessed: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Participation in Sport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Trends in Sport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Governing bodies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Factors affecting participation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 to increase participation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Commercialisation in Sport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Golden Triangle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of Media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Sponsorship</a:t>
                      </a: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Ethics in Sport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Gamesmanship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Sportsmanship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Deviance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 of </a:t>
                      </a:r>
                      <a:r>
                        <a:rPr lang="en-GB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Skillful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Movement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Commands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 / Identify / State 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recall a basic answer.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Explain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Give reasons for your answer or view.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Describe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write about the characteristics (‘say what you see’).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 – Gives both sides to the answer.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Evaluate / Assess 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write about the strengths and weaknesses.</a:t>
                      </a: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Revision tips: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1.) Blurting – select a topic to the left, Write down everything you can remember about this.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2.) Use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TheEverLearner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3.) Complete past papers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4.) Use the OCR Knowledge organiser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25397"/>
                  </a:ext>
                </a:extLst>
              </a:tr>
              <a:tr h="13684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Style of questions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choice questions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mark - Choose one answer only.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or 2 marks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mark for each correct and relevant point.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Explain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Describe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Questions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or 4 marks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 points or reasons needed – sometimes you may need to support your answer with a sporting example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Compare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marks</a:t>
                      </a:r>
                      <a:endParaRPr lang="en-GB" sz="1400" b="0" dirty="0">
                        <a:solidFill>
                          <a:srgbClr val="9900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21632"/>
                  </a:ext>
                </a:extLst>
              </a:tr>
              <a:tr h="152334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13333"/>
                  </a:ext>
                </a:extLst>
              </a:tr>
              <a:tr h="6791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20290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F2B5F7D-6B4D-EF95-42B4-A737906CA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5" y="3754232"/>
            <a:ext cx="2286000" cy="31574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DFA33E-5E53-2BE5-8EE4-80C5F4B81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3550" y="3149174"/>
            <a:ext cx="2586037" cy="376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3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4d3b2-d908-4100-83b1-e9eb6a77cc3a" xsi:nil="true"/>
    <lcf76f155ced4ddcb4097134ff3c332f xmlns="e01e58af-f755-4058-97d5-32ac5679e8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10BFE50-1588-4A4E-938E-974BAF06CCF9}"/>
</file>

<file path=customXml/itemProps2.xml><?xml version="1.0" encoding="utf-8"?>
<ds:datastoreItem xmlns:ds="http://schemas.openxmlformats.org/officeDocument/2006/customXml" ds:itemID="{F88EA3F8-7992-4AB5-B2FD-AAAD81EA9BE7}"/>
</file>

<file path=customXml/itemProps3.xml><?xml version="1.0" encoding="utf-8"?>
<ds:datastoreItem xmlns:ds="http://schemas.openxmlformats.org/officeDocument/2006/customXml" ds:itemID="{8AF19601-571C-4341-8F38-75C5A6805C66}"/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223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lastModifiedBy>Ashley Firth</cp:lastModifiedBy>
  <cp:revision>9</cp:revision>
  <dcterms:created xsi:type="dcterms:W3CDTF">2025-02-06T18:41:48Z</dcterms:created>
  <dcterms:modified xsi:type="dcterms:W3CDTF">2025-09-18T16:16:19Z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</Properties>
</file>