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0E06E-5224-13F9-1596-6D10340E77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0938BF-A81D-7BA5-4BD3-E117973C06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69A18-254B-F493-2161-FD00090B0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F45F57-6AD3-1218-6C75-744DB8ED3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E91FA-B64B-4C0D-8902-F12C2BEBE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3876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ACA3A-3ADB-56A5-7000-E60760BAB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84D603-E4F3-25F3-5BC5-A4EFBB8F06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274A35-3F5A-DE3E-EC80-942FF8E6A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7BFA6-67C6-99A6-6B1B-F552D914E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E3E02E-C265-59B5-BF55-5B6B17E51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8270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AA8E7B-18A9-A402-756D-774D6A562F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5EA421-9845-80F5-19B9-30F3BC9E0B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DB1C58-CE5E-322D-0008-A1215C715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FF719B-B702-4914-6B7E-D6CF4DC78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D06D6B-FBB2-6322-66EA-104E9B9C0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9119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49FC-985A-9E35-9EE5-F4ABE4C9A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1B1C65-2F60-4C58-7A6A-B0B8B3CF82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555962-714C-CE77-AD39-693133950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765DF9-9368-4220-3E66-3924786E6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D9DBBD-9E86-25A6-99D7-C6777BBD7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2070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7EEB6-EF17-44D3-F92C-46DD5BEAC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B08B6-2003-F067-2B49-BA339D9D50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120905-BB5C-3245-A8AA-6831EC236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F8B2B8-C61B-A085-797C-33859D643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36FB7D-CD03-C559-C57A-DA724BA2B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656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D5E32-570A-4FE6-670B-A88E5E61B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E56C9-481B-7EFA-05BB-AE6F5301AD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7682AE-F915-E3E4-0ACC-8EB2E89735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A98D4A-0449-645E-A1FC-C93EC524B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132E48-C9BF-6B82-990E-00DC88056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E44E19-B0BF-E0CE-0D49-92D126A62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762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29A35-30DE-78FF-8731-D3A7AADFD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8FB4E9-2521-8AB5-89C7-4265CEEEAA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EE3A54-F2A1-6DC0-89B0-8DC8D31B16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7A55D6-10F7-CF9F-CC73-80B399F074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702551-3E17-71D6-09B0-C1715A9F2B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0DAE1D-076E-5E6A-0D4F-AF6DFF6A3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E49A05-64AE-EA48-F0C6-090A1A891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D12C7B-8D52-64DB-E20F-9BFACBF23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6933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C8840-B3C3-E5F6-7AA2-390373891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720E8F-1352-CF6F-E70A-08A3430F3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F69035-13F5-6C14-E353-871883263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5EB203-3616-9400-5950-3E7592560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1467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5E55F4-38FD-13E7-3649-FBBF9EE23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300CFF-1601-D60A-AE3B-9AFA6FB54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EDC2BE-FEF3-6D9E-0298-8FF518008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909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DD28C-C184-6ECB-321D-831D1F77F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583F4B-7E42-BEA3-8A0F-879C1AF6B2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CDF5B5-F2AB-5955-78E1-AFBA132EB0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C92C29-4A55-B3E6-01CF-4FA2A450E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2E0EA3-C268-651A-7406-B1D959324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0829A8-6BEC-018B-4A03-9DE6D29EE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7950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ABC9D-9EE8-0565-9471-0E4C4E19D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DB0AB4-E6C2-EA88-611D-C60DB0C140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8B0077-B534-0DB1-B672-69B3D69F45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ED6554-CF4F-663F-24AE-2683DCD9B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E3E965-C185-7612-BA96-E6B59E98D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02F06B-11B0-BEC8-E19F-C725F2375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4178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CFB922-BD00-D999-95F6-C74423458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CED7E1-69C1-6042-C1E2-DB1A9ECB5E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CE9DEB-51EF-FFB1-99D4-903D50CAD5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6945A-7DEF-4499-8489-8DBA9E592148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A49315-880F-2506-9896-3FBBD90063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2D27B0-6BB4-11F9-00A0-21869E6656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1372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ED76C7E-FFF5-3EC9-271F-9A7D041F3C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2552755"/>
              </p:ext>
            </p:extLst>
          </p:nvPr>
        </p:nvGraphicFramePr>
        <p:xfrm>
          <a:off x="57150" y="22861"/>
          <a:ext cx="12077700" cy="68888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66223">
                  <a:extLst>
                    <a:ext uri="{9D8B030D-6E8A-4147-A177-3AD203B41FA5}">
                      <a16:colId xmlns:a16="http://schemas.microsoft.com/office/drawing/2014/main" val="43407295"/>
                    </a:ext>
                  </a:extLst>
                </a:gridCol>
                <a:gridCol w="3635644">
                  <a:extLst>
                    <a:ext uri="{9D8B030D-6E8A-4147-A177-3AD203B41FA5}">
                      <a16:colId xmlns:a16="http://schemas.microsoft.com/office/drawing/2014/main" val="4109259491"/>
                    </a:ext>
                  </a:extLst>
                </a:gridCol>
                <a:gridCol w="3879095">
                  <a:extLst>
                    <a:ext uri="{9D8B030D-6E8A-4147-A177-3AD203B41FA5}">
                      <a16:colId xmlns:a16="http://schemas.microsoft.com/office/drawing/2014/main" val="4216675868"/>
                    </a:ext>
                  </a:extLst>
                </a:gridCol>
                <a:gridCol w="2096738">
                  <a:extLst>
                    <a:ext uri="{9D8B030D-6E8A-4147-A177-3AD203B41FA5}">
                      <a16:colId xmlns:a16="http://schemas.microsoft.com/office/drawing/2014/main" val="2617143071"/>
                    </a:ext>
                  </a:extLst>
                </a:gridCol>
              </a:tblGrid>
              <a:tr h="330839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OCR GCSE Physical Education Paper 1 Mock Exam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2387585"/>
                  </a:ext>
                </a:extLst>
              </a:tr>
              <a:tr h="2300838">
                <a:tc rowSpan="4">
                  <a:txBody>
                    <a:bodyPr/>
                    <a:lstStyle/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Structure of the exam</a:t>
                      </a:r>
                    </a:p>
                    <a:p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marks: 60 minutes</a:t>
                      </a:r>
                    </a:p>
                    <a:p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 available:60 minutes.</a:t>
                      </a:r>
                    </a:p>
                    <a:p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Answer ALL questions.</a:t>
                      </a:r>
                    </a:p>
                    <a:p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Topics being assessed:</a:t>
                      </a:r>
                    </a:p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Physical Training</a:t>
                      </a:r>
                    </a:p>
                    <a:p>
                      <a:r>
                        <a:rPr lang="en-GB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Components of Fitness</a:t>
                      </a:r>
                    </a:p>
                    <a:p>
                      <a:r>
                        <a:rPr lang="en-GB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Methods of Training</a:t>
                      </a:r>
                    </a:p>
                    <a:p>
                      <a:r>
                        <a:rPr lang="en-GB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Fitness Testing</a:t>
                      </a:r>
                    </a:p>
                    <a:p>
                      <a:r>
                        <a:rPr lang="en-GB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Principles of Training</a:t>
                      </a:r>
                    </a:p>
                    <a:p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Skeletal System</a:t>
                      </a:r>
                    </a:p>
                    <a:p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Location of major bones</a:t>
                      </a:r>
                    </a:p>
                    <a:p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Functions of the skeleton</a:t>
                      </a:r>
                    </a:p>
                    <a:p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Joints</a:t>
                      </a:r>
                    </a:p>
                    <a:p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Components of Joints</a:t>
                      </a:r>
                    </a:p>
                    <a:p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Movement</a:t>
                      </a:r>
                    </a:p>
                    <a:p>
                      <a:r>
                        <a:rPr lang="en-GB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Muscles in movement</a:t>
                      </a:r>
                    </a:p>
                    <a:p>
                      <a:r>
                        <a:rPr lang="en-GB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Types of movement</a:t>
                      </a:r>
                    </a:p>
                    <a:p>
                      <a:r>
                        <a:rPr lang="en-GB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Levers</a:t>
                      </a:r>
                    </a:p>
                    <a:p>
                      <a:r>
                        <a:rPr lang="en-GB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Planes and Axes</a:t>
                      </a:r>
                    </a:p>
                    <a:p>
                      <a:endParaRPr lang="en-GB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Respiratory System</a:t>
                      </a:r>
                    </a:p>
                    <a:p>
                      <a:r>
                        <a:rPr lang="en-GB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Pathway of air</a:t>
                      </a:r>
                    </a:p>
                    <a:p>
                      <a:r>
                        <a:rPr lang="en-GB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Mechanics of breathing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Cardiovascular System</a:t>
                      </a:r>
                    </a:p>
                    <a:p>
                      <a:r>
                        <a:rPr lang="en-GB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Types of vessels</a:t>
                      </a:r>
                    </a:p>
                    <a:p>
                      <a:r>
                        <a:rPr lang="en-GB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Cardiac equation</a:t>
                      </a:r>
                    </a:p>
                    <a:p>
                      <a:r>
                        <a:rPr lang="en-GB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Pathway of blood through the heart</a:t>
                      </a:r>
                    </a:p>
                    <a:p>
                      <a:endParaRPr lang="en-GB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Short-and long-term </a:t>
                      </a:r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effects of exercise</a:t>
                      </a:r>
                    </a:p>
                    <a:p>
                      <a:r>
                        <a:rPr lang="en-GB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Cardiovascular</a:t>
                      </a:r>
                    </a:p>
                    <a:p>
                      <a:r>
                        <a:rPr lang="en-GB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Respiratory</a:t>
                      </a:r>
                    </a:p>
                    <a:p>
                      <a:r>
                        <a:rPr lang="en-GB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Muscular</a:t>
                      </a:r>
                    </a:p>
                    <a:p>
                      <a:r>
                        <a:rPr lang="en-GB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Skeletal</a:t>
                      </a:r>
                    </a:p>
                    <a:p>
                      <a:endParaRPr lang="en-GB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endParaRPr lang="en-GB" sz="7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Commands</a:t>
                      </a:r>
                    </a:p>
                    <a:p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Give / Identify / State </a:t>
                      </a:r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 recall a basic answer.</a:t>
                      </a:r>
                    </a:p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Explain</a:t>
                      </a:r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Give reasons for your answer or view.</a:t>
                      </a:r>
                    </a:p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Describe</a:t>
                      </a:r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write about the characteristics (‘say what you see’).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Analyse – Gives both sides to the answer.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</a:t>
                      </a:r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 Evaluate / Assess </a:t>
                      </a:r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 write about the strengths and weaknesses.</a:t>
                      </a:r>
                    </a:p>
                    <a:p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 Revision tips:</a:t>
                      </a:r>
                    </a:p>
                    <a:p>
                      <a:r>
                        <a:rPr lang="en-GB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1.) Blurting – select a topic to the left, Write down everything you can remember about this.</a:t>
                      </a:r>
                    </a:p>
                    <a:p>
                      <a:r>
                        <a:rPr lang="en-GB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2.) Use </a:t>
                      </a:r>
                      <a:r>
                        <a:rPr lang="en-GB" sz="14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TheEverLearner</a:t>
                      </a:r>
                      <a:endParaRPr lang="en-GB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3.) Complete past papers</a:t>
                      </a:r>
                    </a:p>
                    <a:p>
                      <a:r>
                        <a:rPr lang="en-GB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4.) Use Knowledge organiser</a:t>
                      </a:r>
                    </a:p>
                    <a:p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5325397"/>
                  </a:ext>
                </a:extLst>
              </a:tr>
              <a:tr h="136847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endParaRPr lang="en-GB" sz="7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Style of questions</a:t>
                      </a:r>
                    </a:p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Multiple choice questions</a:t>
                      </a:r>
                    </a:p>
                    <a:p>
                      <a:r>
                        <a:rPr lang="en-GB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mark - Choose one answer only.</a:t>
                      </a:r>
                    </a:p>
                    <a:p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 b="1" dirty="0"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State</a:t>
                      </a:r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or </a:t>
                      </a:r>
                      <a:r>
                        <a:rPr lang="en-GB" sz="1400" b="1" dirty="0"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Identify</a:t>
                      </a:r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Questions</a:t>
                      </a:r>
                    </a:p>
                    <a:p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or 2 marks</a:t>
                      </a:r>
                    </a:p>
                    <a:p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One mark for each correct and relevant point.</a:t>
                      </a:r>
                    </a:p>
                    <a:p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 b="1" dirty="0"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Explain</a:t>
                      </a:r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or </a:t>
                      </a:r>
                      <a:r>
                        <a:rPr lang="en-GB" sz="1400" b="1" dirty="0"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Describe</a:t>
                      </a:r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Questions</a:t>
                      </a:r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or 4 marks</a:t>
                      </a:r>
                    </a:p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Various points or reasons needed – sometimes you may need to support your answer with a sporting example</a:t>
                      </a:r>
                    </a:p>
                    <a:p>
                      <a:endParaRPr lang="en-GB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Analyse</a:t>
                      </a: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or </a:t>
                      </a:r>
                      <a:r>
                        <a:rPr lang="en-GB" sz="1400" b="1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Compare</a:t>
                      </a: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Question</a:t>
                      </a:r>
                    </a:p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marks</a:t>
                      </a:r>
                      <a:endParaRPr lang="en-GB" sz="1400" b="0" dirty="0">
                        <a:solidFill>
                          <a:srgbClr val="9900C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821632"/>
                  </a:ext>
                </a:extLst>
              </a:tr>
              <a:tr h="152334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7513333"/>
                  </a:ext>
                </a:extLst>
              </a:tr>
              <a:tr h="131164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2320290"/>
                  </a:ext>
                </a:extLst>
              </a:tr>
            </a:tbl>
          </a:graphicData>
        </a:graphic>
      </p:graphicFrame>
      <p:pic>
        <p:nvPicPr>
          <p:cNvPr id="1026" name="Picture 2" descr="Dear OCR GCSE PE students, this is how to ace your Paper 1 exam">
            <a:extLst>
              <a:ext uri="{FF2B5EF4-FFF2-40B4-BE49-F238E27FC236}">
                <a16:creationId xmlns:a16="http://schemas.microsoft.com/office/drawing/2014/main" id="{15DE6DD7-2406-FC10-B717-E5610A7BA1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4200" y="3863340"/>
            <a:ext cx="2533650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BF2B5F7D-6B4D-EF95-42B4-A737906CAC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5600" y="3844677"/>
            <a:ext cx="2165095" cy="2990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832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C1B1B71E8F03419A0E468C438EB6D1" ma:contentTypeVersion="15" ma:contentTypeDescription="Create a new document." ma:contentTypeScope="" ma:versionID="c07dad22cb99efd8686f4bd92598923c">
  <xsd:schema xmlns:xsd="http://www.w3.org/2001/XMLSchema" xmlns:xs="http://www.w3.org/2001/XMLSchema" xmlns:p="http://schemas.microsoft.com/office/2006/metadata/properties" xmlns:ns2="e01e58af-f755-4058-97d5-32ac5679e898" xmlns:ns3="2304d3b2-d908-4100-83b1-e9eb6a77cc3a" targetNamespace="http://schemas.microsoft.com/office/2006/metadata/properties" ma:root="true" ma:fieldsID="611a8fe54553e9e0d2d2f0c8bdd3a8ea" ns2:_="" ns3:_="">
    <xsd:import namespace="e01e58af-f755-4058-97d5-32ac5679e898"/>
    <xsd:import namespace="2304d3b2-d908-4100-83b1-e9eb6a77cc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1e58af-f755-4058-97d5-32ac5679e8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4d3b2-d908-4100-83b1-e9eb6a77cc3a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e2fc728b-b27a-4db6-a0ce-fe00047bf6ae}" ma:internalName="TaxCatchAll" ma:showField="CatchAllData" ma:web="2304d3b2-d908-4100-83b1-e9eb6a77cc3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304d3b2-d908-4100-83b1-e9eb6a77cc3a" xsi:nil="true"/>
    <lcf76f155ced4ddcb4097134ff3c332f xmlns="e01e58af-f755-4058-97d5-32ac5679e89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EA6C721-22E6-43FC-9FA7-DF9E9E731074}"/>
</file>

<file path=customXml/itemProps2.xml><?xml version="1.0" encoding="utf-8"?>
<ds:datastoreItem xmlns:ds="http://schemas.openxmlformats.org/officeDocument/2006/customXml" ds:itemID="{614E31C8-B937-4440-BE01-346FC83AC4C6}"/>
</file>

<file path=customXml/itemProps3.xml><?xml version="1.0" encoding="utf-8"?>
<ds:datastoreItem xmlns:ds="http://schemas.openxmlformats.org/officeDocument/2006/customXml" ds:itemID="{B4FC0F66-7A7F-4F1C-9D57-AD3F156772A9}"/>
</file>

<file path=docProps/app.xml><?xml version="1.0" encoding="utf-8"?>
<Properties xmlns="http://schemas.openxmlformats.org/officeDocument/2006/extended-properties" xmlns:vt="http://schemas.openxmlformats.org/officeDocument/2006/docPropsVTypes">
  <TotalTime>892</TotalTime>
  <Words>256</Words>
  <Application>Microsoft Office PowerPoint</Application>
  <PresentationFormat>Widescreen</PresentationFormat>
  <Paragraphs>68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Katharine Hutchinson</dc:creator>
  <cp:lastModifiedBy>Ashley Firth</cp:lastModifiedBy>
  <cp:revision>8</cp:revision>
  <dcterms:created xsi:type="dcterms:W3CDTF">2025-02-06T18:41:48Z</dcterms:created>
  <dcterms:modified xsi:type="dcterms:W3CDTF">2025-09-18T13:52:59Z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0x01010051C1B1B71E8F03419A0E468C438EB6D1</vt:lpwstr>
  </property>
</Properties>
</file>