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D76C7E-FFF5-3EC9-271F-9A7D041F3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03930"/>
              </p:ext>
            </p:extLst>
          </p:nvPr>
        </p:nvGraphicFramePr>
        <p:xfrm>
          <a:off x="0" y="2"/>
          <a:ext cx="12192001" cy="6880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6125">
                  <a:extLst>
                    <a:ext uri="{9D8B030D-6E8A-4147-A177-3AD203B41FA5}">
                      <a16:colId xmlns:a16="http://schemas.microsoft.com/office/drawing/2014/main" val="43407295"/>
                    </a:ext>
                  </a:extLst>
                </a:gridCol>
                <a:gridCol w="4452938">
                  <a:extLst>
                    <a:ext uri="{9D8B030D-6E8A-4147-A177-3AD203B41FA5}">
                      <a16:colId xmlns:a16="http://schemas.microsoft.com/office/drawing/2014/main" val="4109259491"/>
                    </a:ext>
                  </a:extLst>
                </a:gridCol>
                <a:gridCol w="4452938">
                  <a:extLst>
                    <a:ext uri="{9D8B030D-6E8A-4147-A177-3AD203B41FA5}">
                      <a16:colId xmlns:a16="http://schemas.microsoft.com/office/drawing/2014/main" val="3609693251"/>
                    </a:ext>
                  </a:extLst>
                </a:gridCol>
              </a:tblGrid>
              <a:tr h="35787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Mock GCSE French AQA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87585"/>
                  </a:ext>
                </a:extLst>
              </a:tr>
              <a:tr h="1286675">
                <a:tc gridSpan="3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being assessed?</a:t>
                      </a:r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 knowledge of French vocabulary, grammar and phonics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 understanding of extended, passages in French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Whether you can apply your knowledge of French to communicate effectively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25397"/>
                  </a:ext>
                </a:extLst>
              </a:tr>
              <a:tr h="2483583">
                <a:tc rowSpan="2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of the exam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1 Listening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45 minutes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2 Speaking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15 minutes preparation +10-12 minutes exam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3 Reading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60 minutes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4  Writing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marks: 50 marks 25%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available: 75 minutes</a:t>
                      </a:r>
                    </a:p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Style of questions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Comprehension questions      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Dictation    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 play   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 aloud 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unseen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GB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makrs</a:t>
                      </a:r>
                      <a:endParaRPr lang="en-GB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Photo card </a:t>
                      </a:r>
                      <a:r>
                        <a:rPr lang="en-GB" sz="1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Compulsory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Comprehension questions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Translation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words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marks</a:t>
                      </a:r>
                    </a:p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words 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marks</a:t>
                      </a:r>
                      <a:endParaRPr lang="en-GB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to use in revision:</a:t>
                      </a:r>
                    </a:p>
                    <a:p>
                      <a:endParaRPr lang="en-GB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Vocabulary (booklet and </a:t>
                      </a:r>
                      <a:r>
                        <a:rPr lang="en-GB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quizlets</a:t>
                      </a: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Speaking question (speaking book) to revise both speaking and writing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Chatty mat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keys document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Revision lessons</a:t>
                      </a:r>
                    </a:p>
                    <a:p>
                      <a:endParaRPr lang="en-GB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389372"/>
                  </a:ext>
                </a:extLst>
              </a:tr>
              <a:tr h="26503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Useful websites: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 board (AQA)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Quizlet class – Links on homework documents on teams</a:t>
                      </a:r>
                    </a:p>
                    <a:p>
                      <a:r>
                        <a:rPr lang="en-GB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Pearson active hub</a:t>
                      </a:r>
                    </a:p>
                    <a:p>
                      <a:endParaRPr lang="en-GB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3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83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1e58af-f755-4058-97d5-32ac5679e898">
      <Terms xmlns="http://schemas.microsoft.com/office/infopath/2007/PartnerControls"/>
    </lcf76f155ced4ddcb4097134ff3c332f>
    <TaxCatchAll xmlns="2304d3b2-d908-4100-83b1-e9eb6a77cc3a" xsi:nil="true"/>
    <SharedWithUsers xmlns="2304d3b2-d908-4100-83b1-e9eb6a77cc3a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5755AA-95C9-4A09-A2C1-D50079F4C4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D845CA-A3A6-4610-9F91-D06A67EE1686}">
  <ds:schemaRefs>
    <ds:schemaRef ds:uri="http://schemas.microsoft.com/office/2006/metadata/properties"/>
    <ds:schemaRef ds:uri="http://schemas.microsoft.com/office/infopath/2007/PartnerControls"/>
    <ds:schemaRef ds:uri="cc80ccfc-485b-4c58-abee-ef3f3c2ab2dc"/>
    <ds:schemaRef ds:uri="67800f14-558e-4a38-925c-b042f8fde14e"/>
    <ds:schemaRef ds:uri="e01e58af-f755-4058-97d5-32ac5679e898"/>
    <ds:schemaRef ds:uri="2304d3b2-d908-4100-83b1-e9eb6a77cc3a"/>
  </ds:schemaRefs>
</ds:datastoreItem>
</file>

<file path=customXml/itemProps3.xml><?xml version="1.0" encoding="utf-8"?>
<ds:datastoreItem xmlns:ds="http://schemas.openxmlformats.org/officeDocument/2006/customXml" ds:itemID="{9357F3C2-18BB-46E2-B875-2819356C6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e58af-f755-4058-97d5-32ac5679e898"/>
    <ds:schemaRef ds:uri="2304d3b2-d908-4100-83b1-e9eb6a77cc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207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lastModifiedBy>Caroline Heaney</cp:lastModifiedBy>
  <cp:revision>11</cp:revision>
  <dcterms:created xsi:type="dcterms:W3CDTF">2025-02-06T18:41:48Z</dcterms:created>
  <dcterms:modified xsi:type="dcterms:W3CDTF">2025-09-17T15:47:47Z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  <property fmtid="{D5CDD505-2E9C-101B-9397-08002B2CF9AE}" pid="3" name="MediaServiceImageTags">
    <vt:lpwstr/>
  </property>
  <property fmtid="{D5CDD505-2E9C-101B-9397-08002B2CF9AE}" pid="4" name="Order">
    <vt:r8>2770600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