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-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0E06E-5224-13F9-1596-6D10340E77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0938BF-A81D-7BA5-4BD3-E117973C06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69A18-254B-F493-2161-FD00090B0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45F57-6AD3-1218-6C75-744DB8ED3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E91FA-B64B-4C0D-8902-F12C2BEBE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876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ACA3A-3ADB-56A5-7000-E60760BAB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84D603-E4F3-25F3-5BC5-A4EFBB8F06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274A35-3F5A-DE3E-EC80-942FF8E6A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7BFA6-67C6-99A6-6B1B-F552D914E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3E02E-C265-59B5-BF55-5B6B17E51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270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AA8E7B-18A9-A402-756D-774D6A562F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5EA421-9845-80F5-19B9-30F3BC9E0B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DB1C58-CE5E-322D-0008-A1215C715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FF719B-B702-4914-6B7E-D6CF4DC78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D06D6B-FBB2-6322-66EA-104E9B9C0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9119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49FC-985A-9E35-9EE5-F4ABE4C9A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B1C65-2F60-4C58-7A6A-B0B8B3CF82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555962-714C-CE77-AD39-693133950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65DF9-9368-4220-3E66-3924786E6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D9DBBD-9E86-25A6-99D7-C6777BBD7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2070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7EEB6-EF17-44D3-F92C-46DD5BEAC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B08B6-2003-F067-2B49-BA339D9D5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20905-BB5C-3245-A8AA-6831EC236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8B2B8-C61B-A085-797C-33859D643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6FB7D-CD03-C559-C57A-DA724BA2B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56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D5E32-570A-4FE6-670B-A88E5E61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E56C9-481B-7EFA-05BB-AE6F5301AD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7682AE-F915-E3E4-0ACC-8EB2E89735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A98D4A-0449-645E-A1FC-C93EC524B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132E48-C9BF-6B82-990E-00DC88056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E44E19-B0BF-E0CE-0D49-92D126A62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762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29A35-30DE-78FF-8731-D3A7AADFD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8FB4E9-2521-8AB5-89C7-4265CEEEAA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EE3A54-F2A1-6DC0-89B0-8DC8D31B16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7A55D6-10F7-CF9F-CC73-80B399F074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702551-3E17-71D6-09B0-C1715A9F2B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0DAE1D-076E-5E6A-0D4F-AF6DFF6A3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E49A05-64AE-EA48-F0C6-090A1A891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D12C7B-8D52-64DB-E20F-9BFACBF23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933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C8840-B3C3-E5F6-7AA2-390373891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720E8F-1352-CF6F-E70A-08A3430F3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F69035-13F5-6C14-E353-871883263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5EB203-3616-9400-5950-3E7592560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467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5E55F4-38FD-13E7-3649-FBBF9EE23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300CFF-1601-D60A-AE3B-9AFA6FB54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EDC2BE-FEF3-6D9E-0298-8FF518008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09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DD28C-C184-6ECB-321D-831D1F77F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83F4B-7E42-BEA3-8A0F-879C1AF6B2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CDF5B5-F2AB-5955-78E1-AFBA132EB0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C92C29-4A55-B3E6-01CF-4FA2A450E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2E0EA3-C268-651A-7406-B1D959324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0829A8-6BEC-018B-4A03-9DE6D29EE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950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ABC9D-9EE8-0565-9471-0E4C4E19D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DB0AB4-E6C2-EA88-611D-C60DB0C140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8B0077-B534-0DB1-B672-69B3D69F45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ED6554-CF4F-663F-24AE-2683DCD9B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E3E965-C185-7612-BA96-E6B59E98D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02F06B-11B0-BEC8-E19F-C725F2375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4178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CFB922-BD00-D999-95F6-C74423458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CED7E1-69C1-6042-C1E2-DB1A9ECB5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CE9DEB-51EF-FFB1-99D4-903D50CAD5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A49315-880F-2506-9896-3FBBD90063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2D27B0-6BB4-11F9-00A0-21869E6656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372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59DAD32-F2AD-A3C1-DCD5-01C9B47DB412}"/>
              </a:ext>
            </a:extLst>
          </p:cNvPr>
          <p:cNvSpPr txBox="1"/>
          <p:nvPr/>
        </p:nvSpPr>
        <p:spPr>
          <a:xfrm>
            <a:off x="-1" y="759856"/>
            <a:ext cx="6181725" cy="620169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500" b="1" dirty="0">
                <a:latin typeface="Arial" panose="020B0604020202020204" pitchFamily="34" charset="0"/>
                <a:cs typeface="Arial" panose="020B0604020202020204" pitchFamily="34" charset="0"/>
              </a:rPr>
              <a:t>Structure of the exam.</a:t>
            </a:r>
          </a:p>
          <a:p>
            <a:r>
              <a:rPr lang="en-GB" sz="1500" b="1" dirty="0">
                <a:latin typeface="Arial" panose="020B0604020202020204" pitchFamily="34" charset="0"/>
                <a:cs typeface="Arial" panose="020B0604020202020204" pitchFamily="34" charset="0"/>
              </a:rPr>
              <a:t>Past Paper</a:t>
            </a:r>
          </a:p>
          <a:p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Total marks: 80</a:t>
            </a:r>
          </a:p>
          <a:p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Time available 90 minutes (+ extra time if entitled)</a:t>
            </a:r>
          </a:p>
          <a:p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Answer all questions.</a:t>
            </a:r>
          </a:p>
          <a:p>
            <a:r>
              <a:rPr lang="en-GB" sz="1500" b="1" dirty="0">
                <a:latin typeface="Arial" panose="020B0604020202020204" pitchFamily="34" charset="0"/>
                <a:cs typeface="Arial" panose="020B0604020202020204" pitchFamily="34" charset="0"/>
              </a:rPr>
              <a:t>Topics and resources to help revision</a:t>
            </a:r>
          </a:p>
          <a:p>
            <a:r>
              <a:rPr lang="en-GB" sz="1500" b="1" dirty="0">
                <a:latin typeface="Arial" panose="020B0604020202020204" pitchFamily="34" charset="0"/>
                <a:cs typeface="Arial" panose="020B0604020202020204" pitchFamily="34" charset="0"/>
              </a:rPr>
              <a:t>In Teams </a:t>
            </a:r>
            <a:r>
              <a:rPr lang="en-GB" sz="15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GB" sz="1500" b="1" dirty="0">
                <a:latin typeface="Arial" panose="020B0604020202020204" pitchFamily="34" charset="0"/>
                <a:cs typeface="Arial" panose="020B0604020202020204" pitchFamily="34" charset="0"/>
              </a:rPr>
              <a:t> classwork </a:t>
            </a:r>
            <a:r>
              <a:rPr lang="en-GB" sz="15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Module number </a:t>
            </a:r>
            <a:endParaRPr lang="en-GB" sz="1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500" b="1" dirty="0">
                <a:latin typeface="Arial" panose="020B0604020202020204" pitchFamily="34" charset="0"/>
                <a:cs typeface="Arial" panose="020B0604020202020204" pitchFamily="34" charset="0"/>
              </a:rPr>
              <a:t>Unit 6 Algorithms and Flowcharts</a:t>
            </a:r>
          </a:p>
          <a:p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Computational thinking, Binary/Linear </a:t>
            </a:r>
            <a:r>
              <a:rPr lang="en-GB" sz="1500" dirty="0" err="1">
                <a:latin typeface="Arial" panose="020B0604020202020204" pitchFamily="34" charset="0"/>
                <a:cs typeface="Arial" panose="020B0604020202020204" pitchFamily="34" charset="0"/>
              </a:rPr>
              <a:t>Search,Bubble,Insert,Merge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 Sort. Flowcharts. Trace Tables.</a:t>
            </a:r>
          </a:p>
          <a:p>
            <a:r>
              <a:rPr lang="en-GB" sz="1500" b="1" dirty="0">
                <a:latin typeface="Arial" panose="020B0604020202020204" pitchFamily="34" charset="0"/>
                <a:cs typeface="Arial" panose="020B0604020202020204" pitchFamily="34" charset="0"/>
              </a:rPr>
              <a:t>Unit 8  Logic, Languages, Errors, Testing, IDEs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Logic gates, truth tables, Low and High level languages, Translators: Compilers vs Interpreters, Test data: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Normal,Boundary,Invalid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Erroneous. Defensive Design: data validation: the following checks of inputted data: range, length, format, presence, type. IDEs: editing tools : autocompletion, Pretty printing (different colours for keywords/variables): debugging tools: stepping through, breakpoints, variable watches, error diagnostics: reporting syntax errors and their line numbers</a:t>
            </a:r>
          </a:p>
          <a:p>
            <a:r>
              <a:rPr lang="en-GB" sz="1500" b="1" dirty="0">
                <a:latin typeface="Arial" panose="020B0604020202020204" pitchFamily="34" charset="0"/>
                <a:cs typeface="Arial" panose="020B0604020202020204" pitchFamily="34" charset="0"/>
              </a:rPr>
              <a:t>Unit 7 Programming: </a:t>
            </a:r>
          </a:p>
          <a:p>
            <a:r>
              <a:rPr lang="en-GB" sz="1500" b="1" dirty="0">
                <a:latin typeface="Arial" panose="020B0604020202020204" pitchFamily="34" charset="0"/>
                <a:cs typeface="Arial" panose="020B0604020202020204" pitchFamily="34" charset="0"/>
              </a:rPr>
              <a:t>Programming constructs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: Sequence, Selection, iteration – identifying and coding.     </a:t>
            </a:r>
          </a:p>
          <a:p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Assigning  (values to) variables and </a:t>
            </a:r>
            <a:r>
              <a:rPr lang="en-GB" sz="1500" dirty="0" err="1">
                <a:latin typeface="Arial" panose="020B0604020202020204" pitchFamily="34" charset="0"/>
                <a:cs typeface="Arial" panose="020B0604020202020204" pitchFamily="34" charset="0"/>
              </a:rPr>
              <a:t>inputing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 data. Selection: use of if, </a:t>
            </a:r>
            <a:r>
              <a:rPr lang="en-GB" sz="1500" dirty="0" err="1">
                <a:latin typeface="Arial" panose="020B0604020202020204" pitchFamily="34" charset="0"/>
                <a:cs typeface="Arial" panose="020B0604020202020204" pitchFamily="34" charset="0"/>
              </a:rPr>
              <a:t>elif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, else and using conditions. Conditions: single ones (age &gt; 18) or joined with Boolean operator (age &gt; 18 and height &gt;1.5). Iteration: for/while. File opening/reading writing. </a:t>
            </a:r>
            <a:r>
              <a:rPr lang="en-GB" sz="1500" dirty="0" err="1">
                <a:latin typeface="Arial" panose="020B0604020202020204" pitchFamily="34" charset="0"/>
                <a:cs typeface="Arial" panose="020B0604020202020204" pitchFamily="34" charset="0"/>
              </a:rPr>
              <a:t>Subprograms:Function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/procedures	</a:t>
            </a:r>
          </a:p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1E7BD9-C24C-1DA1-A51D-DAFDFFE27BDD}"/>
              </a:ext>
            </a:extLst>
          </p:cNvPr>
          <p:cNvSpPr txBox="1"/>
          <p:nvPr/>
        </p:nvSpPr>
        <p:spPr>
          <a:xfrm>
            <a:off x="6267450" y="3718679"/>
            <a:ext cx="5924550" cy="3139321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800" b="1" dirty="0">
                <a:latin typeface="Arial" panose="020B0604020202020204" pitchFamily="34" charset="0"/>
                <a:cs typeface="Arial" panose="020B0604020202020204" pitchFamily="34" charset="0"/>
              </a:rPr>
              <a:t>Style of questions</a:t>
            </a:r>
          </a:p>
          <a:p>
            <a:r>
              <a:rPr lang="en-GB" sz="1800" b="1" dirty="0">
                <a:latin typeface="Arial" panose="020B0604020202020204" pitchFamily="34" charset="0"/>
                <a:cs typeface="Arial" panose="020B0604020202020204" pitchFamily="34" charset="0"/>
              </a:rPr>
              <a:t>Short questions (1 – 6 marks)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Remember to look the number of marks. If it says give reasons and its 4 marks give at least 4 reasons.</a:t>
            </a:r>
          </a:p>
          <a:p>
            <a:r>
              <a:rPr lang="en-GB" sz="1800" b="1" dirty="0">
                <a:latin typeface="Arial" panose="020B0604020202020204" pitchFamily="34" charset="0"/>
                <a:cs typeface="Arial" panose="020B0604020202020204" pitchFamily="34" charset="0"/>
              </a:rPr>
              <a:t>Programming Questions: 2-6 marks.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In section</a:t>
            </a:r>
            <a:endParaRPr lang="en-GB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800" b="1" dirty="0">
                <a:latin typeface="Arial" panose="020B0604020202020204" pitchFamily="34" charset="0"/>
                <a:cs typeface="Arial" panose="020B0604020202020204" pitchFamily="34" charset="0"/>
              </a:rPr>
              <a:t>Section A: In section A coding question can be answered with python/pseudocode or flowcharts.</a:t>
            </a:r>
          </a:p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Section B: In section B coding questions should be done in python/OCR ref language.</a:t>
            </a: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800" b="1" dirty="0">
                <a:latin typeface="Arial" panose="020B0604020202020204" pitchFamily="34" charset="0"/>
                <a:cs typeface="Arial" panose="020B0604020202020204" pitchFamily="34" charset="0"/>
              </a:rPr>
              <a:t>Filling in Tables </a:t>
            </a:r>
          </a:p>
          <a:p>
            <a:r>
              <a:rPr lang="en-GB" sz="1800" b="1" dirty="0">
                <a:latin typeface="Arial" panose="020B0604020202020204" pitchFamily="34" charset="0"/>
                <a:cs typeface="Arial" panose="020B0604020202020204" pitchFamily="34" charset="0"/>
              </a:rPr>
              <a:t>Fill in gaps paragraphs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95A9F1-94CD-D00C-97BD-BCB8646083E4}"/>
              </a:ext>
            </a:extLst>
          </p:cNvPr>
          <p:cNvSpPr txBox="1"/>
          <p:nvPr/>
        </p:nvSpPr>
        <p:spPr>
          <a:xfrm>
            <a:off x="0" y="0"/>
            <a:ext cx="12363450" cy="646331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3600" dirty="0"/>
              <a:t>GCSE Computer Science Year 11 Mock. Nov (During 3</a:t>
            </a:r>
            <a:r>
              <a:rPr lang="en-GB" sz="3600" baseline="30000" dirty="0"/>
              <a:t>rd</a:t>
            </a:r>
            <a:r>
              <a:rPr lang="en-GB" sz="3600" dirty="0"/>
              <a:t>-14</a:t>
            </a:r>
            <a:r>
              <a:rPr lang="en-GB" sz="3600" baseline="30000" dirty="0"/>
              <a:t>th </a:t>
            </a:r>
            <a:r>
              <a:rPr lang="en-GB" sz="3600" dirty="0"/>
              <a:t>)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86D667-1FD5-364B-A0C8-2E39D1B44DE8}"/>
              </a:ext>
            </a:extLst>
          </p:cNvPr>
          <p:cNvSpPr txBox="1"/>
          <p:nvPr/>
        </p:nvSpPr>
        <p:spPr>
          <a:xfrm>
            <a:off x="6267450" y="759856"/>
            <a:ext cx="5924550" cy="2862322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Other good revision resources</a:t>
            </a:r>
          </a:p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A good revision guide such  as CGP OCR Computer Science is also a very useful.</a:t>
            </a:r>
            <a:endParaRPr lang="en-GB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800" b="1" dirty="0">
                <a:latin typeface="Arial" panose="020B0604020202020204" pitchFamily="34" charset="0"/>
                <a:cs typeface="Arial" panose="020B0604020202020204" pitchFamily="34" charset="0"/>
              </a:rPr>
              <a:t>But also online:</a:t>
            </a:r>
          </a:p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1800" b="1" dirty="0">
                <a:latin typeface="Arial" panose="020B0604020202020204" pitchFamily="34" charset="0"/>
                <a:cs typeface="Arial" panose="020B0604020202020204" pitchFamily="34" charset="0"/>
              </a:rPr>
              <a:t>raig and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GB" sz="1800" b="1" dirty="0">
                <a:latin typeface="Arial" panose="020B0604020202020204" pitchFamily="34" charset="0"/>
                <a:cs typeface="Arial" panose="020B0604020202020204" pitchFamily="34" charset="0"/>
              </a:rPr>
              <a:t>ave videos</a:t>
            </a:r>
          </a:p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Seneca</a:t>
            </a:r>
          </a:p>
          <a:p>
            <a:r>
              <a:rPr lang="en-GB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Bbc</a:t>
            </a:r>
            <a:r>
              <a:rPr lang="en-GB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bites</a:t>
            </a:r>
            <a:r>
              <a:rPr lang="en-GB" b="1" dirty="0" err="1"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  <a:endParaRPr lang="en-GB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Ada computing (but make sure just GCSE material)</a:t>
            </a:r>
          </a:p>
          <a:p>
            <a:r>
              <a:rPr lang="en-GB" b="1" dirty="0"/>
              <a:t>Time2Code</a:t>
            </a:r>
          </a:p>
          <a:p>
            <a:r>
              <a:rPr lang="en-GB" b="1" dirty="0"/>
              <a:t>Python Sponge</a:t>
            </a:r>
          </a:p>
        </p:txBody>
      </p:sp>
    </p:spTree>
    <p:extLst>
      <p:ext uri="{BB962C8B-B14F-4D97-AF65-F5344CB8AC3E}">
        <p14:creationId xmlns:p14="http://schemas.microsoft.com/office/powerpoint/2010/main" val="1767777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04d3b2-d908-4100-83b1-e9eb6a77cc3a" xsi:nil="true"/>
    <lcf76f155ced4ddcb4097134ff3c332f xmlns="e01e58af-f755-4058-97d5-32ac5679e89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C1B1B71E8F03419A0E468C438EB6D1" ma:contentTypeVersion="15" ma:contentTypeDescription="Create a new document." ma:contentTypeScope="" ma:versionID="c07dad22cb99efd8686f4bd92598923c">
  <xsd:schema xmlns:xsd="http://www.w3.org/2001/XMLSchema" xmlns:xs="http://www.w3.org/2001/XMLSchema" xmlns:p="http://schemas.microsoft.com/office/2006/metadata/properties" xmlns:ns2="e01e58af-f755-4058-97d5-32ac5679e898" xmlns:ns3="2304d3b2-d908-4100-83b1-e9eb6a77cc3a" targetNamespace="http://schemas.microsoft.com/office/2006/metadata/properties" ma:root="true" ma:fieldsID="611a8fe54553e9e0d2d2f0c8bdd3a8ea" ns2:_="" ns3:_="">
    <xsd:import namespace="e01e58af-f755-4058-97d5-32ac5679e898"/>
    <xsd:import namespace="2304d3b2-d908-4100-83b1-e9eb6a77cc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1e58af-f755-4058-97d5-32ac5679e8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4d3b2-d908-4100-83b1-e9eb6a77cc3a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e2fc728b-b27a-4db6-a0ce-fe00047bf6ae}" ma:internalName="TaxCatchAll" ma:showField="CatchAllData" ma:web="2304d3b2-d908-4100-83b1-e9eb6a77cc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14128DC-5FEC-4F9B-952C-E0D013688E3E}">
  <ds:schemaRefs>
    <ds:schemaRef ds:uri="http://schemas.microsoft.com/office/2006/metadata/properties"/>
    <ds:schemaRef ds:uri="http://schemas.microsoft.com/office/infopath/2007/PartnerControls"/>
    <ds:schemaRef ds:uri="45fec05c-240e-4a62-bdd1-dc3c679b8627"/>
  </ds:schemaRefs>
</ds:datastoreItem>
</file>

<file path=customXml/itemProps2.xml><?xml version="1.0" encoding="utf-8"?>
<ds:datastoreItem xmlns:ds="http://schemas.openxmlformats.org/officeDocument/2006/customXml" ds:itemID="{A9B03D37-E9F8-474F-817E-039EFACA06C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77B053-25D5-4E55-B2E6-CDECC7761CCC}"/>
</file>

<file path=docProps/app.xml><?xml version="1.0" encoding="utf-8"?>
<Properties xmlns="http://schemas.openxmlformats.org/officeDocument/2006/extended-properties" xmlns:vt="http://schemas.openxmlformats.org/officeDocument/2006/docPropsVTypes">
  <TotalTime>20212</TotalTime>
  <Words>386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Katharine Hutchinson</dc:creator>
  <cp:lastModifiedBy>Ben Dobson</cp:lastModifiedBy>
  <cp:revision>9</cp:revision>
  <dcterms:created xsi:type="dcterms:W3CDTF">2025-02-06T18:41:48Z</dcterms:created>
  <dcterms:modified xsi:type="dcterms:W3CDTF">2025-09-18T09:42:29Z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0x01010051C1B1B71E8F03419A0E468C438EB6D1</vt:lpwstr>
  </property>
</Properties>
</file>