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E3E60C-BD8D-77E6-039C-3BCF7DCCE9E8}" v="1114" dt="2025-03-17T12:20:49.624"/>
    <p1510:client id="{2855B9BA-1CA6-4831-88E3-A1B0992D9653}" v="8" dt="2025-03-17T11:28:22.9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lie Legg" userId="5614e3a7-3a88-4585-b31f-49ecbdf82c74" providerId="ADAL" clId="{2855B9BA-1CA6-4831-88E3-A1B0992D9653}"/>
    <pc:docChg chg="undo custSel modSld">
      <pc:chgData name="Mollie Legg" userId="5614e3a7-3a88-4585-b31f-49ecbdf82c74" providerId="ADAL" clId="{2855B9BA-1CA6-4831-88E3-A1B0992D9653}" dt="2025-03-17T11:28:22.899" v="1406" actId="20577"/>
      <pc:docMkLst>
        <pc:docMk/>
      </pc:docMkLst>
      <pc:sldChg chg="delSp modSp mod">
        <pc:chgData name="Mollie Legg" userId="5614e3a7-3a88-4585-b31f-49ecbdf82c74" providerId="ADAL" clId="{2855B9BA-1CA6-4831-88E3-A1B0992D9653}" dt="2025-03-17T11:28:22.899" v="1406" actId="20577"/>
        <pc:sldMkLst>
          <pc:docMk/>
          <pc:sldMk cId="3751832497" sldId="259"/>
        </pc:sldMkLst>
        <pc:graphicFrameChg chg="mod modGraphic">
          <ac:chgData name="Mollie Legg" userId="5614e3a7-3a88-4585-b31f-49ecbdf82c74" providerId="ADAL" clId="{2855B9BA-1CA6-4831-88E3-A1B0992D9653}" dt="2025-03-17T11:28:22.899" v="1406" actId="20577"/>
          <ac:graphicFrameMkLst>
            <pc:docMk/>
            <pc:sldMk cId="3751832497" sldId="259"/>
            <ac:graphicFrameMk id="4" creationId="{6ED76C7E-FFF5-3EC9-271F-9A7D041F3C74}"/>
          </ac:graphicFrameMkLst>
        </pc:graphicFrameChg>
        <pc:picChg chg="del">
          <ac:chgData name="Mollie Legg" userId="5614e3a7-3a88-4585-b31f-49ecbdf82c74" providerId="ADAL" clId="{2855B9BA-1CA6-4831-88E3-A1B0992D9653}" dt="2025-03-17T11:21:27.845" v="497" actId="478"/>
          <ac:picMkLst>
            <pc:docMk/>
            <pc:sldMk cId="3751832497" sldId="259"/>
            <ac:picMk id="3" creationId="{F1BB921E-606E-D573-7499-B6F82F1E87C4}"/>
          </ac:picMkLst>
        </pc:picChg>
        <pc:picChg chg="del">
          <ac:chgData name="Mollie Legg" userId="5614e3a7-3a88-4585-b31f-49ecbdf82c74" providerId="ADAL" clId="{2855B9BA-1CA6-4831-88E3-A1B0992D9653}" dt="2025-03-17T11:25:06.095" v="1275" actId="478"/>
          <ac:picMkLst>
            <pc:docMk/>
            <pc:sldMk cId="3751832497" sldId="259"/>
            <ac:picMk id="7" creationId="{AC32817C-FCDC-CE1B-2E72-D1D120F53DAD}"/>
          </ac:picMkLst>
        </pc:picChg>
        <pc:picChg chg="del">
          <ac:chgData name="Mollie Legg" userId="5614e3a7-3a88-4585-b31f-49ecbdf82c74" providerId="ADAL" clId="{2855B9BA-1CA6-4831-88E3-A1B0992D9653}" dt="2025-03-17T11:25:06.095" v="1275" actId="478"/>
          <ac:picMkLst>
            <pc:docMk/>
            <pc:sldMk cId="3751832497" sldId="259"/>
            <ac:picMk id="9" creationId="{1C0CE44A-1BB6-1D56-DFDC-745B7E4FDF1E}"/>
          </ac:picMkLst>
        </pc:picChg>
      </pc:sldChg>
    </pc:docChg>
  </pc:docChgLst>
  <pc:docChgLst>
    <pc:chgData name="Sonya Kirk" userId="S::skirk@ccc.tela.org.uk::d514be35-5ef0-44ac-a15d-b91f4e5f7fe6" providerId="AD" clId="Web-{17E3E60C-BD8D-77E6-039C-3BCF7DCCE9E8}"/>
    <pc:docChg chg="modSld">
      <pc:chgData name="Sonya Kirk" userId="S::skirk@ccc.tela.org.uk::d514be35-5ef0-44ac-a15d-b91f4e5f7fe6" providerId="AD" clId="Web-{17E3E60C-BD8D-77E6-039C-3BCF7DCCE9E8}" dt="2025-03-17T12:20:18.669" v="1103"/>
      <pc:docMkLst>
        <pc:docMk/>
      </pc:docMkLst>
      <pc:sldChg chg="modSp">
        <pc:chgData name="Sonya Kirk" userId="S::skirk@ccc.tela.org.uk::d514be35-5ef0-44ac-a15d-b91f4e5f7fe6" providerId="AD" clId="Web-{17E3E60C-BD8D-77E6-039C-3BCF7DCCE9E8}" dt="2025-03-17T12:20:18.669" v="1103"/>
        <pc:sldMkLst>
          <pc:docMk/>
          <pc:sldMk cId="3751832497" sldId="259"/>
        </pc:sldMkLst>
        <pc:graphicFrameChg chg="mod modGraphic">
          <ac:chgData name="Sonya Kirk" userId="S::skirk@ccc.tela.org.uk::d514be35-5ef0-44ac-a15d-b91f4e5f7fe6" providerId="AD" clId="Web-{17E3E60C-BD8D-77E6-039C-3BCF7DCCE9E8}" dt="2025-03-17T12:20:18.669" v="1103"/>
          <ac:graphicFrameMkLst>
            <pc:docMk/>
            <pc:sldMk cId="3751832497" sldId="259"/>
            <ac:graphicFrameMk id="4" creationId="{6ED76C7E-FFF5-3EC9-271F-9A7D041F3C7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0E06E-5224-13F9-1596-6D10340E77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0938BF-A81D-7BA5-4BD3-E117973C0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69A18-254B-F493-2161-FD00090B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45F57-6AD3-1218-6C75-744DB8ED3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E91FA-B64B-4C0D-8902-F12C2BEB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87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CA3A-3ADB-56A5-7000-E60760BAB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4D603-E4F3-25F3-5BC5-A4EFBB8F0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74A35-3F5A-DE3E-EC80-942FF8E6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BFA6-67C6-99A6-6B1B-F552D914E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E02E-C265-59B5-BF55-5B6B17E51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27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AA8E7B-18A9-A402-756D-774D6A562F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A421-9845-80F5-19B9-30F3BC9E0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B1C58-CE5E-322D-0008-A1215C715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F719B-B702-4914-6B7E-D6CF4DC7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06D6B-FBB2-6322-66EA-104E9B9C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1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49FC-985A-9E35-9EE5-F4ABE4C9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1C65-2F60-4C58-7A6A-B0B8B3CF8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55962-714C-CE77-AD39-69313395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65DF9-9368-4220-3E66-3924786E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DBBD-9E86-25A6-99D7-C6777BBD7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7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7EEB6-EF17-44D3-F92C-46DD5BEAC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B08B6-2003-F067-2B49-BA339D9D5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20905-BB5C-3245-A8AA-6831EC236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8B2B8-C61B-A085-797C-33859D64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6FB7D-CD03-C559-C57A-DA724BA2B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6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D5E32-570A-4FE6-670B-A88E5E61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56C9-481B-7EFA-05BB-AE6F5301A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7682AE-F915-E3E4-0ACC-8EB2E8973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98D4A-0449-645E-A1FC-C93EC524B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32E48-C9BF-6B82-990E-00DC8805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44E19-B0BF-E0CE-0D49-92D126A6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762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29A35-30DE-78FF-8731-D3A7AADFD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8FB4E9-2521-8AB5-89C7-4265CEEEA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EE3A54-F2A1-6DC0-89B0-8DC8D31B1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7A55D6-10F7-CF9F-CC73-80B399F07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702551-3E17-71D6-09B0-C1715A9F2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0DAE1D-076E-5E6A-0D4F-AF6DFF6A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E49A05-64AE-EA48-F0C6-090A1A89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12C7B-8D52-64DB-E20F-9BFACBF2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3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C8840-B3C3-E5F6-7AA2-390373891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20E8F-1352-CF6F-E70A-08A3430F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69035-13F5-6C14-E353-87188326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5EB203-3616-9400-5950-3E759256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6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5E55F4-38FD-13E7-3649-FBBF9EE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300CFF-1601-D60A-AE3B-9AFA6FB5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DC2BE-FEF3-6D9E-0298-8FF51800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09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28C-C184-6ECB-321D-831D1F77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3F4B-7E42-BEA3-8A0F-879C1AF6B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DF5B5-F2AB-5955-78E1-AFBA132EB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C92C29-4A55-B3E6-01CF-4FA2A450E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E0EA3-C268-651A-7406-B1D95932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0829A8-6BEC-018B-4A03-9DE6D29EE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BC9D-9EE8-0565-9471-0E4C4E19D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DB0AB4-E6C2-EA88-611D-C60DB0C140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B0077-B534-0DB1-B672-69B3D69F4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6554-CF4F-663F-24AE-2683DCD9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E3E965-C185-7612-BA96-E6B59E98D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2F06B-11B0-BEC8-E19F-C725F2375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178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CFB922-BD00-D999-95F6-C7442345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ED7E1-69C1-6042-C1E2-DB1A9ECB5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E9DEB-51EF-FFB1-99D4-903D50CAD5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6945A-7DEF-4499-8489-8DBA9E59214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9315-880F-2506-9896-3FBBD9006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27B0-6BB4-11F9-00A0-21869E6656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46EA4-6E4A-4373-AA3E-FFCBE8649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372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cr.org.uk/qualifications/gcse/classical-civilisation-j199-from-2017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ED76C7E-FFF5-3EC9-271F-9A7D041F3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90894"/>
              </p:ext>
            </p:extLst>
          </p:nvPr>
        </p:nvGraphicFramePr>
        <p:xfrm>
          <a:off x="0" y="0"/>
          <a:ext cx="12191998" cy="68148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9086">
                  <a:extLst>
                    <a:ext uri="{9D8B030D-6E8A-4147-A177-3AD203B41FA5}">
                      <a16:colId xmlns:a16="http://schemas.microsoft.com/office/drawing/2014/main" val="43407295"/>
                    </a:ext>
                  </a:extLst>
                </a:gridCol>
                <a:gridCol w="8232912">
                  <a:extLst>
                    <a:ext uri="{9D8B030D-6E8A-4147-A177-3AD203B41FA5}">
                      <a16:colId xmlns:a16="http://schemas.microsoft.com/office/drawing/2014/main" val="4109259491"/>
                    </a:ext>
                  </a:extLst>
                </a:gridCol>
              </a:tblGrid>
              <a:tr h="385478">
                <a:tc gridSpan="2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>
                          <a:latin typeface="Arial"/>
                          <a:cs typeface="Arial"/>
                        </a:rPr>
                        <a:t>GCSE Class </a:t>
                      </a:r>
                      <a:r>
                        <a:rPr lang="en-GB" sz="1600" b="1" err="1">
                          <a:latin typeface="Arial"/>
                          <a:cs typeface="Arial"/>
                        </a:rPr>
                        <a:t>Civ</a:t>
                      </a:r>
                      <a:r>
                        <a:rPr lang="en-GB" sz="1600" b="1">
                          <a:latin typeface="Arial"/>
                          <a:cs typeface="Arial"/>
                        </a:rPr>
                        <a:t> – Myth &amp; Religion  paper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387585"/>
                  </a:ext>
                </a:extLst>
              </a:tr>
              <a:tr h="1176130">
                <a:tc rowSpan="2">
                  <a:txBody>
                    <a:bodyPr/>
                    <a:lstStyle/>
                    <a:p>
                      <a:r>
                        <a:rPr lang="en-GB" sz="16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Structure of the exam</a:t>
                      </a:r>
                    </a:p>
                    <a:p>
                      <a:endParaRPr lang="en-GB" sz="16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>
                          <a:latin typeface="Arial"/>
                          <a:cs typeface="Arial"/>
                        </a:rPr>
                        <a:t>Total marks: 90 marks</a:t>
                      </a:r>
                    </a:p>
                    <a:p>
                      <a:r>
                        <a:rPr lang="en-GB" sz="1600">
                          <a:latin typeface="Arial"/>
                          <a:cs typeface="Arial"/>
                        </a:rPr>
                        <a:t>Time available: 90 minutes.</a:t>
                      </a:r>
                    </a:p>
                    <a:p>
                      <a:endParaRPr lang="en-GB" sz="16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SECTION A: Greece (30 marks)</a:t>
                      </a:r>
                    </a:p>
                    <a:p>
                      <a:r>
                        <a:rPr lang="en-GB" sz="1600" b="0">
                          <a:latin typeface="Arial"/>
                          <a:cs typeface="Arial"/>
                        </a:rPr>
                        <a:t>Short answer questions [22]</a:t>
                      </a:r>
                    </a:p>
                    <a:p>
                      <a:r>
                        <a:rPr lang="en-GB" sz="1600" b="0">
                          <a:latin typeface="Arial"/>
                          <a:cs typeface="Arial"/>
                        </a:rPr>
                        <a:t>Short essay [8]</a:t>
                      </a:r>
                    </a:p>
                    <a:p>
                      <a:endParaRPr lang="en-GB" sz="16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SECTION B: Rome (30 marks)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Short answer questions [22]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Short essay [8]</a:t>
                      </a:r>
                    </a:p>
                    <a:p>
                      <a:pPr lvl="0">
                        <a:buNone/>
                      </a:pPr>
                      <a:endParaRPr lang="en-GB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1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SECTION C: Greece &amp; Rome (30 marks)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Short answer questions [15]</a:t>
                      </a:r>
                      <a:endParaRPr lang="en-US" sz="16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Select one extended essay question [15]</a:t>
                      </a:r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8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is being assessed?</a:t>
                      </a:r>
                      <a:endParaRPr lang="en-GB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latin typeface="Arial"/>
                          <a:cs typeface="Arial"/>
                        </a:rPr>
                        <a:t>Your knowledge and recall of the prescribed sources for the Myth &amp; Religion component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600">
                          <a:latin typeface="Arial"/>
                          <a:cs typeface="Arial"/>
                        </a:rPr>
                        <a:t>Your ability to express and support your ideas using source material for this 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25397"/>
                  </a:ext>
                </a:extLst>
              </a:tr>
              <a:tr h="32737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7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Style of questions</a:t>
                      </a:r>
                    </a:p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Short answer questions</a:t>
                      </a:r>
                    </a:p>
                    <a:p>
                      <a:r>
                        <a:rPr lang="en-GB" sz="1600" b="0">
                          <a:latin typeface="Arial"/>
                          <a:cs typeface="Arial"/>
                        </a:rPr>
                        <a:t>Usually 1-4 marks, short answers only required.</a:t>
                      </a:r>
                    </a:p>
                    <a:p>
                      <a:endParaRPr lang="en-GB" sz="1600" b="1">
                        <a:latin typeface="Arial"/>
                        <a:cs typeface="Arial"/>
                      </a:endParaRPr>
                    </a:p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Short essay questions</a:t>
                      </a:r>
                      <a:endParaRPr lang="en-GB" sz="1600" b="0">
                        <a:latin typeface="Arial"/>
                        <a:cs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Worth 8 marks.</a:t>
                      </a:r>
                      <a:endParaRPr lang="en-GB"/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All short essay questions are required. Aim for at least 4 points. No intro/no conclusion.</a:t>
                      </a:r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You may earn 4 points for content and 4 for analysis</a:t>
                      </a:r>
                    </a:p>
                    <a:p>
                      <a:endParaRPr lang="en-GB" sz="1600" b="1">
                        <a:latin typeface="Arial"/>
                        <a:cs typeface="Arial"/>
                      </a:endParaRPr>
                    </a:p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Extended essay questions</a:t>
                      </a:r>
                    </a:p>
                    <a:p>
                      <a:r>
                        <a:rPr lang="en-GB" sz="1600" b="0">
                          <a:latin typeface="Arial"/>
                          <a:cs typeface="Arial"/>
                        </a:rPr>
                        <a:t>Worth 15 marks.</a:t>
                      </a:r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Select only </a:t>
                      </a:r>
                      <a:r>
                        <a:rPr lang="en-GB" sz="1600" b="1">
                          <a:latin typeface="Arial"/>
                          <a:cs typeface="Arial"/>
                        </a:rPr>
                        <a:t>one of two options.</a:t>
                      </a:r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Brief intro and conclusion. Aim for at least 4 points. </a:t>
                      </a:r>
                    </a:p>
                    <a:p>
                      <a:pPr lvl="0">
                        <a:buNone/>
                      </a:pPr>
                      <a:r>
                        <a:rPr lang="en-GB" sz="1600" b="0">
                          <a:latin typeface="Arial"/>
                          <a:cs typeface="Arial"/>
                        </a:rPr>
                        <a:t>You may earn 5 points for content and 10 for analysis.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21632"/>
                  </a:ext>
                </a:extLst>
              </a:tr>
              <a:tr h="1628737">
                <a:tc>
                  <a:txBody>
                    <a:bodyPr/>
                    <a:lstStyle/>
                    <a:p>
                      <a:endParaRPr lang="en-GB" sz="8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Resources to use in revision:</a:t>
                      </a:r>
                    </a:p>
                    <a:p>
                      <a:endParaRPr lang="en-GB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>
                        <a:buNone/>
                      </a:pPr>
                      <a:r>
                        <a:rPr lang="en-GB" sz="1400" b="0">
                          <a:latin typeface="Arial"/>
                          <a:cs typeface="Arial"/>
                        </a:rPr>
                        <a:t>On Teams, you will find links to </a:t>
                      </a:r>
                      <a:r>
                        <a:rPr lang="en-GB" sz="1400" b="0" err="1">
                          <a:latin typeface="Arial"/>
                          <a:cs typeface="Arial"/>
                        </a:rPr>
                        <a:t>quizlet</a:t>
                      </a:r>
                      <a:r>
                        <a:rPr lang="en-GB" sz="1400" b="0">
                          <a:latin typeface="Arial"/>
                          <a:cs typeface="Arial"/>
                        </a:rPr>
                        <a:t>, the OCR approved textbook and other resources to help you.</a:t>
                      </a:r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>
                          <a:latin typeface="Arial"/>
                          <a:cs typeface="Arial"/>
                        </a:rPr>
                        <a:t>Useful websites:</a:t>
                      </a:r>
                    </a:p>
                    <a:p>
                      <a:endParaRPr lang="en-GB" sz="1600">
                        <a:latin typeface="Arial"/>
                        <a:cs typeface="Arial"/>
                      </a:endParaRPr>
                    </a:p>
                    <a:p>
                      <a:pPr lvl="0">
                        <a:buNone/>
                      </a:pPr>
                      <a:r>
                        <a:rPr lang="en-GB" sz="1600">
                          <a:latin typeface="Arial"/>
                          <a:cs typeface="Arial"/>
                        </a:rPr>
                        <a:t>Exam board - </a:t>
                      </a:r>
                      <a:r>
                        <a:rPr lang="en-GB" sz="1600" b="0" i="0" u="none" strike="noStrike" noProof="0">
                          <a:hlinkClick r:id="rId2"/>
                        </a:rPr>
                        <a:t>https://www.ocr.org.uk/qualifications/gcse/classical-civilisation-j199-from-2017/</a:t>
                      </a:r>
                      <a:endParaRPr lang="en-GB"/>
                    </a:p>
                    <a:p>
                      <a:pPr lvl="0">
                        <a:buNone/>
                      </a:pPr>
                      <a:endParaRPr lang="en-GB" sz="1600" b="0" i="0" u="none" strike="noStrike" noProof="0"/>
                    </a:p>
                    <a:p>
                      <a:pPr lvl="0">
                        <a:buNone/>
                      </a:pPr>
                      <a:endParaRPr lang="en-GB" sz="1600" b="0" i="0" u="none" strike="noStrike" noProof="0"/>
                    </a:p>
                    <a:p>
                      <a:endParaRPr lang="en-GB" sz="1800" b="0" i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349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832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01e58af-f755-4058-97d5-32ac5679e898">
      <Terms xmlns="http://schemas.microsoft.com/office/infopath/2007/PartnerControls"/>
    </lcf76f155ced4ddcb4097134ff3c332f>
    <TaxCatchAll xmlns="2304d3b2-d908-4100-83b1-e9eb6a77cc3a" xsi:nil="true"/>
    <SharedWithUsers xmlns="2304d3b2-d908-4100-83b1-e9eb6a77cc3a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C1B1B71E8F03419A0E468C438EB6D1" ma:contentTypeVersion="15" ma:contentTypeDescription="Create a new document." ma:contentTypeScope="" ma:versionID="c07dad22cb99efd8686f4bd92598923c">
  <xsd:schema xmlns:xsd="http://www.w3.org/2001/XMLSchema" xmlns:xs="http://www.w3.org/2001/XMLSchema" xmlns:p="http://schemas.microsoft.com/office/2006/metadata/properties" xmlns:ns2="e01e58af-f755-4058-97d5-32ac5679e898" xmlns:ns3="2304d3b2-d908-4100-83b1-e9eb6a77cc3a" targetNamespace="http://schemas.microsoft.com/office/2006/metadata/properties" ma:root="true" ma:fieldsID="611a8fe54553e9e0d2d2f0c8bdd3a8ea" ns2:_="" ns3:_="">
    <xsd:import namespace="e01e58af-f755-4058-97d5-32ac5679e898"/>
    <xsd:import namespace="2304d3b2-d908-4100-83b1-e9eb6a77cc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e58af-f755-4058-97d5-32ac5679e8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4d3b2-d908-4100-83b1-e9eb6a77cc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2fc728b-b27a-4db6-a0ce-fe00047bf6ae}" ma:internalName="TaxCatchAll" ma:showField="CatchAllData" ma:web="2304d3b2-d908-4100-83b1-e9eb6a77cc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D845CA-A3A6-4610-9F91-D06A67EE1686}">
  <ds:schemaRefs>
    <ds:schemaRef ds:uri="218a4f35-23c9-4d37-82b5-0630e713b178"/>
    <ds:schemaRef ds:uri="67800f14-558e-4a38-925c-b042f8fde14e"/>
    <ds:schemaRef ds:uri="cc80ccfc-485b-4c58-abee-ef3f3c2ab2dc"/>
    <ds:schemaRef ds:uri="ff207a2b-2c14-44a9-8711-9941a0c39fd6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65755AA-95C9-4A09-A2C1-D50079F4C4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0C0E8A-3633-4727-A003-91C15628A88F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Hutchinson</dc:creator>
  <cp:revision>1</cp:revision>
  <dcterms:created xsi:type="dcterms:W3CDTF">2025-02-06T18:41:48Z</dcterms:created>
  <dcterms:modified xsi:type="dcterms:W3CDTF">2025-03-17T12:21:04Z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0x01010051C1B1B71E8F03419A0E468C438EB6D1</vt:lpwstr>
  </property>
  <property fmtid="{D5CDD505-2E9C-101B-9397-08002B2CF9AE}" pid="3" name="MediaServiceImageTags">
    <vt:lpwstr/>
  </property>
  <property fmtid="{D5CDD505-2E9C-101B-9397-08002B2CF9AE}" pid="4" name="Order">
    <vt:r8>2770600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