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5" r:id="rId1"/>
  </p:sldMasterIdLst>
  <p:notesMasterIdLst>
    <p:notesMasterId r:id="rId6"/>
  </p:notesMasterIdLst>
  <p:sldIdLst>
    <p:sldId id="269" r:id="rId2"/>
    <p:sldId id="264" r:id="rId3"/>
    <p:sldId id="270" r:id="rId4"/>
    <p:sldId id="272" r:id="rId5"/>
  </p:sldIdLst>
  <p:sldSz cx="9906000" cy="6858000" type="A4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02997EEB-70AE-44EB-9F24-31B8EF65EB52}">
          <p14:sldIdLst/>
        </p14:section>
        <p14:section name="Untitled Section" id="{DD345D3C-397D-4812-8442-823CBC6A512A}">
          <p14:sldIdLst>
            <p14:sldId id="269"/>
            <p14:sldId id="264"/>
            <p14:sldId id="270"/>
            <p14:sldId id="272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12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61" autoAdjust="0"/>
    <p:restoredTop sz="94343" autoAdjust="0"/>
  </p:normalViewPr>
  <p:slideViewPr>
    <p:cSldViewPr snapToGrid="0" showGuides="1">
      <p:cViewPr varScale="1">
        <p:scale>
          <a:sx n="73" d="100"/>
          <a:sy n="73" d="100"/>
        </p:scale>
        <p:origin x="1134" y="66"/>
      </p:cViewPr>
      <p:guideLst>
        <p:guide orient="horz" pos="2160"/>
        <p:guide pos="312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1E3308C-0191-4113-9A63-CA04542A16A5}" type="datetimeFigureOut">
              <a:rPr lang="en-GB" smtClean="0"/>
              <a:t>02/10/2022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200150" y="1143000"/>
            <a:ext cx="44577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6084E5B-22D8-43B6-AFB6-236E30CDC2B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9168277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00AE5E-5171-4E3E-8976-34735CFA97DA}" type="slidenum">
              <a:rPr lang="fr-FR" smtClean="0"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8562699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00AE5E-5171-4E3E-8976-34735CFA97DA}" type="slidenum">
              <a:rPr lang="fr-FR" smtClean="0"/>
              <a:t>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1537959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00AE5E-5171-4E3E-8976-34735CFA97DA}" type="slidenum">
              <a:rPr lang="fr-FR" smtClean="0"/>
              <a:t>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55475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00AE5E-5171-4E3E-8976-34735CFA97DA}" type="slidenum">
              <a:rPr lang="fr-FR" smtClean="0"/>
              <a:t>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3039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38250" y="1122363"/>
            <a:ext cx="7429500" cy="2387600"/>
          </a:xfrm>
        </p:spPr>
        <p:txBody>
          <a:bodyPr anchor="b"/>
          <a:lstStyle>
            <a:lvl1pPr algn="ctr">
              <a:defRPr sz="4875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1950"/>
            </a:lvl1pPr>
            <a:lvl2pPr marL="371475" indent="0" algn="ctr">
              <a:buNone/>
              <a:defRPr sz="1625"/>
            </a:lvl2pPr>
            <a:lvl3pPr marL="742950" indent="0" algn="ctr">
              <a:buNone/>
              <a:defRPr sz="1463"/>
            </a:lvl3pPr>
            <a:lvl4pPr marL="1114425" indent="0" algn="ctr">
              <a:buNone/>
              <a:defRPr sz="1300"/>
            </a:lvl4pPr>
            <a:lvl5pPr marL="1485900" indent="0" algn="ctr">
              <a:buNone/>
              <a:defRPr sz="1300"/>
            </a:lvl5pPr>
            <a:lvl6pPr marL="1857375" indent="0" algn="ctr">
              <a:buNone/>
              <a:defRPr sz="1300"/>
            </a:lvl6pPr>
            <a:lvl7pPr marL="2228850" indent="0" algn="ctr">
              <a:buNone/>
              <a:defRPr sz="1300"/>
            </a:lvl7pPr>
            <a:lvl8pPr marL="2600325" indent="0" algn="ctr">
              <a:buNone/>
              <a:defRPr sz="1300"/>
            </a:lvl8pPr>
            <a:lvl9pPr marL="2971800" indent="0" algn="ctr">
              <a:buNone/>
              <a:defRPr sz="1300"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71C2EB-DD1F-48B8-91EE-DC2866B95549}" type="datetimeFigureOut">
              <a:rPr lang="es-ES" smtClean="0"/>
              <a:t>02/10/2022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002E6E-E7C2-4CC8-899F-F88A6BDA25BC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2148009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71C2EB-DD1F-48B8-91EE-DC2866B95549}" type="datetimeFigureOut">
              <a:rPr lang="es-ES" smtClean="0"/>
              <a:t>02/10/2022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002E6E-E7C2-4CC8-899F-F88A6BDA25BC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4529051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8" y="1709739"/>
            <a:ext cx="8543925" cy="2852737"/>
          </a:xfrm>
        </p:spPr>
        <p:txBody>
          <a:bodyPr anchor="b"/>
          <a:lstStyle>
            <a:lvl1pPr>
              <a:defRPr sz="4875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8" y="4589464"/>
            <a:ext cx="8543925" cy="1500187"/>
          </a:xfrm>
        </p:spPr>
        <p:txBody>
          <a:bodyPr/>
          <a:lstStyle>
            <a:lvl1pPr marL="0" indent="0">
              <a:buNone/>
              <a:defRPr sz="1950">
                <a:solidFill>
                  <a:schemeClr val="tx1">
                    <a:tint val="75000"/>
                  </a:schemeClr>
                </a:solidFill>
              </a:defRPr>
            </a:lvl1pPr>
            <a:lvl2pPr marL="371475" indent="0">
              <a:buNone/>
              <a:defRPr sz="1625">
                <a:solidFill>
                  <a:schemeClr val="tx1">
                    <a:tint val="75000"/>
                  </a:schemeClr>
                </a:solidFill>
              </a:defRPr>
            </a:lvl2pPr>
            <a:lvl3pPr marL="742950" indent="0">
              <a:buNone/>
              <a:defRPr sz="1463">
                <a:solidFill>
                  <a:schemeClr val="tx1">
                    <a:tint val="75000"/>
                  </a:schemeClr>
                </a:solidFill>
              </a:defRPr>
            </a:lvl3pPr>
            <a:lvl4pPr marL="1114425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4pPr>
            <a:lvl5pPr marL="1485900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5pPr>
            <a:lvl6pPr marL="1857375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6pPr>
            <a:lvl7pPr marL="2228850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7pPr>
            <a:lvl8pPr marL="2600325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8pPr>
            <a:lvl9pPr marL="2971800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71C2EB-DD1F-48B8-91EE-DC2866B95549}" type="datetimeFigureOut">
              <a:rPr lang="es-ES" smtClean="0"/>
              <a:t>02/10/2022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002E6E-E7C2-4CC8-899F-F88A6BDA25BC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553947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71C2EB-DD1F-48B8-91EE-DC2866B95549}" type="datetimeFigureOut">
              <a:rPr lang="es-ES" smtClean="0"/>
              <a:t>02/10/2022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002E6E-E7C2-4CC8-899F-F88A6BDA25BC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824668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6"/>
            <a:ext cx="8543925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8" y="1681163"/>
            <a:ext cx="4190702" cy="823912"/>
          </a:xfrm>
        </p:spPr>
        <p:txBody>
          <a:bodyPr anchor="b"/>
          <a:lstStyle>
            <a:lvl1pPr marL="0" indent="0">
              <a:buNone/>
              <a:defRPr sz="1950" b="1"/>
            </a:lvl1pPr>
            <a:lvl2pPr marL="371475" indent="0">
              <a:buNone/>
              <a:defRPr sz="1625" b="1"/>
            </a:lvl2pPr>
            <a:lvl3pPr marL="742950" indent="0">
              <a:buNone/>
              <a:defRPr sz="1463" b="1"/>
            </a:lvl3pPr>
            <a:lvl4pPr marL="1114425" indent="0">
              <a:buNone/>
              <a:defRPr sz="1300" b="1"/>
            </a:lvl4pPr>
            <a:lvl5pPr marL="1485900" indent="0">
              <a:buNone/>
              <a:defRPr sz="1300" b="1"/>
            </a:lvl5pPr>
            <a:lvl6pPr marL="1857375" indent="0">
              <a:buNone/>
              <a:defRPr sz="1300" b="1"/>
            </a:lvl6pPr>
            <a:lvl7pPr marL="2228850" indent="0">
              <a:buNone/>
              <a:defRPr sz="1300" b="1"/>
            </a:lvl7pPr>
            <a:lvl8pPr marL="2600325" indent="0">
              <a:buNone/>
              <a:defRPr sz="1300" b="1"/>
            </a:lvl8pPr>
            <a:lvl9pPr marL="2971800" indent="0">
              <a:buNone/>
              <a:defRPr sz="13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8" y="2505075"/>
            <a:ext cx="4190702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1950" b="1"/>
            </a:lvl1pPr>
            <a:lvl2pPr marL="371475" indent="0">
              <a:buNone/>
              <a:defRPr sz="1625" b="1"/>
            </a:lvl2pPr>
            <a:lvl3pPr marL="742950" indent="0">
              <a:buNone/>
              <a:defRPr sz="1463" b="1"/>
            </a:lvl3pPr>
            <a:lvl4pPr marL="1114425" indent="0">
              <a:buNone/>
              <a:defRPr sz="1300" b="1"/>
            </a:lvl4pPr>
            <a:lvl5pPr marL="1485900" indent="0">
              <a:buNone/>
              <a:defRPr sz="1300" b="1"/>
            </a:lvl5pPr>
            <a:lvl6pPr marL="1857375" indent="0">
              <a:buNone/>
              <a:defRPr sz="1300" b="1"/>
            </a:lvl6pPr>
            <a:lvl7pPr marL="2228850" indent="0">
              <a:buNone/>
              <a:defRPr sz="1300" b="1"/>
            </a:lvl7pPr>
            <a:lvl8pPr marL="2600325" indent="0">
              <a:buNone/>
              <a:defRPr sz="1300" b="1"/>
            </a:lvl8pPr>
            <a:lvl9pPr marL="2971800" indent="0">
              <a:buNone/>
              <a:defRPr sz="13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71C2EB-DD1F-48B8-91EE-DC2866B95549}" type="datetimeFigureOut">
              <a:rPr lang="es-ES" smtClean="0"/>
              <a:t>02/10/2022</a:t>
            </a:fld>
            <a:endParaRPr lang="es-E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002E6E-E7C2-4CC8-899F-F88A6BDA25BC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326787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71C2EB-DD1F-48B8-91EE-DC2866B95549}" type="datetimeFigureOut">
              <a:rPr lang="es-ES" smtClean="0"/>
              <a:t>02/10/2022</a:t>
            </a:fld>
            <a:endParaRPr lang="es-E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002E6E-E7C2-4CC8-899F-F88A6BDA25BC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99915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71C2EB-DD1F-48B8-91EE-DC2866B95549}" type="datetimeFigureOut">
              <a:rPr lang="es-ES" smtClean="0"/>
              <a:t>02/10/2022</a:t>
            </a:fld>
            <a:endParaRPr lang="es-E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002E6E-E7C2-4CC8-899F-F88A6BDA25BC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36910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26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6"/>
            <a:ext cx="5014913" cy="4873625"/>
          </a:xfrm>
        </p:spPr>
        <p:txBody>
          <a:bodyPr/>
          <a:lstStyle>
            <a:lvl1pPr>
              <a:defRPr sz="2600"/>
            </a:lvl1pPr>
            <a:lvl2pPr>
              <a:defRPr sz="2275"/>
            </a:lvl2pPr>
            <a:lvl3pPr>
              <a:defRPr sz="1950"/>
            </a:lvl3pPr>
            <a:lvl4pPr>
              <a:defRPr sz="1625"/>
            </a:lvl4pPr>
            <a:lvl5pPr>
              <a:defRPr sz="1625"/>
            </a:lvl5pPr>
            <a:lvl6pPr>
              <a:defRPr sz="1625"/>
            </a:lvl6pPr>
            <a:lvl7pPr>
              <a:defRPr sz="1625"/>
            </a:lvl7pPr>
            <a:lvl8pPr>
              <a:defRPr sz="1625"/>
            </a:lvl8pPr>
            <a:lvl9pPr>
              <a:defRPr sz="1625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300"/>
            </a:lvl1pPr>
            <a:lvl2pPr marL="371475" indent="0">
              <a:buNone/>
              <a:defRPr sz="1138"/>
            </a:lvl2pPr>
            <a:lvl3pPr marL="742950" indent="0">
              <a:buNone/>
              <a:defRPr sz="975"/>
            </a:lvl3pPr>
            <a:lvl4pPr marL="1114425" indent="0">
              <a:buNone/>
              <a:defRPr sz="813"/>
            </a:lvl4pPr>
            <a:lvl5pPr marL="1485900" indent="0">
              <a:buNone/>
              <a:defRPr sz="813"/>
            </a:lvl5pPr>
            <a:lvl6pPr marL="1857375" indent="0">
              <a:buNone/>
              <a:defRPr sz="813"/>
            </a:lvl6pPr>
            <a:lvl7pPr marL="2228850" indent="0">
              <a:buNone/>
              <a:defRPr sz="813"/>
            </a:lvl7pPr>
            <a:lvl8pPr marL="2600325" indent="0">
              <a:buNone/>
              <a:defRPr sz="813"/>
            </a:lvl8pPr>
            <a:lvl9pPr marL="2971800" indent="0">
              <a:buNone/>
              <a:defRPr sz="813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71C2EB-DD1F-48B8-91EE-DC2866B95549}" type="datetimeFigureOut">
              <a:rPr lang="es-ES" smtClean="0"/>
              <a:t>02/10/2022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002E6E-E7C2-4CC8-899F-F88A6BDA25BC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974125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26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211340" y="987426"/>
            <a:ext cx="5014913" cy="4873625"/>
          </a:xfrm>
        </p:spPr>
        <p:txBody>
          <a:bodyPr/>
          <a:lstStyle>
            <a:lvl1pPr marL="0" indent="0">
              <a:buNone/>
              <a:defRPr sz="2600"/>
            </a:lvl1pPr>
            <a:lvl2pPr marL="371475" indent="0">
              <a:buNone/>
              <a:defRPr sz="2275"/>
            </a:lvl2pPr>
            <a:lvl3pPr marL="742950" indent="0">
              <a:buNone/>
              <a:defRPr sz="1950"/>
            </a:lvl3pPr>
            <a:lvl4pPr marL="1114425" indent="0">
              <a:buNone/>
              <a:defRPr sz="1625"/>
            </a:lvl4pPr>
            <a:lvl5pPr marL="1485900" indent="0">
              <a:buNone/>
              <a:defRPr sz="1625"/>
            </a:lvl5pPr>
            <a:lvl6pPr marL="1857375" indent="0">
              <a:buNone/>
              <a:defRPr sz="1625"/>
            </a:lvl6pPr>
            <a:lvl7pPr marL="2228850" indent="0">
              <a:buNone/>
              <a:defRPr sz="1625"/>
            </a:lvl7pPr>
            <a:lvl8pPr marL="2600325" indent="0">
              <a:buNone/>
              <a:defRPr sz="1625"/>
            </a:lvl8pPr>
            <a:lvl9pPr marL="2971800" indent="0">
              <a:buNone/>
              <a:defRPr sz="1625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300"/>
            </a:lvl1pPr>
            <a:lvl2pPr marL="371475" indent="0">
              <a:buNone/>
              <a:defRPr sz="1138"/>
            </a:lvl2pPr>
            <a:lvl3pPr marL="742950" indent="0">
              <a:buNone/>
              <a:defRPr sz="975"/>
            </a:lvl3pPr>
            <a:lvl4pPr marL="1114425" indent="0">
              <a:buNone/>
              <a:defRPr sz="813"/>
            </a:lvl4pPr>
            <a:lvl5pPr marL="1485900" indent="0">
              <a:buNone/>
              <a:defRPr sz="813"/>
            </a:lvl5pPr>
            <a:lvl6pPr marL="1857375" indent="0">
              <a:buNone/>
              <a:defRPr sz="813"/>
            </a:lvl6pPr>
            <a:lvl7pPr marL="2228850" indent="0">
              <a:buNone/>
              <a:defRPr sz="813"/>
            </a:lvl7pPr>
            <a:lvl8pPr marL="2600325" indent="0">
              <a:buNone/>
              <a:defRPr sz="813"/>
            </a:lvl8pPr>
            <a:lvl9pPr marL="2971800" indent="0">
              <a:buNone/>
              <a:defRPr sz="813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71C2EB-DD1F-48B8-91EE-DC2866B95549}" type="datetimeFigureOut">
              <a:rPr lang="es-ES" smtClean="0"/>
              <a:t>02/10/2022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002E6E-E7C2-4CC8-899F-F88A6BDA25BC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274184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71C2EB-DD1F-48B8-91EE-DC2866B95549}" type="datetimeFigureOut">
              <a:rPr lang="es-ES" smtClean="0"/>
              <a:t>02/10/2022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002E6E-E7C2-4CC8-899F-F88A6BDA25BC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504730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1" y="365125"/>
            <a:ext cx="2135981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7" y="365125"/>
            <a:ext cx="6284119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71C2EB-DD1F-48B8-91EE-DC2866B95549}" type="datetimeFigureOut">
              <a:rPr lang="es-ES" smtClean="0"/>
              <a:t>02/10/2022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002E6E-E7C2-4CC8-899F-F88A6BDA25BC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199505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6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1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871C2EB-DD1F-48B8-91EE-DC2866B95549}" type="datetimeFigureOut">
              <a:rPr lang="es-ES" smtClean="0"/>
              <a:t>02/10/2022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1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1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A002E6E-E7C2-4CC8-899F-F88A6BDA25BC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589161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6" r:id="rId1"/>
    <p:sldLayoutId id="2147483687" r:id="rId2"/>
    <p:sldLayoutId id="2147483688" r:id="rId3"/>
    <p:sldLayoutId id="2147483689" r:id="rId4"/>
    <p:sldLayoutId id="2147483690" r:id="rId5"/>
    <p:sldLayoutId id="2147483691" r:id="rId6"/>
    <p:sldLayoutId id="2147483692" r:id="rId7"/>
    <p:sldLayoutId id="2147483693" r:id="rId8"/>
    <p:sldLayoutId id="2147483694" r:id="rId9"/>
    <p:sldLayoutId id="2147483695" r:id="rId10"/>
    <p:sldLayoutId id="2147483696" r:id="rId11"/>
  </p:sldLayoutIdLst>
  <p:txStyles>
    <p:titleStyle>
      <a:lvl1pPr algn="l" defTabSz="742950" rtl="0" eaLnBrk="1" latinLnBrk="0" hangingPunct="1">
        <a:lnSpc>
          <a:spcPct val="90000"/>
        </a:lnSpc>
        <a:spcBef>
          <a:spcPct val="0"/>
        </a:spcBef>
        <a:buNone/>
        <a:defRPr sz="357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5738" indent="-185738" algn="l" defTabSz="742950" rtl="0" eaLnBrk="1" latinLnBrk="0" hangingPunct="1">
        <a:lnSpc>
          <a:spcPct val="90000"/>
        </a:lnSpc>
        <a:spcBef>
          <a:spcPts val="813"/>
        </a:spcBef>
        <a:buFont typeface="Arial" panose="020B0604020202020204" pitchFamily="34" charset="0"/>
        <a:buChar char="•"/>
        <a:defRPr sz="2275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185738" algn="l" defTabSz="742950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sz="1950" kern="1200">
          <a:solidFill>
            <a:schemeClr val="tx1"/>
          </a:solidFill>
          <a:latin typeface="+mn-lt"/>
          <a:ea typeface="+mn-ea"/>
          <a:cs typeface="+mn-cs"/>
        </a:defRPr>
      </a:lvl2pPr>
      <a:lvl3pPr marL="928688" indent="-185738" algn="l" defTabSz="742950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sz="1625" kern="1200">
          <a:solidFill>
            <a:schemeClr val="tx1"/>
          </a:solidFill>
          <a:latin typeface="+mn-lt"/>
          <a:ea typeface="+mn-ea"/>
          <a:cs typeface="+mn-cs"/>
        </a:defRPr>
      </a:lvl3pPr>
      <a:lvl4pPr marL="1300163" indent="-185738" algn="l" defTabSz="742950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sz="1463" kern="1200">
          <a:solidFill>
            <a:schemeClr val="tx1"/>
          </a:solidFill>
          <a:latin typeface="+mn-lt"/>
          <a:ea typeface="+mn-ea"/>
          <a:cs typeface="+mn-cs"/>
        </a:defRPr>
      </a:lvl4pPr>
      <a:lvl5pPr marL="1671638" indent="-185738" algn="l" defTabSz="742950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sz="1463" kern="1200">
          <a:solidFill>
            <a:schemeClr val="tx1"/>
          </a:solidFill>
          <a:latin typeface="+mn-lt"/>
          <a:ea typeface="+mn-ea"/>
          <a:cs typeface="+mn-cs"/>
        </a:defRPr>
      </a:lvl5pPr>
      <a:lvl6pPr marL="2043113" indent="-185738" algn="l" defTabSz="742950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sz="1463" kern="1200">
          <a:solidFill>
            <a:schemeClr val="tx1"/>
          </a:solidFill>
          <a:latin typeface="+mn-lt"/>
          <a:ea typeface="+mn-ea"/>
          <a:cs typeface="+mn-cs"/>
        </a:defRPr>
      </a:lvl6pPr>
      <a:lvl7pPr marL="2414588" indent="-185738" algn="l" defTabSz="742950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sz="1463" kern="1200">
          <a:solidFill>
            <a:schemeClr val="tx1"/>
          </a:solidFill>
          <a:latin typeface="+mn-lt"/>
          <a:ea typeface="+mn-ea"/>
          <a:cs typeface="+mn-cs"/>
        </a:defRPr>
      </a:lvl7pPr>
      <a:lvl8pPr marL="2786063" indent="-185738" algn="l" defTabSz="742950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sz="1463" kern="1200">
          <a:solidFill>
            <a:schemeClr val="tx1"/>
          </a:solidFill>
          <a:latin typeface="+mn-lt"/>
          <a:ea typeface="+mn-ea"/>
          <a:cs typeface="+mn-cs"/>
        </a:defRPr>
      </a:lvl8pPr>
      <a:lvl9pPr marL="3157538" indent="-185738" algn="l" defTabSz="742950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sz="146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42950" rtl="0" eaLnBrk="1" latinLnBrk="0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1pPr>
      <a:lvl2pPr marL="371475" algn="l" defTabSz="742950" rtl="0" eaLnBrk="1" latinLnBrk="0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2pPr>
      <a:lvl3pPr marL="742950" algn="l" defTabSz="742950" rtl="0" eaLnBrk="1" latinLnBrk="0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3pPr>
      <a:lvl4pPr marL="1114425" algn="l" defTabSz="742950" rtl="0" eaLnBrk="1" latinLnBrk="0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4pPr>
      <a:lvl5pPr marL="1485900" algn="l" defTabSz="742950" rtl="0" eaLnBrk="1" latinLnBrk="0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5pPr>
      <a:lvl6pPr marL="1857375" algn="l" defTabSz="742950" rtl="0" eaLnBrk="1" latinLnBrk="0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algn="l" defTabSz="742950" rtl="0" eaLnBrk="1" latinLnBrk="0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7pPr>
      <a:lvl8pPr marL="2600325" algn="l" defTabSz="742950" rtl="0" eaLnBrk="1" latinLnBrk="0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8pPr>
      <a:lvl9pPr marL="2971800" algn="l" defTabSz="742950" rtl="0" eaLnBrk="1" latinLnBrk="0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FD9A742E-6627-4096-9588-AB1485866EA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92421792"/>
              </p:ext>
            </p:extLst>
          </p:nvPr>
        </p:nvGraphicFramePr>
        <p:xfrm>
          <a:off x="1" y="3"/>
          <a:ext cx="9998768" cy="680463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734551">
                  <a:extLst>
                    <a:ext uri="{9D8B030D-6E8A-4147-A177-3AD203B41FA5}">
                      <a16:colId xmlns:a16="http://schemas.microsoft.com/office/drawing/2014/main" val="787757040"/>
                    </a:ext>
                  </a:extLst>
                </a:gridCol>
                <a:gridCol w="526212">
                  <a:extLst>
                    <a:ext uri="{9D8B030D-6E8A-4147-A177-3AD203B41FA5}">
                      <a16:colId xmlns:a16="http://schemas.microsoft.com/office/drawing/2014/main" val="1188402714"/>
                    </a:ext>
                  </a:extLst>
                </a:gridCol>
                <a:gridCol w="1260763">
                  <a:extLst>
                    <a:ext uri="{9D8B030D-6E8A-4147-A177-3AD203B41FA5}">
                      <a16:colId xmlns:a16="http://schemas.microsoft.com/office/drawing/2014/main" val="1712758756"/>
                    </a:ext>
                  </a:extLst>
                </a:gridCol>
                <a:gridCol w="568037">
                  <a:extLst>
                    <a:ext uri="{9D8B030D-6E8A-4147-A177-3AD203B41FA5}">
                      <a16:colId xmlns:a16="http://schemas.microsoft.com/office/drawing/2014/main" val="2976782263"/>
                    </a:ext>
                  </a:extLst>
                </a:gridCol>
                <a:gridCol w="692727">
                  <a:extLst>
                    <a:ext uri="{9D8B030D-6E8A-4147-A177-3AD203B41FA5}">
                      <a16:colId xmlns:a16="http://schemas.microsoft.com/office/drawing/2014/main" val="2159993713"/>
                    </a:ext>
                  </a:extLst>
                </a:gridCol>
                <a:gridCol w="581891">
                  <a:extLst>
                    <a:ext uri="{9D8B030D-6E8A-4147-A177-3AD203B41FA5}">
                      <a16:colId xmlns:a16="http://schemas.microsoft.com/office/drawing/2014/main" val="58372714"/>
                    </a:ext>
                  </a:extLst>
                </a:gridCol>
                <a:gridCol w="845128">
                  <a:extLst>
                    <a:ext uri="{9D8B030D-6E8A-4147-A177-3AD203B41FA5}">
                      <a16:colId xmlns:a16="http://schemas.microsoft.com/office/drawing/2014/main" val="4232710877"/>
                    </a:ext>
                  </a:extLst>
                </a:gridCol>
                <a:gridCol w="997528">
                  <a:extLst>
                    <a:ext uri="{9D8B030D-6E8A-4147-A177-3AD203B41FA5}">
                      <a16:colId xmlns:a16="http://schemas.microsoft.com/office/drawing/2014/main" val="1902471985"/>
                    </a:ext>
                  </a:extLst>
                </a:gridCol>
                <a:gridCol w="633095">
                  <a:extLst>
                    <a:ext uri="{9D8B030D-6E8A-4147-A177-3AD203B41FA5}">
                      <a16:colId xmlns:a16="http://schemas.microsoft.com/office/drawing/2014/main" val="3489151283"/>
                    </a:ext>
                  </a:extLst>
                </a:gridCol>
                <a:gridCol w="526472">
                  <a:extLst>
                    <a:ext uri="{9D8B030D-6E8A-4147-A177-3AD203B41FA5}">
                      <a16:colId xmlns:a16="http://schemas.microsoft.com/office/drawing/2014/main" val="764961384"/>
                    </a:ext>
                  </a:extLst>
                </a:gridCol>
                <a:gridCol w="665019">
                  <a:extLst>
                    <a:ext uri="{9D8B030D-6E8A-4147-A177-3AD203B41FA5}">
                      <a16:colId xmlns:a16="http://schemas.microsoft.com/office/drawing/2014/main" val="2287334472"/>
                    </a:ext>
                  </a:extLst>
                </a:gridCol>
                <a:gridCol w="1967345">
                  <a:extLst>
                    <a:ext uri="{9D8B030D-6E8A-4147-A177-3AD203B41FA5}">
                      <a16:colId xmlns:a16="http://schemas.microsoft.com/office/drawing/2014/main" val="1798192739"/>
                    </a:ext>
                  </a:extLst>
                </a:gridCol>
              </a:tblGrid>
              <a:tr h="484941">
                <a:tc gridSpan="12">
                  <a:txBody>
                    <a:bodyPr/>
                    <a:lstStyle/>
                    <a:p>
                      <a:pPr marL="342900" marR="0" lvl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AutoNum type="arabicPeriod"/>
                        <a:tabLst/>
                        <a:defRPr/>
                      </a:pPr>
                      <a:r>
                        <a:rPr lang="fr-FR" sz="1500" b="1" i="0" dirty="0" smtClean="0">
                          <a:solidFill>
                            <a:schemeClr val="bg1"/>
                          </a:solidFill>
                          <a:latin typeface="+mn-lt"/>
                        </a:rPr>
                        <a:t>Comment tu t’appelles?   </a:t>
                      </a:r>
                      <a:r>
                        <a:rPr lang="fr-FR" sz="1500" b="0" i="1" dirty="0" err="1" smtClean="0">
                          <a:solidFill>
                            <a:schemeClr val="bg1"/>
                          </a:solidFill>
                          <a:latin typeface="+mn-lt"/>
                        </a:rPr>
                        <a:t>What</a:t>
                      </a:r>
                      <a:r>
                        <a:rPr lang="fr-FR" sz="1500" b="0" i="1" dirty="0" smtClean="0">
                          <a:solidFill>
                            <a:schemeClr val="bg1"/>
                          </a:solidFill>
                          <a:latin typeface="+mn-lt"/>
                        </a:rPr>
                        <a:t> </a:t>
                      </a:r>
                      <a:r>
                        <a:rPr lang="fr-FR" sz="1500" b="0" i="1" dirty="0" err="1" smtClean="0">
                          <a:solidFill>
                            <a:schemeClr val="bg1"/>
                          </a:solidFill>
                          <a:latin typeface="+mn-lt"/>
                        </a:rPr>
                        <a:t>is</a:t>
                      </a:r>
                      <a:r>
                        <a:rPr lang="fr-FR" sz="1500" b="0" i="1" dirty="0" smtClean="0">
                          <a:solidFill>
                            <a:schemeClr val="bg1"/>
                          </a:solidFill>
                          <a:latin typeface="+mn-lt"/>
                        </a:rPr>
                        <a:t> </a:t>
                      </a:r>
                      <a:r>
                        <a:rPr lang="fr-FR" sz="1500" b="0" i="1" dirty="0" err="1" smtClean="0">
                          <a:solidFill>
                            <a:schemeClr val="bg1"/>
                          </a:solidFill>
                          <a:latin typeface="+mn-lt"/>
                        </a:rPr>
                        <a:t>your</a:t>
                      </a:r>
                      <a:r>
                        <a:rPr lang="fr-FR" sz="1500" b="0" i="1" dirty="0" smtClean="0">
                          <a:solidFill>
                            <a:schemeClr val="bg1"/>
                          </a:solidFill>
                          <a:latin typeface="+mn-lt"/>
                        </a:rPr>
                        <a:t> </a:t>
                      </a:r>
                      <a:r>
                        <a:rPr lang="fr-FR" sz="1500" b="0" i="1" dirty="0" err="1" smtClean="0">
                          <a:solidFill>
                            <a:schemeClr val="bg1"/>
                          </a:solidFill>
                          <a:latin typeface="+mn-lt"/>
                        </a:rPr>
                        <a:t>name</a:t>
                      </a:r>
                      <a:r>
                        <a:rPr lang="fr-FR" sz="1500" b="0" i="1" dirty="0" smtClean="0">
                          <a:solidFill>
                            <a:schemeClr val="bg1"/>
                          </a:solidFill>
                          <a:latin typeface="+mn-lt"/>
                        </a:rPr>
                        <a:t>?</a:t>
                      </a:r>
                      <a:r>
                        <a:rPr lang="fr-FR" sz="1500" b="1" i="0" dirty="0" smtClean="0">
                          <a:solidFill>
                            <a:schemeClr val="bg1"/>
                          </a:solidFill>
                          <a:latin typeface="+mn-lt"/>
                        </a:rPr>
                        <a:t> </a:t>
                      </a:r>
                    </a:p>
                    <a:p>
                      <a:pPr marL="342900" marR="0" lvl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AutoNum type="arabicPeriod"/>
                        <a:tabLst/>
                        <a:defRPr/>
                      </a:pPr>
                      <a:r>
                        <a:rPr lang="fr-FR" sz="1500" b="1" i="0" dirty="0" smtClean="0">
                          <a:solidFill>
                            <a:schemeClr val="bg1"/>
                          </a:solidFill>
                          <a:latin typeface="+mn-lt"/>
                        </a:rPr>
                        <a:t>Comment ça</a:t>
                      </a:r>
                      <a:r>
                        <a:rPr lang="fr-FR" sz="1500" b="1" i="0" baseline="0" dirty="0" smtClean="0">
                          <a:solidFill>
                            <a:schemeClr val="bg1"/>
                          </a:solidFill>
                          <a:latin typeface="+mn-lt"/>
                        </a:rPr>
                        <a:t> s’écrit</a:t>
                      </a:r>
                      <a:r>
                        <a:rPr lang="fr-FR" sz="1500" b="1" i="0" dirty="0" smtClean="0">
                          <a:solidFill>
                            <a:schemeClr val="bg1"/>
                          </a:solidFill>
                          <a:latin typeface="+mn-lt"/>
                        </a:rPr>
                        <a:t>?   </a:t>
                      </a:r>
                      <a:r>
                        <a:rPr lang="fr-FR" sz="1500" b="0" i="1" dirty="0" smtClean="0">
                          <a:solidFill>
                            <a:schemeClr val="bg1"/>
                          </a:solidFill>
                          <a:latin typeface="+mn-lt"/>
                        </a:rPr>
                        <a:t>How </a:t>
                      </a:r>
                      <a:r>
                        <a:rPr lang="fr-FR" sz="1500" b="0" i="1" dirty="0" err="1" smtClean="0">
                          <a:solidFill>
                            <a:schemeClr val="bg1"/>
                          </a:solidFill>
                          <a:latin typeface="+mn-lt"/>
                        </a:rPr>
                        <a:t>is</a:t>
                      </a:r>
                      <a:r>
                        <a:rPr lang="fr-FR" sz="1500" b="0" i="1" dirty="0" smtClean="0">
                          <a:solidFill>
                            <a:schemeClr val="bg1"/>
                          </a:solidFill>
                          <a:latin typeface="+mn-lt"/>
                        </a:rPr>
                        <a:t> </a:t>
                      </a:r>
                      <a:r>
                        <a:rPr lang="fr-FR" sz="1500" b="0" i="1" dirty="0" err="1" smtClean="0">
                          <a:solidFill>
                            <a:schemeClr val="bg1"/>
                          </a:solidFill>
                          <a:latin typeface="+mn-lt"/>
                        </a:rPr>
                        <a:t>it</a:t>
                      </a:r>
                      <a:r>
                        <a:rPr lang="fr-FR" sz="1500" b="0" i="1" baseline="0" dirty="0" smtClean="0">
                          <a:solidFill>
                            <a:schemeClr val="bg1"/>
                          </a:solidFill>
                          <a:latin typeface="+mn-lt"/>
                        </a:rPr>
                        <a:t> </a:t>
                      </a:r>
                      <a:r>
                        <a:rPr lang="fr-FR" sz="1500" b="0" i="1" dirty="0" err="1" smtClean="0">
                          <a:solidFill>
                            <a:schemeClr val="bg1"/>
                          </a:solidFill>
                          <a:latin typeface="+mn-lt"/>
                        </a:rPr>
                        <a:t>spelled</a:t>
                      </a:r>
                      <a:r>
                        <a:rPr lang="fr-FR" sz="1500" b="0" i="1" dirty="0" smtClean="0">
                          <a:solidFill>
                            <a:schemeClr val="bg1"/>
                          </a:solidFill>
                          <a:latin typeface="+mn-lt"/>
                        </a:rPr>
                        <a:t>?</a:t>
                      </a:r>
                    </a:p>
                  </a:txBody>
                  <a:tcPr marL="74295" marR="74295" marT="37148" marB="37148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/>
                      <a:endParaRPr lang="fr-FR" sz="1800" b="0" i="1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fr-FR" sz="2000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fr-FR" sz="2000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fr-FR" sz="2000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indent="0" algn="l">
                        <a:buNone/>
                      </a:pPr>
                      <a:endParaRPr lang="fr-FR" sz="1500" b="0" i="1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marL="74295" marR="74295" marT="37148" marB="37148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indent="0" algn="l">
                        <a:buNone/>
                      </a:pPr>
                      <a:endParaRPr lang="fr-FR" sz="1500" b="0" i="1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marL="74295" marR="74295" marT="37148" marB="37148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indent="0" algn="l">
                        <a:buNone/>
                      </a:pPr>
                      <a:endParaRPr lang="fr-FR" sz="1500" b="0" i="1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marL="74295" marR="74295" marT="37148" marB="37148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12392085"/>
                  </a:ext>
                </a:extLst>
              </a:tr>
              <a:tr h="313628">
                <a:tc>
                  <a:txBody>
                    <a:bodyPr/>
                    <a:lstStyle/>
                    <a:p>
                      <a:pPr algn="ctr"/>
                      <a:r>
                        <a:rPr lang="fr-FR" sz="1400" b="0" i="1" dirty="0" smtClean="0">
                          <a:solidFill>
                            <a:schemeClr val="bg1"/>
                          </a:solidFill>
                          <a:latin typeface="+mn-lt"/>
                        </a:rPr>
                        <a:t>1</a:t>
                      </a:r>
                      <a:endParaRPr lang="fr-FR" sz="1400" b="0" i="1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marL="74295" marR="74295" marT="37148" marB="37148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0070C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r-FR" sz="1400" b="0" i="1" dirty="0" smtClean="0">
                          <a:solidFill>
                            <a:schemeClr val="bg1"/>
                          </a:solidFill>
                          <a:latin typeface="+mn-lt"/>
                        </a:rPr>
                        <a:t>2</a:t>
                      </a:r>
                      <a:endParaRPr lang="fr-FR" sz="1400" b="0" i="1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marL="74295" marR="74295" marT="37148" marB="37148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r-FR" sz="1400" b="0" i="1" dirty="0" smtClean="0">
                          <a:solidFill>
                            <a:schemeClr val="bg1"/>
                          </a:solidFill>
                          <a:latin typeface="+mn-lt"/>
                        </a:rPr>
                        <a:t>3</a:t>
                      </a:r>
                      <a:endParaRPr lang="fr-FR" sz="1400" b="0" i="1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marL="74295" marR="74295" marT="37148" marB="37148"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r-FR" sz="1400" b="0" i="1" baseline="0" dirty="0" smtClean="0">
                          <a:solidFill>
                            <a:schemeClr val="bg1"/>
                          </a:solidFill>
                          <a:latin typeface="+mn-lt"/>
                        </a:rPr>
                        <a:t>4</a:t>
                      </a:r>
                      <a:endParaRPr lang="fr-FR" sz="1400" b="0" i="1" dirty="0" smtClean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marL="74295" marR="74295" marT="37148" marB="37148"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ctr"/>
                      <a:r>
                        <a:rPr lang="fr-FR" sz="1400" b="0" i="1" baseline="0" dirty="0" smtClean="0">
                          <a:solidFill>
                            <a:schemeClr val="bg1"/>
                          </a:solidFill>
                          <a:latin typeface="+mn-lt"/>
                        </a:rPr>
                        <a:t>5</a:t>
                      </a:r>
                      <a:endParaRPr lang="fr-FR" sz="1400" b="0" i="1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marL="74295" marR="74295" marT="37148" marB="37148"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fr-FR" sz="1100" b="0" i="1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marL="74295" marR="74295" marT="37148" marB="37148"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fr-FR" sz="1100" b="0" i="1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marL="74295" marR="74295" marT="37148" marB="37148"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fr-FR" sz="1100" b="0" i="1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marL="74295" marR="74295" marT="37148" marB="37148"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fr-FR" sz="1100" b="0" i="1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marL="74295" marR="74295" marT="37148" marB="37148"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84826016"/>
                  </a:ext>
                </a:extLst>
              </a:tr>
              <a:tr h="308710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Bonjour</a:t>
                      </a:r>
                      <a:endParaRPr kumimoji="0" lang="fr-FR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Hello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Salut</a:t>
                      </a:r>
                      <a:endParaRPr kumimoji="0" lang="fr-FR" sz="12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Hi</a:t>
                      </a:r>
                    </a:p>
                  </a:txBody>
                  <a:tcPr marL="74295" marR="74295" marT="37148" marB="37148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gridSpan="2">
                  <a:txBody>
                    <a:bodyPr/>
                    <a:lstStyle/>
                    <a:p>
                      <a:pPr algn="l"/>
                      <a:endParaRPr lang="fr-FR" sz="1200" b="1" kern="1200" dirty="0" smtClean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  <a:p>
                      <a:pPr algn="l"/>
                      <a:r>
                        <a:rPr lang="fr-FR" sz="1200" b="1" kern="1200" dirty="0" smtClean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comment t’appelles-tu?</a:t>
                      </a:r>
                      <a:endParaRPr kumimoji="0" lang="fr-FR" sz="12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what</a:t>
                      </a:r>
                      <a:r>
                        <a:rPr kumimoji="0" lang="fr-FR" sz="12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kumimoji="0" lang="fr-FR" sz="1200" b="0" i="1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is</a:t>
                      </a:r>
                      <a:r>
                        <a:rPr kumimoji="0" lang="fr-FR" sz="12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kumimoji="0" lang="fr-FR" sz="1200" b="0" i="1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your</a:t>
                      </a:r>
                      <a:r>
                        <a:rPr kumimoji="0" lang="fr-FR" sz="12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kumimoji="0" lang="fr-FR" sz="1200" b="0" i="1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name</a:t>
                      </a:r>
                      <a:r>
                        <a:rPr kumimoji="0" lang="fr-FR" sz="12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?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2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  <a:p>
                      <a:pPr algn="l"/>
                      <a:r>
                        <a:rPr lang="fr-FR" sz="1200" b="1" kern="1200" dirty="0" smtClean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comment</a:t>
                      </a:r>
                      <a:r>
                        <a:rPr lang="fr-FR" sz="1200" b="1" kern="1200" baseline="0" dirty="0" smtClean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s’</a:t>
                      </a:r>
                      <a:r>
                        <a:rPr lang="fr-FR" sz="1200" b="1" kern="1200" dirty="0" smtClean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appelle- il?</a:t>
                      </a:r>
                      <a:endParaRPr kumimoji="0" lang="fr-FR" sz="12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what</a:t>
                      </a:r>
                      <a:r>
                        <a:rPr kumimoji="0" lang="fr-FR" sz="12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kumimoji="0" lang="fr-FR" sz="1200" b="0" i="1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is</a:t>
                      </a:r>
                      <a:r>
                        <a:rPr kumimoji="0" lang="fr-FR" sz="12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kumimoji="0" lang="fr-FR" sz="1200" b="0" i="1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your</a:t>
                      </a:r>
                      <a:r>
                        <a:rPr kumimoji="0" lang="fr-FR" sz="12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kumimoji="0" lang="fr-FR" sz="1200" b="0" i="1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name</a:t>
                      </a:r>
                      <a:r>
                        <a:rPr kumimoji="0" lang="fr-FR" sz="12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?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2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  <a:p>
                      <a:pPr algn="l"/>
                      <a:r>
                        <a:rPr lang="fr-FR" sz="1200" b="1" kern="1200" dirty="0" smtClean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comment s’appelle-elle?</a:t>
                      </a:r>
                      <a:endParaRPr kumimoji="0" lang="fr-FR" sz="12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what</a:t>
                      </a:r>
                      <a:r>
                        <a:rPr kumimoji="0" lang="fr-FR" sz="12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kumimoji="0" lang="fr-FR" sz="1200" b="0" i="1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is</a:t>
                      </a:r>
                      <a:r>
                        <a:rPr kumimoji="0" lang="fr-FR" sz="12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kumimoji="0" lang="fr-FR" sz="1200" b="0" i="1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your</a:t>
                      </a:r>
                      <a:r>
                        <a:rPr kumimoji="0" lang="fr-FR" sz="12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kumimoji="0" lang="fr-FR" sz="1200" b="0" i="1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name</a:t>
                      </a:r>
                      <a:r>
                        <a:rPr kumimoji="0" lang="fr-FR" sz="12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?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2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2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marL="74295" marR="74295" marT="37148" marB="3714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2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  <a:p>
                      <a:pPr algn="l"/>
                      <a:r>
                        <a:rPr lang="fr-FR" sz="1200" b="1" noProof="0" dirty="0" smtClean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Je m’ appelle …</a:t>
                      </a:r>
                      <a:endParaRPr lang="fr-FR" sz="1200" b="1" baseline="0" noProof="0" dirty="0">
                        <a:solidFill>
                          <a:srgbClr val="002060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My</a:t>
                      </a:r>
                      <a:r>
                        <a:rPr kumimoji="0" lang="fr-FR" sz="12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kumimoji="0" lang="fr-FR" sz="1200" b="0" i="1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name</a:t>
                      </a:r>
                      <a:r>
                        <a:rPr kumimoji="0" lang="fr-FR" sz="12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kumimoji="0" lang="fr-FR" sz="1200" b="0" i="1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is</a:t>
                      </a:r>
                      <a:r>
                        <a:rPr kumimoji="0" lang="fr-FR" sz="12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…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2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  <a:p>
                      <a:pPr algn="l"/>
                      <a:r>
                        <a:rPr lang="fr-FR" sz="1200" b="1" noProof="0" dirty="0" smtClean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Il</a:t>
                      </a:r>
                      <a:r>
                        <a:rPr lang="fr-FR" sz="1200" b="1" baseline="0" noProof="0" dirty="0" smtClean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s</a:t>
                      </a:r>
                      <a:r>
                        <a:rPr lang="fr-FR" sz="1200" b="1" noProof="0" dirty="0" smtClean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’ appelle …</a:t>
                      </a:r>
                      <a:endParaRPr lang="fr-FR" sz="1200" b="1" baseline="0" noProof="0" dirty="0" smtClean="0">
                        <a:solidFill>
                          <a:srgbClr val="002060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His</a:t>
                      </a:r>
                      <a:r>
                        <a:rPr kumimoji="0" lang="fr-FR" sz="12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kumimoji="0" lang="fr-FR" sz="1200" b="0" i="1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name</a:t>
                      </a:r>
                      <a:r>
                        <a:rPr kumimoji="0" lang="fr-FR" sz="12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kumimoji="0" lang="fr-FR" sz="1200" b="0" i="1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is</a:t>
                      </a:r>
                      <a:r>
                        <a:rPr kumimoji="0" lang="fr-FR" sz="12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…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2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  <a:p>
                      <a:pPr algn="l"/>
                      <a:r>
                        <a:rPr lang="fr-FR" sz="1200" b="1" noProof="0" dirty="0" smtClean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Elle m’ appelle …</a:t>
                      </a:r>
                      <a:endParaRPr lang="fr-FR" sz="1200" b="1" baseline="0" noProof="0" dirty="0" smtClean="0">
                        <a:solidFill>
                          <a:srgbClr val="002060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Her</a:t>
                      </a:r>
                      <a:r>
                        <a:rPr kumimoji="0" lang="fr-FR" sz="12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kumimoji="0" lang="fr-FR" sz="1200" b="0" i="1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name</a:t>
                      </a:r>
                      <a:r>
                        <a:rPr kumimoji="0" lang="fr-FR" sz="12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kumimoji="0" lang="fr-FR" sz="1200" b="0" i="1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is</a:t>
                      </a:r>
                      <a:r>
                        <a:rPr kumimoji="0" lang="fr-FR" sz="12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…</a:t>
                      </a:r>
                    </a:p>
                  </a:txBody>
                  <a:tcPr marL="74295" marR="74295" marT="37148" marB="3714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lvl="0" algn="l"/>
                      <a:r>
                        <a:rPr lang="fr-FR" sz="1200" b="1" i="0" dirty="0" smtClean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Comment ça s’écrit?</a:t>
                      </a:r>
                    </a:p>
                    <a:p>
                      <a:pPr lvl="0" algn="l"/>
                      <a:r>
                        <a:rPr lang="fr-FR" sz="1200" b="0" i="1" dirty="0" smtClean="0">
                          <a:solidFill>
                            <a:srgbClr val="00B0F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How </a:t>
                      </a:r>
                      <a:r>
                        <a:rPr lang="fr-FR" sz="1200" b="0" i="1" dirty="0" err="1" smtClean="0">
                          <a:solidFill>
                            <a:srgbClr val="00B0F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is</a:t>
                      </a:r>
                      <a:r>
                        <a:rPr lang="fr-FR" sz="1200" b="0" i="1" dirty="0" smtClean="0">
                          <a:solidFill>
                            <a:srgbClr val="00B0F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fr-FR" sz="1200" b="0" i="1" dirty="0" err="1" smtClean="0">
                          <a:solidFill>
                            <a:srgbClr val="00B0F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it</a:t>
                      </a:r>
                      <a:r>
                        <a:rPr lang="fr-FR" sz="1200" b="0" i="1" dirty="0" smtClean="0">
                          <a:solidFill>
                            <a:srgbClr val="00B0F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fr-FR" sz="1200" b="0" i="1" dirty="0" err="1" smtClean="0">
                          <a:solidFill>
                            <a:srgbClr val="00B0F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spelled</a:t>
                      </a:r>
                      <a:r>
                        <a:rPr lang="fr-FR" sz="1200" b="0" i="1" dirty="0" smtClean="0">
                          <a:solidFill>
                            <a:srgbClr val="00B0F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?</a:t>
                      </a:r>
                    </a:p>
                  </a:txBody>
                  <a:tcPr marL="74295" marR="74295" marT="37148" marB="37148" anchor="ctr"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200" b="1" noProof="0" dirty="0" smtClean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Ça s’écrit …</a:t>
                      </a:r>
                      <a:endParaRPr lang="fr-FR" sz="1200" b="1" baseline="0" noProof="0" dirty="0" smtClean="0">
                        <a:solidFill>
                          <a:srgbClr val="002060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It </a:t>
                      </a:r>
                      <a:r>
                        <a:rPr kumimoji="0" lang="fr-FR" sz="1200" b="0" i="1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is</a:t>
                      </a:r>
                      <a:r>
                        <a:rPr kumimoji="0" lang="fr-FR" sz="12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kumimoji="0" lang="fr-FR" sz="1200" b="0" i="1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spelled</a:t>
                      </a:r>
                      <a:r>
                        <a:rPr kumimoji="0" lang="fr-FR" sz="12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…</a:t>
                      </a:r>
                    </a:p>
                  </a:txBody>
                  <a:tcPr marL="74295" marR="74295" marT="37148" marB="37148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200" b="1" i="1" kern="1200" dirty="0" smtClean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a</a:t>
                      </a:r>
                    </a:p>
                    <a:p>
                      <a:pPr algn="l"/>
                      <a:r>
                        <a:rPr lang="fr-FR" sz="1200" b="0" i="1" kern="1200" dirty="0" smtClean="0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ah</a:t>
                      </a:r>
                    </a:p>
                    <a:p>
                      <a:pPr algn="l"/>
                      <a:r>
                        <a:rPr lang="fr-FR" sz="1200" b="1" i="0" kern="1200" dirty="0" smtClean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b</a:t>
                      </a:r>
                    </a:p>
                    <a:p>
                      <a:pPr algn="l"/>
                      <a:r>
                        <a:rPr lang="fr-FR" sz="1200" b="0" i="1" kern="1200" dirty="0" err="1" smtClean="0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bay</a:t>
                      </a:r>
                      <a:endParaRPr lang="fr-FR" sz="1200" b="0" i="1" kern="1200" dirty="0" smtClean="0">
                        <a:solidFill>
                          <a:srgbClr val="00B0F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  <a:p>
                      <a:pPr algn="l"/>
                      <a:r>
                        <a:rPr lang="fr-FR" sz="1200" b="1" i="0" kern="1200" dirty="0" smtClean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c</a:t>
                      </a:r>
                      <a:endParaRPr lang="fr-FR" sz="1200" b="0" i="0" kern="1200" dirty="0" smtClean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  <a:p>
                      <a:pPr algn="l"/>
                      <a:r>
                        <a:rPr lang="fr-FR" sz="1200" b="0" i="1" kern="1200" dirty="0" err="1" smtClean="0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say</a:t>
                      </a:r>
                      <a:endParaRPr lang="fr-FR" sz="1200" b="0" i="1" kern="1200" dirty="0" smtClean="0">
                        <a:solidFill>
                          <a:srgbClr val="00B0F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  <a:p>
                      <a:pPr algn="l"/>
                      <a:r>
                        <a:rPr lang="fr-FR" sz="1200" b="1" i="0" kern="1200" dirty="0" smtClean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d</a:t>
                      </a:r>
                      <a:endParaRPr lang="fr-FR" sz="1200" b="0" i="1" kern="1200" dirty="0" smtClean="0">
                        <a:solidFill>
                          <a:srgbClr val="00B0F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  <a:p>
                      <a:pPr algn="l"/>
                      <a:r>
                        <a:rPr lang="fr-FR" sz="1200" b="0" i="1" kern="1200" dirty="0" err="1" smtClean="0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day</a:t>
                      </a:r>
                      <a:endParaRPr lang="fr-FR" sz="1200" b="0" i="1" kern="1200" dirty="0" smtClean="0">
                        <a:solidFill>
                          <a:srgbClr val="00B0F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  <a:p>
                      <a:pPr algn="l"/>
                      <a:r>
                        <a:rPr lang="fr-FR" sz="1200" b="1" i="0" kern="1200" dirty="0" smtClean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e</a:t>
                      </a:r>
                    </a:p>
                    <a:p>
                      <a:pPr algn="l"/>
                      <a:r>
                        <a:rPr lang="fr-FR" sz="1200" b="0" i="1" kern="1200" dirty="0" err="1" smtClean="0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ugh</a:t>
                      </a:r>
                      <a:endParaRPr lang="fr-FR" sz="1200" b="0" i="1" kern="1200" dirty="0" smtClean="0">
                        <a:solidFill>
                          <a:srgbClr val="00B0F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  <a:p>
                      <a:pPr algn="l"/>
                      <a:r>
                        <a:rPr lang="fr-FR" sz="1200" b="1" i="0" kern="1200" dirty="0" smtClean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f</a:t>
                      </a:r>
                      <a:endParaRPr lang="fr-FR" sz="1200" b="0" i="1" kern="1200" dirty="0" smtClean="0">
                        <a:solidFill>
                          <a:srgbClr val="00B0F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  <a:p>
                      <a:pPr algn="l"/>
                      <a:r>
                        <a:rPr lang="fr-FR" sz="1200" b="0" i="1" kern="1200" dirty="0" err="1" smtClean="0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eff</a:t>
                      </a:r>
                      <a:endParaRPr lang="fr-FR" sz="1200" b="0" i="1" kern="1200" dirty="0" smtClean="0">
                        <a:solidFill>
                          <a:srgbClr val="00B0F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  <a:p>
                      <a:pPr algn="l"/>
                      <a:r>
                        <a:rPr lang="fr-FR" sz="1200" b="1" i="0" kern="1200" dirty="0" smtClean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g</a:t>
                      </a:r>
                      <a:endParaRPr lang="fr-FR" sz="1200" b="0" i="1" kern="1200" dirty="0" smtClean="0">
                        <a:solidFill>
                          <a:srgbClr val="00B0F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  <a:p>
                      <a:pPr algn="l"/>
                      <a:r>
                        <a:rPr lang="fr-FR" sz="1200" b="0" i="1" kern="1200" dirty="0" err="1" smtClean="0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zhey</a:t>
                      </a:r>
                      <a:endParaRPr lang="fr-FR" sz="1200" b="0" i="1" kern="1200" dirty="0" smtClean="0">
                        <a:solidFill>
                          <a:srgbClr val="00B0F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marL="74295" marR="74295" marT="37148" marB="3714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200" b="1" i="0" kern="1200" dirty="0" smtClean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h</a:t>
                      </a:r>
                    </a:p>
                    <a:p>
                      <a:pPr algn="l"/>
                      <a:r>
                        <a:rPr lang="fr-FR" sz="1200" b="0" i="1" kern="1200" dirty="0" err="1" smtClean="0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ash</a:t>
                      </a:r>
                      <a:endParaRPr lang="fr-FR" sz="1200" b="0" i="1" kern="1200" dirty="0" smtClean="0">
                        <a:solidFill>
                          <a:srgbClr val="00B0F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  <a:p>
                      <a:pPr algn="l"/>
                      <a:r>
                        <a:rPr lang="fr-FR" sz="1200" b="1" i="0" kern="1200" dirty="0" smtClean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i</a:t>
                      </a:r>
                      <a:endParaRPr lang="fr-FR" sz="1200" b="0" i="1" kern="1200" dirty="0" smtClean="0">
                        <a:solidFill>
                          <a:srgbClr val="00B0F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  <a:p>
                      <a:pPr algn="l"/>
                      <a:r>
                        <a:rPr lang="fr-FR" sz="1200" b="0" i="1" kern="1200" dirty="0" err="1" smtClean="0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ee</a:t>
                      </a:r>
                      <a:endParaRPr lang="fr-FR" sz="1200" b="0" i="1" kern="1200" dirty="0" smtClean="0">
                        <a:solidFill>
                          <a:srgbClr val="00B0F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  <a:p>
                      <a:pPr algn="l"/>
                      <a:r>
                        <a:rPr lang="fr-FR" sz="1200" b="1" i="0" kern="1200" dirty="0" smtClean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j</a:t>
                      </a:r>
                      <a:endParaRPr lang="fr-FR" sz="1200" b="0" i="1" kern="1200" dirty="0" smtClean="0">
                        <a:solidFill>
                          <a:srgbClr val="00B0F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  <a:p>
                      <a:pPr algn="l"/>
                      <a:r>
                        <a:rPr lang="fr-FR" sz="1200" b="0" i="1" kern="1200" dirty="0" err="1" smtClean="0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zhee</a:t>
                      </a:r>
                      <a:endParaRPr lang="fr-FR" sz="1200" b="0" i="1" kern="1200" dirty="0" smtClean="0">
                        <a:solidFill>
                          <a:srgbClr val="00B0F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  <a:p>
                      <a:pPr algn="l"/>
                      <a:r>
                        <a:rPr lang="fr-FR" sz="1200" b="1" i="0" kern="1200" dirty="0" smtClean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k</a:t>
                      </a:r>
                    </a:p>
                    <a:p>
                      <a:pPr algn="l"/>
                      <a:r>
                        <a:rPr lang="fr-FR" sz="1200" b="0" i="1" kern="1200" dirty="0" smtClean="0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ka</a:t>
                      </a:r>
                    </a:p>
                    <a:p>
                      <a:pPr algn="l"/>
                      <a:r>
                        <a:rPr lang="fr-FR" sz="1200" b="1" i="0" kern="1200" dirty="0" smtClean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l</a:t>
                      </a:r>
                      <a:endParaRPr lang="fr-FR" sz="1200" b="0" i="1" kern="1200" dirty="0" smtClean="0">
                        <a:solidFill>
                          <a:srgbClr val="00B0F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  <a:p>
                      <a:pPr algn="l"/>
                      <a:r>
                        <a:rPr lang="fr-FR" sz="1200" b="0" i="1" kern="1200" dirty="0" smtClean="0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el</a:t>
                      </a:r>
                    </a:p>
                    <a:p>
                      <a:pPr algn="l"/>
                      <a:r>
                        <a:rPr lang="fr-FR" sz="1200" b="1" i="0" kern="1200" dirty="0" smtClean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m</a:t>
                      </a:r>
                      <a:endParaRPr lang="fr-FR" sz="1200" b="0" i="1" kern="1200" dirty="0" smtClean="0">
                        <a:solidFill>
                          <a:srgbClr val="00B0F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  <a:p>
                      <a:pPr algn="l"/>
                      <a:r>
                        <a:rPr lang="fr-FR" sz="1200" b="0" i="1" kern="1200" dirty="0" err="1" smtClean="0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em</a:t>
                      </a:r>
                      <a:endParaRPr lang="fr-FR" sz="1200" b="0" i="1" kern="1200" dirty="0" smtClean="0">
                        <a:solidFill>
                          <a:srgbClr val="00B0F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  <a:p>
                      <a:pPr algn="l"/>
                      <a:r>
                        <a:rPr lang="fr-FR" sz="1200" b="1" i="0" kern="1200" dirty="0" smtClean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n</a:t>
                      </a:r>
                      <a:endParaRPr lang="fr-FR" sz="1200" b="0" i="1" kern="1200" dirty="0" smtClean="0">
                        <a:solidFill>
                          <a:srgbClr val="00B0F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  <a:p>
                      <a:pPr algn="l"/>
                      <a:r>
                        <a:rPr lang="fr-FR" sz="1200" b="0" i="1" kern="1200" dirty="0" smtClean="0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en</a:t>
                      </a:r>
                    </a:p>
                  </a:txBody>
                  <a:tcPr marL="74295" marR="74295" marT="37148" marB="37148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200" b="1" i="0" kern="1200" dirty="0" smtClean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o</a:t>
                      </a:r>
                    </a:p>
                    <a:p>
                      <a:pPr algn="l"/>
                      <a:r>
                        <a:rPr lang="fr-FR" sz="1200" b="0" i="1" kern="1200" dirty="0" smtClean="0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oh</a:t>
                      </a:r>
                    </a:p>
                    <a:p>
                      <a:pPr algn="l"/>
                      <a:r>
                        <a:rPr lang="fr-FR" sz="1200" b="1" i="0" kern="1200" dirty="0" smtClean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p</a:t>
                      </a:r>
                      <a:endParaRPr lang="fr-FR" sz="1200" b="0" i="1" kern="1200" dirty="0" smtClean="0">
                        <a:solidFill>
                          <a:srgbClr val="00B0F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  <a:p>
                      <a:pPr algn="l"/>
                      <a:r>
                        <a:rPr lang="fr-FR" sz="1200" b="0" i="1" kern="1200" dirty="0" err="1" smtClean="0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pay</a:t>
                      </a:r>
                      <a:endParaRPr lang="fr-FR" sz="1200" b="0" i="1" kern="1200" dirty="0" smtClean="0">
                        <a:solidFill>
                          <a:srgbClr val="00B0F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  <a:p>
                      <a:pPr algn="l"/>
                      <a:r>
                        <a:rPr lang="fr-FR" sz="1200" b="1" i="0" kern="1200" dirty="0" smtClean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q</a:t>
                      </a:r>
                      <a:endParaRPr lang="fr-FR" sz="1200" b="0" i="1" kern="1200" dirty="0" smtClean="0">
                        <a:solidFill>
                          <a:srgbClr val="00B0F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  <a:p>
                      <a:pPr algn="l"/>
                      <a:r>
                        <a:rPr lang="fr-FR" sz="1200" b="0" i="1" kern="1200" dirty="0" err="1" smtClean="0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koo</a:t>
                      </a:r>
                      <a:endParaRPr lang="fr-FR" sz="1200" b="0" i="1" kern="1200" dirty="0" smtClean="0">
                        <a:solidFill>
                          <a:srgbClr val="00B0F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  <a:p>
                      <a:pPr algn="l"/>
                      <a:r>
                        <a:rPr lang="fr-FR" sz="1200" b="1" i="0" kern="1200" dirty="0" smtClean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r</a:t>
                      </a:r>
                    </a:p>
                    <a:p>
                      <a:pPr algn="l"/>
                      <a:r>
                        <a:rPr lang="fr-FR" sz="1200" b="0" i="1" kern="1200" dirty="0" err="1" smtClean="0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err</a:t>
                      </a:r>
                      <a:endParaRPr lang="fr-FR" sz="1200" b="0" i="1" kern="1200" dirty="0" smtClean="0">
                        <a:solidFill>
                          <a:srgbClr val="00B0F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  <a:p>
                      <a:pPr algn="l"/>
                      <a:r>
                        <a:rPr lang="fr-FR" sz="1200" b="1" i="0" kern="1200" dirty="0" smtClean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s</a:t>
                      </a:r>
                      <a:endParaRPr lang="fr-FR" sz="1200" b="0" i="1" kern="1200" dirty="0" smtClean="0">
                        <a:solidFill>
                          <a:srgbClr val="00B0F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  <a:p>
                      <a:pPr algn="l"/>
                      <a:r>
                        <a:rPr lang="fr-FR" sz="1200" b="0" i="1" kern="1200" dirty="0" err="1" smtClean="0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ess</a:t>
                      </a:r>
                      <a:endParaRPr lang="fr-FR" sz="1200" b="0" i="1" kern="1200" dirty="0" smtClean="0">
                        <a:solidFill>
                          <a:srgbClr val="00B0F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  <a:p>
                      <a:pPr algn="l"/>
                      <a:r>
                        <a:rPr lang="fr-FR" sz="1200" b="1" i="0" kern="1200" dirty="0" smtClean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t</a:t>
                      </a:r>
                      <a:endParaRPr lang="fr-FR" sz="1200" b="0" i="1" kern="1200" dirty="0" smtClean="0">
                        <a:solidFill>
                          <a:srgbClr val="00B0F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  <a:p>
                      <a:pPr algn="l"/>
                      <a:r>
                        <a:rPr lang="fr-FR" sz="1200" b="0" i="1" kern="1200" dirty="0" err="1" smtClean="0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tay</a:t>
                      </a:r>
                      <a:endParaRPr lang="fr-FR" sz="1200" b="0" i="1" kern="1200" dirty="0" smtClean="0">
                        <a:solidFill>
                          <a:srgbClr val="00B0F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  <a:p>
                      <a:pPr algn="l"/>
                      <a:r>
                        <a:rPr lang="fr-FR" sz="1200" b="1" i="0" kern="1200" dirty="0" smtClean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u</a:t>
                      </a:r>
                      <a:endParaRPr lang="fr-FR" sz="1200" b="0" i="1" kern="1200" dirty="0" smtClean="0">
                        <a:solidFill>
                          <a:srgbClr val="00B0F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  <a:p>
                      <a:pPr algn="l"/>
                      <a:r>
                        <a:rPr lang="fr-FR" sz="1200" b="0" i="1" kern="1200" dirty="0" err="1" smtClean="0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oo</a:t>
                      </a:r>
                      <a:endParaRPr lang="fr-FR" sz="1200" b="0" i="1" kern="1200" dirty="0" smtClean="0">
                        <a:solidFill>
                          <a:srgbClr val="00B0F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marL="74295" marR="74295" marT="37148" marB="37148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200" b="1" i="0" kern="1200" dirty="0" smtClean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v</a:t>
                      </a:r>
                    </a:p>
                    <a:p>
                      <a:pPr algn="l"/>
                      <a:r>
                        <a:rPr lang="fr-FR" sz="1200" b="0" i="1" kern="1200" dirty="0" err="1" smtClean="0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vay</a:t>
                      </a:r>
                      <a:endParaRPr lang="fr-FR" sz="1200" b="0" i="1" kern="1200" dirty="0" smtClean="0">
                        <a:solidFill>
                          <a:srgbClr val="00B0F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  <a:p>
                      <a:pPr algn="l"/>
                      <a:r>
                        <a:rPr lang="fr-FR" sz="1200" b="1" i="0" kern="1200" dirty="0" smtClean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w</a:t>
                      </a:r>
                      <a:endParaRPr lang="fr-FR" sz="1200" b="0" i="1" kern="1200" dirty="0" smtClean="0">
                        <a:solidFill>
                          <a:srgbClr val="00B0F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  <a:p>
                      <a:pPr algn="l"/>
                      <a:r>
                        <a:rPr lang="fr-FR" sz="1200" b="0" i="1" kern="1200" dirty="0" err="1" smtClean="0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doo</a:t>
                      </a:r>
                      <a:r>
                        <a:rPr lang="fr-FR" sz="1200" b="0" i="1" kern="1200" dirty="0" smtClean="0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fr-FR" sz="1200" b="0" i="1" kern="1200" dirty="0" err="1" smtClean="0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bl</a:t>
                      </a:r>
                      <a:r>
                        <a:rPr lang="fr-FR" sz="1200" b="0" i="1" kern="1200" baseline="0" dirty="0" smtClean="0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fr-FR" sz="1200" b="0" i="1" kern="1200" dirty="0" err="1" smtClean="0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vay</a:t>
                      </a:r>
                      <a:endParaRPr lang="fr-FR" sz="1200" b="0" i="1" kern="1200" dirty="0" smtClean="0">
                        <a:solidFill>
                          <a:srgbClr val="00B0F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  <a:p>
                      <a:pPr algn="l"/>
                      <a:r>
                        <a:rPr lang="fr-FR" sz="1200" b="1" i="0" kern="1200" dirty="0" smtClean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x</a:t>
                      </a:r>
                      <a:endParaRPr lang="fr-FR" sz="1200" b="0" i="1" kern="1200" dirty="0" smtClean="0">
                        <a:solidFill>
                          <a:srgbClr val="00B0F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  <a:p>
                      <a:pPr algn="l"/>
                      <a:r>
                        <a:rPr lang="fr-FR" sz="1200" b="0" i="1" kern="1200" dirty="0" err="1" smtClean="0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iks</a:t>
                      </a:r>
                      <a:endParaRPr lang="fr-FR" sz="1200" b="0" i="1" kern="1200" dirty="0" smtClean="0">
                        <a:solidFill>
                          <a:srgbClr val="00B0F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  <a:p>
                      <a:pPr algn="l"/>
                      <a:r>
                        <a:rPr lang="fr-FR" sz="1200" b="1" i="0" kern="1200" dirty="0" smtClean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y</a:t>
                      </a:r>
                    </a:p>
                    <a:p>
                      <a:pPr algn="l"/>
                      <a:r>
                        <a:rPr lang="fr-FR" sz="1200" b="0" i="1" kern="1200" dirty="0" err="1" smtClean="0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ee</a:t>
                      </a:r>
                      <a:r>
                        <a:rPr lang="fr-FR" sz="1200" b="0" i="1" kern="1200" dirty="0" smtClean="0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-grec</a:t>
                      </a:r>
                    </a:p>
                    <a:p>
                      <a:pPr algn="l"/>
                      <a:r>
                        <a:rPr lang="fr-FR" sz="1200" b="1" i="0" kern="1200" dirty="0" smtClean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z</a:t>
                      </a:r>
                      <a:endParaRPr lang="fr-FR" sz="1200" b="0" i="1" kern="1200" dirty="0" smtClean="0">
                        <a:solidFill>
                          <a:srgbClr val="00B0F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  <a:p>
                      <a:pPr algn="l"/>
                      <a:r>
                        <a:rPr lang="fr-FR" sz="1200" b="0" i="1" kern="1200" dirty="0" smtClean="0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zed</a:t>
                      </a:r>
                    </a:p>
                  </a:txBody>
                  <a:tcPr marL="74295" marR="74295" marT="37148" marB="37148"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351426386"/>
                  </a:ext>
                </a:extLst>
              </a:tr>
              <a:tr h="515254">
                <a:tc gridSpan="12">
                  <a:txBody>
                    <a:bodyPr/>
                    <a:lstStyle/>
                    <a:p>
                      <a:pPr algn="l"/>
                      <a:r>
                        <a:rPr lang="fr-FR" sz="1500" b="1" i="0" baseline="0" dirty="0" smtClean="0">
                          <a:solidFill>
                            <a:schemeClr val="bg1"/>
                          </a:solidFill>
                          <a:latin typeface="+mn-lt"/>
                        </a:rPr>
                        <a:t>          Ça va</a:t>
                      </a:r>
                      <a:r>
                        <a:rPr lang="fr-FR" sz="1500" b="1" i="0" dirty="0" smtClean="0">
                          <a:solidFill>
                            <a:schemeClr val="bg1"/>
                          </a:solidFill>
                          <a:latin typeface="+mn-lt"/>
                        </a:rPr>
                        <a:t>?   </a:t>
                      </a:r>
                      <a:r>
                        <a:rPr lang="fr-FR" sz="1500" b="0" i="1" dirty="0" smtClean="0">
                          <a:solidFill>
                            <a:schemeClr val="bg1"/>
                          </a:solidFill>
                          <a:latin typeface="+mn-lt"/>
                        </a:rPr>
                        <a:t>Are</a:t>
                      </a:r>
                      <a:r>
                        <a:rPr lang="fr-FR" sz="1500" b="0" i="1" baseline="0" dirty="0" smtClean="0">
                          <a:solidFill>
                            <a:schemeClr val="bg1"/>
                          </a:solidFill>
                          <a:latin typeface="+mn-lt"/>
                        </a:rPr>
                        <a:t> </a:t>
                      </a:r>
                      <a:r>
                        <a:rPr lang="fr-FR" sz="1500" b="0" i="1" baseline="0" dirty="0" err="1" smtClean="0">
                          <a:solidFill>
                            <a:schemeClr val="bg1"/>
                          </a:solidFill>
                          <a:latin typeface="+mn-lt"/>
                        </a:rPr>
                        <a:t>you</a:t>
                      </a:r>
                      <a:r>
                        <a:rPr lang="fr-FR" sz="1500" b="0" i="1" baseline="0" dirty="0" smtClean="0">
                          <a:solidFill>
                            <a:schemeClr val="bg1"/>
                          </a:solidFill>
                          <a:latin typeface="+mn-lt"/>
                        </a:rPr>
                        <a:t> </a:t>
                      </a:r>
                      <a:r>
                        <a:rPr lang="fr-FR" sz="1500" b="0" i="1" baseline="0" dirty="0" err="1" smtClean="0">
                          <a:solidFill>
                            <a:schemeClr val="bg1"/>
                          </a:solidFill>
                          <a:latin typeface="+mn-lt"/>
                        </a:rPr>
                        <a:t>well</a:t>
                      </a:r>
                      <a:r>
                        <a:rPr lang="fr-FR" sz="1500" b="0" i="1" baseline="0" dirty="0" smtClean="0">
                          <a:solidFill>
                            <a:schemeClr val="bg1"/>
                          </a:solidFill>
                          <a:latin typeface="+mn-lt"/>
                        </a:rPr>
                        <a:t>? </a:t>
                      </a:r>
                      <a:endParaRPr kumimoji="0" lang="fr-FR" sz="15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2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marL="74295" marR="74295" marT="37148" marB="37148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2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marL="74295" marR="74295" marT="37148" marB="3714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 marL="74295" marR="74295" marT="37148" marB="3714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 marL="74295" marR="74295" marT="37148" marB="37148" anchor="ctr"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 marL="74295" marR="74295" marT="37148" marB="37148" anchor="ctr"/>
                </a:tc>
                <a:tc hMerge="1">
                  <a:txBody>
                    <a:bodyPr/>
                    <a:lstStyle/>
                    <a:p>
                      <a:pPr algn="l"/>
                      <a:endParaRPr lang="fr-FR" sz="1200" b="0" i="1" kern="1200" dirty="0" smtClean="0">
                        <a:solidFill>
                          <a:srgbClr val="00B0F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marL="74295" marR="74295" marT="37148" marB="37148" anchor="ctr"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vl="0" algn="l"/>
                      <a:endParaRPr lang="fr-FR" sz="1200" b="0" i="1" dirty="0">
                        <a:solidFill>
                          <a:srgbClr val="00B0F0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74295" marR="74295" marT="37148" marB="37148" anchor="ctr"/>
                </a:tc>
                <a:tc hMerge="1">
                  <a:txBody>
                    <a:bodyPr/>
                    <a:lstStyle/>
                    <a:p>
                      <a:pPr lvl="0" algn="l"/>
                      <a:endParaRPr lang="fr-FR" sz="1200" b="0" i="1" dirty="0">
                        <a:solidFill>
                          <a:srgbClr val="00B0F0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74295" marR="74295" marT="37148" marB="37148" anchor="ctr"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2716556590"/>
                  </a:ext>
                </a:extLst>
              </a:tr>
              <a:tr h="276360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1</a:t>
                      </a:r>
                    </a:p>
                  </a:txBody>
                  <a:tcPr marL="74295" marR="74295" marT="37148" marB="37148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 dirty="0"/>
                    </a:p>
                  </a:txBody>
                  <a:tcPr marL="74295" marR="74295" marT="37148" marB="37148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GB" dirty="0" smtClean="0">
                          <a:solidFill>
                            <a:schemeClr val="bg1"/>
                          </a:solidFill>
                        </a:rPr>
                        <a:t> 2</a:t>
                      </a:r>
                      <a:endParaRPr lang="en-GB" dirty="0">
                        <a:solidFill>
                          <a:schemeClr val="bg1"/>
                        </a:solidFill>
                      </a:endParaRPr>
                    </a:p>
                  </a:txBody>
                  <a:tcPr marL="74295" marR="74295" marT="37148" marB="37148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GB" dirty="0" smtClean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en-GB" dirty="0">
                        <a:solidFill>
                          <a:schemeClr val="bg1"/>
                        </a:solidFill>
                      </a:endParaRPr>
                    </a:p>
                  </a:txBody>
                  <a:tcPr marL="74295" marR="74295" marT="37148" marB="37148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6">
                  <a:txBody>
                    <a:bodyPr/>
                    <a:lstStyle/>
                    <a:p>
                      <a:endParaRPr lang="en-GB" dirty="0"/>
                    </a:p>
                  </a:txBody>
                  <a:tcPr marL="74295" marR="74295" marT="37148" marB="37148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 dirty="0"/>
                    </a:p>
                  </a:txBody>
                  <a:tcPr marL="74295" marR="74295" marT="37148" marB="37148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3619975"/>
                  </a:ext>
                </a:extLst>
              </a:tr>
              <a:tr h="2059907">
                <a:tc gridSpan="2">
                  <a:txBody>
                    <a:bodyPr/>
                    <a:lstStyle/>
                    <a:p>
                      <a:pPr lvl="0" algn="l"/>
                      <a:r>
                        <a:rPr lang="fr-FR" sz="1200" b="1" i="0" dirty="0" smtClean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Ça va?</a:t>
                      </a:r>
                    </a:p>
                    <a:p>
                      <a:pPr lvl="0" algn="l"/>
                      <a:r>
                        <a:rPr lang="fr-FR" sz="1200" b="0" i="1" dirty="0" smtClean="0">
                          <a:solidFill>
                            <a:srgbClr val="00B0F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Are </a:t>
                      </a:r>
                      <a:r>
                        <a:rPr lang="fr-FR" sz="1200" b="0" i="1" dirty="0" err="1" smtClean="0">
                          <a:solidFill>
                            <a:srgbClr val="00B0F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you</a:t>
                      </a:r>
                      <a:r>
                        <a:rPr lang="fr-FR" sz="1200" b="0" i="1" dirty="0" smtClean="0">
                          <a:solidFill>
                            <a:srgbClr val="00B0F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fr-FR" sz="1200" b="0" i="1" dirty="0" err="1" smtClean="0">
                          <a:solidFill>
                            <a:srgbClr val="00B0F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well</a:t>
                      </a:r>
                      <a:r>
                        <a:rPr lang="fr-FR" sz="1200" b="0" i="1" dirty="0" smtClean="0">
                          <a:solidFill>
                            <a:srgbClr val="00B0F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?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2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marL="74295" marR="74295" marT="37148" marB="37148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2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marL="74295" marR="74295" marT="37148" marB="3714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2">
                  <a:txBody>
                    <a:bodyPr/>
                    <a:lstStyle/>
                    <a:p>
                      <a:pPr algn="l"/>
                      <a:r>
                        <a:rPr lang="fr-FR" sz="1200" b="1" noProof="0" dirty="0" smtClean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Oui ça va très bien.</a:t>
                      </a:r>
                      <a:endParaRPr lang="fr-FR" sz="1200" b="1" baseline="0" noProof="0" dirty="0" smtClean="0">
                        <a:solidFill>
                          <a:srgbClr val="002060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Yes</a:t>
                      </a:r>
                      <a:r>
                        <a:rPr kumimoji="0" lang="fr-FR" sz="12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I </a:t>
                      </a:r>
                      <a:r>
                        <a:rPr kumimoji="0" lang="fr-FR" sz="1200" b="0" i="1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am</a:t>
                      </a:r>
                      <a:r>
                        <a:rPr kumimoji="0" lang="fr-FR" sz="12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kumimoji="0" lang="fr-FR" sz="1200" b="0" i="1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very</a:t>
                      </a:r>
                      <a:r>
                        <a:rPr kumimoji="0" lang="fr-FR" sz="12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kumimoji="0" lang="fr-FR" sz="1200" b="0" i="1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well</a:t>
                      </a:r>
                      <a:r>
                        <a:rPr kumimoji="0" lang="fr-FR" sz="12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.</a:t>
                      </a:r>
                    </a:p>
                    <a:p>
                      <a:pPr marL="0" marR="0" lvl="0" indent="0" algn="l" defTabSz="7429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Oui ça va bien.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Yes</a:t>
                      </a:r>
                      <a:r>
                        <a:rPr kumimoji="0" lang="fr-FR" sz="12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I </a:t>
                      </a:r>
                      <a:r>
                        <a:rPr kumimoji="0" lang="fr-FR" sz="1200" b="0" i="1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am</a:t>
                      </a:r>
                      <a:r>
                        <a:rPr kumimoji="0" lang="fr-FR" sz="12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kumimoji="0" lang="fr-FR" sz="1200" b="0" i="1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well</a:t>
                      </a:r>
                      <a:r>
                        <a:rPr kumimoji="0" lang="fr-FR" sz="12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.</a:t>
                      </a:r>
                    </a:p>
                    <a:p>
                      <a:pPr algn="l"/>
                      <a:r>
                        <a:rPr lang="fr-FR" sz="1200" b="1" noProof="0" dirty="0" smtClean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Pas mal.</a:t>
                      </a:r>
                      <a:endParaRPr lang="fr-FR" sz="1200" b="1" baseline="0" noProof="0" dirty="0" smtClean="0">
                        <a:solidFill>
                          <a:srgbClr val="002060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Not </a:t>
                      </a:r>
                      <a:r>
                        <a:rPr kumimoji="0" lang="fr-FR" sz="1200" b="0" i="1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bad</a:t>
                      </a:r>
                      <a:r>
                        <a:rPr kumimoji="0" lang="fr-FR" sz="12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.</a:t>
                      </a:r>
                    </a:p>
                    <a:p>
                      <a:pPr algn="l"/>
                      <a:r>
                        <a:rPr lang="fr-FR" sz="1200" b="1" noProof="0" dirty="0" smtClean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Non ça ne va pas.</a:t>
                      </a:r>
                      <a:endParaRPr lang="fr-FR" sz="1200" b="1" baseline="0" noProof="0" dirty="0" smtClean="0">
                        <a:solidFill>
                          <a:srgbClr val="002060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No, I </a:t>
                      </a:r>
                      <a:r>
                        <a:rPr kumimoji="0" lang="fr-FR" sz="1200" b="0" i="1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am</a:t>
                      </a:r>
                      <a:r>
                        <a:rPr kumimoji="0" lang="fr-FR" sz="12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not </a:t>
                      </a:r>
                      <a:r>
                        <a:rPr kumimoji="0" lang="fr-FR" sz="1200" b="0" i="1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well</a:t>
                      </a:r>
                      <a:r>
                        <a:rPr kumimoji="0" lang="fr-FR" sz="12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2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marL="74295" marR="74295" marT="37148" marB="3714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Au revoir.</a:t>
                      </a:r>
                      <a:endParaRPr kumimoji="0" lang="fr-FR" sz="12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Goodbye.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À plus.</a:t>
                      </a:r>
                      <a:endParaRPr kumimoji="0" lang="fr-FR" sz="12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See</a:t>
                      </a:r>
                      <a:r>
                        <a:rPr kumimoji="0" lang="fr-FR" sz="12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kumimoji="0" lang="fr-FR" sz="1200" b="0" i="1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you</a:t>
                      </a:r>
                      <a:r>
                        <a:rPr kumimoji="0" lang="fr-FR" sz="12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kumimoji="0" lang="fr-FR" sz="1200" b="0" i="1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later</a:t>
                      </a:r>
                      <a:r>
                        <a:rPr kumimoji="0" lang="fr-FR" sz="12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2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marL="74295" marR="74295" marT="37148" marB="37148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6">
                  <a:txBody>
                    <a:bodyPr/>
                    <a:lstStyle/>
                    <a:p>
                      <a:endParaRPr lang="en-GB" dirty="0"/>
                    </a:p>
                  </a:txBody>
                  <a:tcPr marL="74295" marR="74295" marT="37148" marB="37148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 marL="74295" marR="74295" marT="37148" marB="37148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7813037"/>
                  </a:ext>
                </a:extLst>
              </a:tr>
            </a:tbl>
          </a:graphicData>
        </a:graphic>
      </p:graphicFrame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76057" y="4741850"/>
            <a:ext cx="5622712" cy="20627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18223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FD9A742E-6627-4096-9588-AB1485866EA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54982990"/>
              </p:ext>
            </p:extLst>
          </p:nvPr>
        </p:nvGraphicFramePr>
        <p:xfrm>
          <a:off x="0" y="0"/>
          <a:ext cx="9905999" cy="6741009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986321">
                  <a:extLst>
                    <a:ext uri="{9D8B030D-6E8A-4147-A177-3AD203B41FA5}">
                      <a16:colId xmlns:a16="http://schemas.microsoft.com/office/drawing/2014/main" val="787757040"/>
                    </a:ext>
                  </a:extLst>
                </a:gridCol>
                <a:gridCol w="1109022">
                  <a:extLst>
                    <a:ext uri="{9D8B030D-6E8A-4147-A177-3AD203B41FA5}">
                      <a16:colId xmlns:a16="http://schemas.microsoft.com/office/drawing/2014/main" val="1188402714"/>
                    </a:ext>
                  </a:extLst>
                </a:gridCol>
                <a:gridCol w="1264645">
                  <a:extLst>
                    <a:ext uri="{9D8B030D-6E8A-4147-A177-3AD203B41FA5}">
                      <a16:colId xmlns:a16="http://schemas.microsoft.com/office/drawing/2014/main" val="2976782263"/>
                    </a:ext>
                  </a:extLst>
                </a:gridCol>
                <a:gridCol w="413618">
                  <a:extLst>
                    <a:ext uri="{9D8B030D-6E8A-4147-A177-3AD203B41FA5}">
                      <a16:colId xmlns:a16="http://schemas.microsoft.com/office/drawing/2014/main" val="1902471985"/>
                    </a:ext>
                  </a:extLst>
                </a:gridCol>
                <a:gridCol w="2131727">
                  <a:extLst>
                    <a:ext uri="{9D8B030D-6E8A-4147-A177-3AD203B41FA5}">
                      <a16:colId xmlns:a16="http://schemas.microsoft.com/office/drawing/2014/main" val="3489151283"/>
                    </a:ext>
                  </a:extLst>
                </a:gridCol>
                <a:gridCol w="737521">
                  <a:extLst>
                    <a:ext uri="{9D8B030D-6E8A-4147-A177-3AD203B41FA5}">
                      <a16:colId xmlns:a16="http://schemas.microsoft.com/office/drawing/2014/main" val="1502792254"/>
                    </a:ext>
                  </a:extLst>
                </a:gridCol>
                <a:gridCol w="1020060">
                  <a:extLst>
                    <a:ext uri="{9D8B030D-6E8A-4147-A177-3AD203B41FA5}">
                      <a16:colId xmlns:a16="http://schemas.microsoft.com/office/drawing/2014/main" val="2308322400"/>
                    </a:ext>
                  </a:extLst>
                </a:gridCol>
                <a:gridCol w="1121543">
                  <a:extLst>
                    <a:ext uri="{9D8B030D-6E8A-4147-A177-3AD203B41FA5}">
                      <a16:colId xmlns:a16="http://schemas.microsoft.com/office/drawing/2014/main" val="4235280689"/>
                    </a:ext>
                  </a:extLst>
                </a:gridCol>
                <a:gridCol w="921759">
                  <a:extLst>
                    <a:ext uri="{9D8B030D-6E8A-4147-A177-3AD203B41FA5}">
                      <a16:colId xmlns:a16="http://schemas.microsoft.com/office/drawing/2014/main" val="1519342062"/>
                    </a:ext>
                  </a:extLst>
                </a:gridCol>
                <a:gridCol w="199783">
                  <a:extLst>
                    <a:ext uri="{9D8B030D-6E8A-4147-A177-3AD203B41FA5}">
                      <a16:colId xmlns:a16="http://schemas.microsoft.com/office/drawing/2014/main" val="764961384"/>
                    </a:ext>
                  </a:extLst>
                </a:gridCol>
              </a:tblGrid>
              <a:tr h="718865">
                <a:tc gridSpan="9">
                  <a:txBody>
                    <a:bodyPr/>
                    <a:lstStyle/>
                    <a:p>
                      <a:pPr algn="l"/>
                      <a:r>
                        <a:rPr lang="es-ES" sz="1500" b="1" baseline="0" dirty="0" smtClean="0">
                          <a:solidFill>
                            <a:schemeClr val="bg1"/>
                          </a:solidFill>
                          <a:latin typeface="+mj-lt"/>
                          <a:cs typeface="Calibri" panose="020F0502020204030204" pitchFamily="34" charset="0"/>
                        </a:rPr>
                        <a:t>3. </a:t>
                      </a:r>
                      <a:r>
                        <a:rPr lang="es-ES" sz="1500" b="1" baseline="0" dirty="0" err="1" smtClean="0">
                          <a:solidFill>
                            <a:schemeClr val="bg1"/>
                          </a:solidFill>
                          <a:latin typeface="+mj-lt"/>
                        </a:rPr>
                        <a:t>Quel</a:t>
                      </a:r>
                      <a:r>
                        <a:rPr lang="es-ES" sz="1500" b="1" baseline="0" dirty="0" smtClean="0">
                          <a:solidFill>
                            <a:schemeClr val="bg1"/>
                          </a:solidFill>
                          <a:latin typeface="+mj-lt"/>
                        </a:rPr>
                        <a:t> </a:t>
                      </a:r>
                      <a:r>
                        <a:rPr lang="es-ES" sz="1500" b="1" baseline="0" dirty="0" err="1" smtClean="0">
                          <a:solidFill>
                            <a:schemeClr val="bg1"/>
                          </a:solidFill>
                          <a:latin typeface="+mj-lt"/>
                        </a:rPr>
                        <a:t>âge</a:t>
                      </a:r>
                      <a:r>
                        <a:rPr lang="es-ES" sz="1500" b="1" baseline="0" dirty="0" smtClean="0">
                          <a:solidFill>
                            <a:schemeClr val="bg1"/>
                          </a:solidFill>
                          <a:latin typeface="+mj-lt"/>
                        </a:rPr>
                        <a:t> as-tu ? </a:t>
                      </a:r>
                      <a:r>
                        <a:rPr lang="es-ES" sz="1500" b="0" baseline="0" dirty="0" err="1" smtClean="0">
                          <a:solidFill>
                            <a:schemeClr val="bg1"/>
                          </a:solidFill>
                          <a:latin typeface="+mj-lt"/>
                        </a:rPr>
                        <a:t>How</a:t>
                      </a:r>
                      <a:r>
                        <a:rPr lang="es-ES" sz="1500" b="0" baseline="0" dirty="0" smtClean="0">
                          <a:solidFill>
                            <a:schemeClr val="bg1"/>
                          </a:solidFill>
                          <a:latin typeface="+mj-lt"/>
                        </a:rPr>
                        <a:t> </a:t>
                      </a:r>
                      <a:r>
                        <a:rPr lang="es-ES" sz="1500" b="0" baseline="0" dirty="0" err="1" smtClean="0">
                          <a:solidFill>
                            <a:schemeClr val="bg1"/>
                          </a:solidFill>
                          <a:latin typeface="+mj-lt"/>
                        </a:rPr>
                        <a:t>old</a:t>
                      </a:r>
                      <a:r>
                        <a:rPr lang="es-ES" sz="1500" b="0" baseline="0" dirty="0" smtClean="0">
                          <a:solidFill>
                            <a:schemeClr val="bg1"/>
                          </a:solidFill>
                          <a:latin typeface="+mj-lt"/>
                        </a:rPr>
                        <a:t> are </a:t>
                      </a:r>
                      <a:r>
                        <a:rPr lang="es-ES" sz="1500" b="0" baseline="0" dirty="0" err="1" smtClean="0">
                          <a:solidFill>
                            <a:schemeClr val="bg1"/>
                          </a:solidFill>
                          <a:latin typeface="+mj-lt"/>
                        </a:rPr>
                        <a:t>you</a:t>
                      </a:r>
                      <a:r>
                        <a:rPr lang="es-ES" sz="1500" b="0" baseline="0" dirty="0" smtClean="0">
                          <a:solidFill>
                            <a:schemeClr val="bg1"/>
                          </a:solidFill>
                          <a:latin typeface="+mj-lt"/>
                        </a:rPr>
                        <a:t>?  </a:t>
                      </a:r>
                    </a:p>
                    <a:p>
                      <a:pPr algn="l"/>
                      <a:r>
                        <a:rPr lang="es-ES" sz="1500" b="1" baseline="0" dirty="0" smtClean="0">
                          <a:solidFill>
                            <a:schemeClr val="bg1"/>
                          </a:solidFill>
                          <a:latin typeface="+mj-lt"/>
                        </a:rPr>
                        <a:t>4</a:t>
                      </a:r>
                      <a:r>
                        <a:rPr lang="es-ES" sz="1500" b="0" baseline="0" dirty="0" smtClean="0">
                          <a:solidFill>
                            <a:schemeClr val="bg1"/>
                          </a:solidFill>
                          <a:latin typeface="+mj-lt"/>
                        </a:rPr>
                        <a:t>. </a:t>
                      </a:r>
                      <a:r>
                        <a:rPr lang="es-ES" sz="1500" b="1" baseline="0" dirty="0" err="1" smtClean="0">
                          <a:solidFill>
                            <a:schemeClr val="bg1"/>
                          </a:solidFill>
                          <a:latin typeface="+mj-lt"/>
                        </a:rPr>
                        <a:t>Quelle</a:t>
                      </a:r>
                      <a:r>
                        <a:rPr lang="es-ES" sz="1500" b="1" baseline="0" dirty="0" smtClean="0">
                          <a:solidFill>
                            <a:schemeClr val="bg1"/>
                          </a:solidFill>
                          <a:latin typeface="+mj-lt"/>
                        </a:rPr>
                        <a:t> </a:t>
                      </a:r>
                      <a:r>
                        <a:rPr lang="es-ES" sz="1500" b="1" baseline="0" dirty="0" err="1" smtClean="0">
                          <a:solidFill>
                            <a:schemeClr val="bg1"/>
                          </a:solidFill>
                          <a:latin typeface="+mj-lt"/>
                        </a:rPr>
                        <a:t>est</a:t>
                      </a:r>
                      <a:r>
                        <a:rPr lang="es-ES" sz="1500" b="1" baseline="0" dirty="0" smtClean="0">
                          <a:solidFill>
                            <a:schemeClr val="bg1"/>
                          </a:solidFill>
                          <a:latin typeface="+mj-lt"/>
                        </a:rPr>
                        <a:t> la date de ton </a:t>
                      </a:r>
                      <a:r>
                        <a:rPr lang="es-ES" sz="1500" b="1" baseline="0" dirty="0" err="1" smtClean="0">
                          <a:solidFill>
                            <a:schemeClr val="bg1"/>
                          </a:solidFill>
                          <a:latin typeface="+mj-lt"/>
                        </a:rPr>
                        <a:t>anniversaire</a:t>
                      </a:r>
                      <a:r>
                        <a:rPr lang="es-ES" sz="1500" b="1" baseline="0" dirty="0" smtClean="0">
                          <a:solidFill>
                            <a:schemeClr val="bg1"/>
                          </a:solidFill>
                          <a:latin typeface="+mj-lt"/>
                        </a:rPr>
                        <a:t> ? </a:t>
                      </a:r>
                      <a:r>
                        <a:rPr lang="es-ES" sz="1500" b="0" baseline="0" dirty="0" err="1" smtClean="0">
                          <a:solidFill>
                            <a:schemeClr val="bg1"/>
                          </a:solidFill>
                          <a:latin typeface="+mj-lt"/>
                        </a:rPr>
                        <a:t>When</a:t>
                      </a:r>
                      <a:r>
                        <a:rPr lang="es-ES" sz="1500" b="0" baseline="0" dirty="0" smtClean="0">
                          <a:solidFill>
                            <a:schemeClr val="bg1"/>
                          </a:solidFill>
                          <a:latin typeface="+mj-lt"/>
                        </a:rPr>
                        <a:t> </a:t>
                      </a:r>
                      <a:r>
                        <a:rPr lang="es-ES" sz="1500" b="0" baseline="0" dirty="0" err="1" smtClean="0">
                          <a:solidFill>
                            <a:schemeClr val="bg1"/>
                          </a:solidFill>
                          <a:latin typeface="+mj-lt"/>
                        </a:rPr>
                        <a:t>is</a:t>
                      </a:r>
                      <a:r>
                        <a:rPr lang="es-ES" sz="1500" b="0" baseline="0" dirty="0" smtClean="0">
                          <a:solidFill>
                            <a:schemeClr val="bg1"/>
                          </a:solidFill>
                          <a:latin typeface="+mj-lt"/>
                        </a:rPr>
                        <a:t> </a:t>
                      </a:r>
                      <a:r>
                        <a:rPr lang="es-ES" sz="1500" b="0" baseline="0" dirty="0" err="1" smtClean="0">
                          <a:solidFill>
                            <a:schemeClr val="bg1"/>
                          </a:solidFill>
                          <a:latin typeface="+mj-lt"/>
                        </a:rPr>
                        <a:t>your</a:t>
                      </a:r>
                      <a:r>
                        <a:rPr lang="es-ES" sz="1500" b="0" baseline="0" dirty="0" smtClean="0">
                          <a:solidFill>
                            <a:schemeClr val="bg1"/>
                          </a:solidFill>
                          <a:latin typeface="+mj-lt"/>
                        </a:rPr>
                        <a:t> </a:t>
                      </a:r>
                      <a:r>
                        <a:rPr lang="es-ES" sz="1500" b="0" baseline="0" dirty="0" err="1" smtClean="0">
                          <a:solidFill>
                            <a:schemeClr val="bg1"/>
                          </a:solidFill>
                          <a:latin typeface="+mj-lt"/>
                        </a:rPr>
                        <a:t>birthday</a:t>
                      </a:r>
                      <a:r>
                        <a:rPr lang="es-ES" sz="1500" b="0" baseline="0" dirty="0" smtClean="0">
                          <a:solidFill>
                            <a:schemeClr val="bg1"/>
                          </a:solidFill>
                          <a:latin typeface="+mj-lt"/>
                        </a:rPr>
                        <a:t>? </a:t>
                      </a:r>
                      <a:endParaRPr lang="es-ES" sz="1500" b="1" dirty="0" smtClean="0">
                        <a:solidFill>
                          <a:schemeClr val="bg1"/>
                        </a:solidFill>
                        <a:latin typeface="+mj-lt"/>
                      </a:endParaRPr>
                    </a:p>
                  </a:txBody>
                  <a:tcPr marL="74295" marR="74295" marT="37148" marB="37148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/>
                      <a:endParaRPr lang="fr-FR" sz="1800" b="0" i="1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fr-FR" sz="2000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fr-FR" sz="2000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fr-FR" sz="2000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endParaRPr lang="fr-FR" sz="1500" b="0" i="1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marL="74295" marR="74295" marT="37148" marB="37148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12392085"/>
                  </a:ext>
                </a:extLst>
              </a:tr>
              <a:tr h="403353">
                <a:tc>
                  <a:txBody>
                    <a:bodyPr/>
                    <a:lstStyle/>
                    <a:p>
                      <a:pPr algn="ctr"/>
                      <a:r>
                        <a:rPr lang="fr-FR" sz="1400" b="0" i="1" dirty="0" smtClean="0">
                          <a:solidFill>
                            <a:schemeClr val="bg1"/>
                          </a:solidFill>
                          <a:latin typeface="+mn-lt"/>
                        </a:rPr>
                        <a:t>1</a:t>
                      </a:r>
                      <a:endParaRPr lang="fr-FR" sz="1400" b="0" i="1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marL="74295" marR="74295" marT="37148" marB="37148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0070C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r-FR" sz="1400" b="0" i="1" dirty="0" smtClean="0">
                          <a:solidFill>
                            <a:schemeClr val="bg1"/>
                          </a:solidFill>
                          <a:latin typeface="+mn-lt"/>
                        </a:rPr>
                        <a:t>2</a:t>
                      </a:r>
                    </a:p>
                  </a:txBody>
                  <a:tcPr marL="74295" marR="74295" marT="37148" marB="37148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fr-FR" sz="1100" b="0" i="1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marL="74295" marR="74295" marT="37148" marB="37148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b="0" i="1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marL="74295" marR="74295" marT="37148" marB="37148"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i="1" dirty="0" smtClean="0">
                          <a:solidFill>
                            <a:schemeClr val="bg1"/>
                          </a:solidFill>
                          <a:latin typeface="+mn-lt"/>
                        </a:rPr>
                        <a:t>1</a:t>
                      </a:r>
                    </a:p>
                  </a:txBody>
                  <a:tcPr marL="74295" marR="74295" marT="37148" marB="37148"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0070C0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fr-FR" sz="1400" b="0" i="1" dirty="0" smtClean="0">
                          <a:solidFill>
                            <a:schemeClr val="bg1"/>
                          </a:solidFill>
                          <a:latin typeface="+mn-lt"/>
                        </a:rPr>
                        <a:t>2</a:t>
                      </a:r>
                      <a:endParaRPr lang="fr-FR" sz="1400" b="0" i="1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marL="74295" marR="74295" marT="37148" marB="37148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fr-FR" sz="1100" b="0" i="1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marL="74295" marR="74295" marT="37148" marB="37148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fr-FR" sz="1100" b="0" i="1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marL="74295" marR="74295" marT="37148" marB="37148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0070C0"/>
                    </a:solidFill>
                  </a:tcPr>
                </a:tc>
                <a:tc gridSpan="2">
                  <a:txBody>
                    <a:bodyPr/>
                    <a:lstStyle/>
                    <a:p>
                      <a:endParaRPr lang="en-GB" dirty="0"/>
                    </a:p>
                  </a:txBody>
                  <a:tcPr marL="74295" marR="74295" marT="37148" marB="37148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 dirty="0"/>
                    </a:p>
                  </a:txBody>
                  <a:tcPr marL="74295" marR="74295" marT="37148" marB="37148"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84826016"/>
                  </a:ext>
                </a:extLst>
              </a:tr>
              <a:tr h="5618791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</a:pPr>
                      <a:r>
                        <a:rPr lang="es-ES" sz="1100" b="1" dirty="0" smtClean="0">
                          <a:solidFill>
                            <a:srgbClr val="002060"/>
                          </a:solidFill>
                          <a:latin typeface="Century Gothic" panose="020B0502020202020204" pitchFamily="34" charset="0"/>
                        </a:rPr>
                        <a:t>J´ai</a:t>
                      </a:r>
                    </a:p>
                    <a:p>
                      <a:pPr algn="l">
                        <a:lnSpc>
                          <a:spcPct val="150000"/>
                        </a:lnSpc>
                      </a:pPr>
                      <a:r>
                        <a:rPr lang="es-ES" sz="1100" b="0" i="1" dirty="0" smtClean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I</a:t>
                      </a:r>
                      <a:r>
                        <a:rPr lang="es-ES" sz="1100" b="0" i="1" baseline="0" dirty="0" smtClean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 am</a:t>
                      </a:r>
                    </a:p>
                    <a:p>
                      <a:pPr algn="l">
                        <a:lnSpc>
                          <a:spcPct val="150000"/>
                        </a:lnSpc>
                      </a:pPr>
                      <a:endParaRPr lang="es-ES" sz="1100" b="1" baseline="0" dirty="0" smtClean="0">
                        <a:solidFill>
                          <a:srgbClr val="00206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r>
                        <a:rPr lang="es-ES" sz="1100" b="1" dirty="0" err="1" smtClean="0">
                          <a:solidFill>
                            <a:srgbClr val="002060"/>
                          </a:solidFill>
                          <a:latin typeface="Century Gothic" panose="020B0502020202020204" pitchFamily="34" charset="0"/>
                        </a:rPr>
                        <a:t>Il</a:t>
                      </a:r>
                      <a:r>
                        <a:rPr lang="es-ES" sz="1100" b="1" dirty="0" smtClean="0">
                          <a:solidFill>
                            <a:srgbClr val="002060"/>
                          </a:solidFill>
                          <a:latin typeface="Century Gothic" panose="020B0502020202020204" pitchFamily="34" charset="0"/>
                        </a:rPr>
                        <a:t> a</a:t>
                      </a:r>
                    </a:p>
                    <a:p>
                      <a:r>
                        <a:rPr lang="es-ES" sz="1100" b="0" i="1" dirty="0" smtClean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He </a:t>
                      </a:r>
                      <a:r>
                        <a:rPr lang="es-ES" sz="1100" b="0" i="1" dirty="0" err="1" smtClean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is</a:t>
                      </a:r>
                      <a:endParaRPr lang="es-ES" sz="1100" b="0" i="1" dirty="0" smtClean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endParaRPr lang="es-ES" sz="1100" b="1" dirty="0" smtClean="0">
                        <a:solidFill>
                          <a:srgbClr val="00206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endParaRPr lang="es-ES" sz="1100" b="1" dirty="0" smtClean="0">
                        <a:solidFill>
                          <a:srgbClr val="00206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endParaRPr lang="es-ES" sz="1100" b="1" dirty="0" smtClean="0">
                        <a:solidFill>
                          <a:srgbClr val="00206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r>
                        <a:rPr lang="es-ES" sz="1100" b="1" dirty="0" smtClean="0">
                          <a:solidFill>
                            <a:srgbClr val="002060"/>
                          </a:solidFill>
                          <a:latin typeface="Century Gothic" panose="020B0502020202020204" pitchFamily="34" charset="0"/>
                        </a:rPr>
                        <a:t>Elle a</a:t>
                      </a:r>
                    </a:p>
                    <a:p>
                      <a:r>
                        <a:rPr lang="es-ES" sz="1100" b="0" i="1" dirty="0" err="1" smtClean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She</a:t>
                      </a:r>
                      <a:r>
                        <a:rPr lang="es-ES" sz="1100" b="0" i="1" dirty="0" smtClean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100" b="0" i="1" dirty="0" err="1" smtClean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is</a:t>
                      </a:r>
                      <a:endParaRPr lang="es-ES" sz="1100" b="0" i="1" dirty="0" smtClean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algn="l">
                        <a:lnSpc>
                          <a:spcPct val="150000"/>
                        </a:lnSpc>
                      </a:pPr>
                      <a:endParaRPr lang="es-ES" sz="1100" b="0" dirty="0" smtClean="0">
                        <a:solidFill>
                          <a:schemeClr val="accent5">
                            <a:lumMod val="50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 i="1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/>
                      </a:r>
                      <a:br>
                        <a:rPr lang="en-US" sz="1100" b="0" i="1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endParaRPr kumimoji="0" lang="fr-FR" sz="11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4295" marR="74295" marT="37148" marB="37148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100" b="1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n-lt"/>
                        </a:rPr>
                        <a:t>un </a:t>
                      </a:r>
                      <a:r>
                        <a:rPr lang="es-ES" sz="1100" b="1" dirty="0" err="1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n-lt"/>
                        </a:rPr>
                        <a:t>an</a:t>
                      </a:r>
                      <a:endParaRPr lang="es-ES" sz="1100" b="1" dirty="0" smtClean="0">
                        <a:solidFill>
                          <a:schemeClr val="accent5">
                            <a:lumMod val="50000"/>
                          </a:schemeClr>
                        </a:solidFill>
                        <a:latin typeface="+mn-lt"/>
                      </a:endParaRPr>
                    </a:p>
                    <a:p>
                      <a:pPr algn="l"/>
                      <a:r>
                        <a:rPr lang="es-ES" sz="1100" b="0" i="1" dirty="0" err="1" smtClean="0">
                          <a:solidFill>
                            <a:srgbClr val="00B0F0"/>
                          </a:solidFill>
                          <a:latin typeface="+mn-lt"/>
                        </a:rPr>
                        <a:t>one</a:t>
                      </a:r>
                      <a:r>
                        <a:rPr lang="es-ES" sz="1100" b="0" i="1" dirty="0" smtClean="0">
                          <a:solidFill>
                            <a:srgbClr val="00B0F0"/>
                          </a:solidFill>
                          <a:latin typeface="+mn-lt"/>
                        </a:rPr>
                        <a:t> </a:t>
                      </a:r>
                    </a:p>
                    <a:p>
                      <a:pPr algn="l"/>
                      <a:r>
                        <a:rPr lang="es-ES" sz="1100" b="1" dirty="0" err="1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n-lt"/>
                        </a:rPr>
                        <a:t>deux</a:t>
                      </a:r>
                      <a:r>
                        <a:rPr lang="es-ES" sz="1100" b="1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n-lt"/>
                        </a:rPr>
                        <a:t> </a:t>
                      </a:r>
                      <a:r>
                        <a:rPr lang="es-ES" sz="1100" b="1" dirty="0" err="1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n-lt"/>
                        </a:rPr>
                        <a:t>ans</a:t>
                      </a:r>
                      <a:endParaRPr lang="es-ES" sz="1100" b="1" dirty="0" smtClean="0">
                        <a:solidFill>
                          <a:schemeClr val="accent5">
                            <a:lumMod val="50000"/>
                          </a:schemeClr>
                        </a:solidFill>
                        <a:latin typeface="+mn-lt"/>
                      </a:endParaRPr>
                    </a:p>
                    <a:p>
                      <a:pPr algn="l"/>
                      <a:r>
                        <a:rPr lang="es-ES" sz="1100" b="0" i="1" dirty="0" err="1" smtClean="0">
                          <a:solidFill>
                            <a:srgbClr val="00B0F0"/>
                          </a:solidFill>
                          <a:latin typeface="+mn-lt"/>
                        </a:rPr>
                        <a:t>two</a:t>
                      </a:r>
                      <a:endParaRPr lang="es-ES" sz="1100" b="0" i="1" dirty="0" smtClean="0">
                        <a:solidFill>
                          <a:srgbClr val="00B0F0"/>
                        </a:solidFill>
                        <a:latin typeface="+mn-lt"/>
                      </a:endParaRPr>
                    </a:p>
                    <a:p>
                      <a:pPr algn="l"/>
                      <a:r>
                        <a:rPr lang="es-ES" sz="1100" b="1" dirty="0" err="1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n-lt"/>
                        </a:rPr>
                        <a:t>trois</a:t>
                      </a:r>
                      <a:r>
                        <a:rPr lang="es-ES" sz="1100" b="1" baseline="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n-lt"/>
                        </a:rPr>
                        <a:t> </a:t>
                      </a:r>
                      <a:r>
                        <a:rPr lang="es-ES" sz="1100" b="1" baseline="0" dirty="0" err="1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n-lt"/>
                        </a:rPr>
                        <a:t>ans</a:t>
                      </a:r>
                      <a:endParaRPr lang="es-ES" sz="1100" b="1" dirty="0" smtClean="0">
                        <a:solidFill>
                          <a:schemeClr val="accent5">
                            <a:lumMod val="50000"/>
                          </a:schemeClr>
                        </a:solidFill>
                        <a:latin typeface="+mn-lt"/>
                      </a:endParaRPr>
                    </a:p>
                    <a:p>
                      <a:pPr algn="l"/>
                      <a:r>
                        <a:rPr lang="es-ES" sz="1100" b="0" i="1" dirty="0" err="1" smtClean="0">
                          <a:solidFill>
                            <a:srgbClr val="00B0F0"/>
                          </a:solidFill>
                          <a:latin typeface="+mn-lt"/>
                        </a:rPr>
                        <a:t>three</a:t>
                      </a:r>
                      <a:endParaRPr lang="es-ES" sz="1100" b="0" i="1" dirty="0" smtClean="0">
                        <a:solidFill>
                          <a:srgbClr val="00B0F0"/>
                        </a:solidFill>
                        <a:latin typeface="+mn-lt"/>
                      </a:endParaRPr>
                    </a:p>
                    <a:p>
                      <a:pPr algn="l"/>
                      <a:r>
                        <a:rPr lang="es-ES" sz="1100" b="1" dirty="0" err="1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n-lt"/>
                        </a:rPr>
                        <a:t>quatre</a:t>
                      </a:r>
                      <a:r>
                        <a:rPr lang="es-ES" sz="1100" b="1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n-lt"/>
                        </a:rPr>
                        <a:t> </a:t>
                      </a:r>
                      <a:r>
                        <a:rPr lang="es-ES" sz="1100" b="1" dirty="0" err="1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n-lt"/>
                        </a:rPr>
                        <a:t>ans</a:t>
                      </a:r>
                      <a:endParaRPr lang="es-ES" sz="1100" b="1" dirty="0" smtClean="0">
                        <a:solidFill>
                          <a:schemeClr val="accent5">
                            <a:lumMod val="50000"/>
                          </a:schemeClr>
                        </a:solidFill>
                        <a:latin typeface="+mn-lt"/>
                      </a:endParaRPr>
                    </a:p>
                    <a:p>
                      <a:pPr algn="l"/>
                      <a:r>
                        <a:rPr lang="es-ES" sz="1100" b="0" dirty="0" err="1" smtClean="0">
                          <a:solidFill>
                            <a:srgbClr val="00B0F0"/>
                          </a:solidFill>
                          <a:latin typeface="+mn-lt"/>
                        </a:rPr>
                        <a:t>four</a:t>
                      </a:r>
                      <a:endParaRPr lang="es-ES" sz="1100" b="0" dirty="0" smtClean="0">
                        <a:solidFill>
                          <a:srgbClr val="00B0F0"/>
                        </a:solidFill>
                        <a:latin typeface="+mn-lt"/>
                      </a:endParaRPr>
                    </a:p>
                    <a:p>
                      <a:pPr algn="l"/>
                      <a:r>
                        <a:rPr lang="es-ES" sz="1100" b="1" dirty="0" err="1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n-lt"/>
                        </a:rPr>
                        <a:t>cinq</a:t>
                      </a:r>
                      <a:r>
                        <a:rPr lang="es-ES" sz="1100" b="1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n-lt"/>
                        </a:rPr>
                        <a:t> </a:t>
                      </a:r>
                      <a:r>
                        <a:rPr lang="es-ES" sz="1100" b="1" dirty="0" err="1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n-lt"/>
                        </a:rPr>
                        <a:t>ans</a:t>
                      </a:r>
                      <a:endParaRPr lang="es-ES" sz="1100" b="1" dirty="0" smtClean="0">
                        <a:solidFill>
                          <a:schemeClr val="accent5">
                            <a:lumMod val="50000"/>
                          </a:schemeClr>
                        </a:solidFill>
                        <a:latin typeface="+mn-lt"/>
                      </a:endParaRPr>
                    </a:p>
                    <a:p>
                      <a:pPr algn="l"/>
                      <a:r>
                        <a:rPr lang="es-ES" sz="1100" b="0" dirty="0" err="1" smtClean="0">
                          <a:solidFill>
                            <a:srgbClr val="00B0F0"/>
                          </a:solidFill>
                          <a:latin typeface="+mn-lt"/>
                        </a:rPr>
                        <a:t>five</a:t>
                      </a:r>
                      <a:endParaRPr lang="es-ES" sz="1100" b="0" dirty="0" smtClean="0">
                        <a:solidFill>
                          <a:srgbClr val="00B0F0"/>
                        </a:solidFill>
                        <a:latin typeface="+mn-lt"/>
                      </a:endParaRPr>
                    </a:p>
                    <a:p>
                      <a:pPr algn="l"/>
                      <a:r>
                        <a:rPr lang="es-ES" sz="1100" b="1" dirty="0" err="1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n-lt"/>
                        </a:rPr>
                        <a:t>six</a:t>
                      </a:r>
                      <a:r>
                        <a:rPr lang="es-ES" sz="1100" b="1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n-lt"/>
                        </a:rPr>
                        <a:t> </a:t>
                      </a:r>
                      <a:r>
                        <a:rPr lang="es-ES" sz="1100" b="1" dirty="0" err="1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n-lt"/>
                        </a:rPr>
                        <a:t>ans</a:t>
                      </a:r>
                      <a:endParaRPr lang="es-ES" sz="1100" b="1" dirty="0" smtClean="0">
                        <a:solidFill>
                          <a:schemeClr val="accent5">
                            <a:lumMod val="50000"/>
                          </a:schemeClr>
                        </a:solidFill>
                        <a:latin typeface="+mn-lt"/>
                      </a:endParaRPr>
                    </a:p>
                    <a:p>
                      <a:pPr algn="l"/>
                      <a:r>
                        <a:rPr lang="es-ES" sz="1100" b="0" dirty="0" err="1" smtClean="0">
                          <a:solidFill>
                            <a:srgbClr val="00B0F0"/>
                          </a:solidFill>
                          <a:latin typeface="+mn-lt"/>
                        </a:rPr>
                        <a:t>six</a:t>
                      </a:r>
                      <a:endParaRPr lang="es-ES" sz="1100" b="0" dirty="0" smtClean="0">
                        <a:solidFill>
                          <a:srgbClr val="00B0F0"/>
                        </a:solidFill>
                        <a:latin typeface="+mn-lt"/>
                      </a:endParaRPr>
                    </a:p>
                    <a:p>
                      <a:pPr algn="l"/>
                      <a:r>
                        <a:rPr lang="es-ES" sz="1100" b="1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n-lt"/>
                        </a:rPr>
                        <a:t>sept </a:t>
                      </a:r>
                      <a:r>
                        <a:rPr lang="es-ES" sz="1100" b="1" dirty="0" err="1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n-lt"/>
                        </a:rPr>
                        <a:t>ans</a:t>
                      </a:r>
                      <a:endParaRPr lang="es-ES" sz="1100" b="1" dirty="0" smtClean="0">
                        <a:solidFill>
                          <a:schemeClr val="accent5">
                            <a:lumMod val="50000"/>
                          </a:schemeClr>
                        </a:solidFill>
                        <a:latin typeface="+mn-lt"/>
                      </a:endParaRPr>
                    </a:p>
                    <a:p>
                      <a:pPr algn="l"/>
                      <a:r>
                        <a:rPr lang="es-ES" sz="1100" b="0" dirty="0" err="1" smtClean="0">
                          <a:solidFill>
                            <a:srgbClr val="00B0F0"/>
                          </a:solidFill>
                          <a:latin typeface="+mn-lt"/>
                        </a:rPr>
                        <a:t>seven</a:t>
                      </a:r>
                      <a:endParaRPr lang="es-ES" sz="1100" b="0" dirty="0" smtClean="0">
                        <a:solidFill>
                          <a:srgbClr val="00B0F0"/>
                        </a:solidFill>
                        <a:latin typeface="+mn-lt"/>
                      </a:endParaRPr>
                    </a:p>
                    <a:p>
                      <a:pPr algn="l"/>
                      <a:r>
                        <a:rPr lang="es-ES" sz="1100" b="1" dirty="0" err="1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n-lt"/>
                        </a:rPr>
                        <a:t>huit</a:t>
                      </a:r>
                      <a:r>
                        <a:rPr lang="es-ES" sz="1100" b="1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n-lt"/>
                        </a:rPr>
                        <a:t> </a:t>
                      </a:r>
                      <a:r>
                        <a:rPr lang="es-ES" sz="1100" b="1" dirty="0" err="1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n-lt"/>
                        </a:rPr>
                        <a:t>ans</a:t>
                      </a:r>
                      <a:endParaRPr lang="es-ES" sz="1100" b="1" dirty="0" smtClean="0">
                        <a:solidFill>
                          <a:schemeClr val="accent5">
                            <a:lumMod val="50000"/>
                          </a:schemeClr>
                        </a:solidFill>
                        <a:latin typeface="+mn-lt"/>
                      </a:endParaRPr>
                    </a:p>
                    <a:p>
                      <a:pPr algn="l"/>
                      <a:r>
                        <a:rPr lang="es-ES" sz="1100" b="0" dirty="0" err="1" smtClean="0">
                          <a:solidFill>
                            <a:srgbClr val="00B0F0"/>
                          </a:solidFill>
                          <a:latin typeface="+mn-lt"/>
                        </a:rPr>
                        <a:t>eight</a:t>
                      </a:r>
                      <a:endParaRPr lang="es-ES" sz="1100" b="0" dirty="0" smtClean="0">
                        <a:solidFill>
                          <a:srgbClr val="00B0F0"/>
                        </a:solidFill>
                        <a:latin typeface="+mn-lt"/>
                      </a:endParaRPr>
                    </a:p>
                    <a:p>
                      <a:pPr algn="l"/>
                      <a:r>
                        <a:rPr lang="es-ES" sz="1100" b="1" dirty="0" err="1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n-lt"/>
                        </a:rPr>
                        <a:t>neuf</a:t>
                      </a:r>
                      <a:r>
                        <a:rPr lang="es-ES" sz="1100" b="1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n-lt"/>
                        </a:rPr>
                        <a:t> </a:t>
                      </a:r>
                      <a:r>
                        <a:rPr lang="es-ES" sz="1100" b="1" dirty="0" err="1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n-lt"/>
                        </a:rPr>
                        <a:t>ans</a:t>
                      </a:r>
                      <a:endParaRPr lang="es-ES" sz="1100" b="1" dirty="0" smtClean="0">
                        <a:solidFill>
                          <a:schemeClr val="accent5">
                            <a:lumMod val="50000"/>
                          </a:schemeClr>
                        </a:solidFill>
                        <a:latin typeface="+mn-lt"/>
                      </a:endParaRPr>
                    </a:p>
                    <a:p>
                      <a:pPr algn="l"/>
                      <a:r>
                        <a:rPr lang="es-ES" sz="1100" b="0" dirty="0" err="1" smtClean="0">
                          <a:solidFill>
                            <a:srgbClr val="00B0F0"/>
                          </a:solidFill>
                          <a:latin typeface="+mn-lt"/>
                        </a:rPr>
                        <a:t>nine</a:t>
                      </a:r>
                      <a:endParaRPr lang="es-ES" sz="1100" b="0" dirty="0" smtClean="0">
                        <a:solidFill>
                          <a:srgbClr val="00B0F0"/>
                        </a:solidFill>
                        <a:latin typeface="+mn-lt"/>
                      </a:endParaRPr>
                    </a:p>
                    <a:p>
                      <a:pPr algn="l"/>
                      <a:r>
                        <a:rPr lang="es-ES" sz="1100" b="1" dirty="0" smtClean="0">
                          <a:solidFill>
                            <a:srgbClr val="002060"/>
                          </a:solidFill>
                          <a:latin typeface="+mn-lt"/>
                        </a:rPr>
                        <a:t>dix </a:t>
                      </a:r>
                      <a:r>
                        <a:rPr lang="es-ES" sz="1100" b="1" dirty="0" err="1" smtClean="0">
                          <a:solidFill>
                            <a:srgbClr val="002060"/>
                          </a:solidFill>
                          <a:latin typeface="+mn-lt"/>
                        </a:rPr>
                        <a:t>ans</a:t>
                      </a:r>
                      <a:endParaRPr lang="es-ES" sz="1100" b="1" dirty="0" smtClean="0">
                        <a:solidFill>
                          <a:srgbClr val="002060"/>
                        </a:solidFill>
                        <a:latin typeface="+mn-lt"/>
                      </a:endParaRPr>
                    </a:p>
                    <a:p>
                      <a:pPr algn="l"/>
                      <a:r>
                        <a:rPr lang="es-ES" sz="1100" b="0" dirty="0" smtClean="0">
                          <a:solidFill>
                            <a:srgbClr val="00B0F0"/>
                          </a:solidFill>
                          <a:latin typeface="+mn-lt"/>
                        </a:rPr>
                        <a:t>ten</a:t>
                      </a:r>
                    </a:p>
                    <a:p>
                      <a:pPr algn="l"/>
                      <a:endParaRPr lang="es-ES" sz="1100" b="0" dirty="0" smtClean="0">
                        <a:solidFill>
                          <a:srgbClr val="00B0F0"/>
                        </a:solidFill>
                        <a:latin typeface="+mn-lt"/>
                      </a:endParaRPr>
                    </a:p>
                  </a:txBody>
                  <a:tcPr marL="74295" marR="74295" marT="37148" marB="3714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100" b="1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n-lt"/>
                        </a:rPr>
                        <a:t>onze </a:t>
                      </a:r>
                      <a:r>
                        <a:rPr lang="es-ES" sz="1100" b="1" dirty="0" err="1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n-lt"/>
                        </a:rPr>
                        <a:t>ans</a:t>
                      </a:r>
                      <a:endParaRPr lang="es-ES" sz="1100" b="1" dirty="0" smtClean="0">
                        <a:solidFill>
                          <a:schemeClr val="accent5">
                            <a:lumMod val="50000"/>
                          </a:schemeClr>
                        </a:solidFill>
                        <a:latin typeface="+mn-lt"/>
                      </a:endParaRPr>
                    </a:p>
                    <a:p>
                      <a:pPr algn="l"/>
                      <a:r>
                        <a:rPr lang="es-ES" sz="1100" b="0" i="1" dirty="0" smtClean="0">
                          <a:solidFill>
                            <a:srgbClr val="00B0F0"/>
                          </a:solidFill>
                          <a:latin typeface="+mn-lt"/>
                        </a:rPr>
                        <a:t>eleven</a:t>
                      </a:r>
                    </a:p>
                    <a:p>
                      <a:pPr algn="l"/>
                      <a:r>
                        <a:rPr lang="es-ES" sz="1100" b="1" dirty="0" err="1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n-lt"/>
                        </a:rPr>
                        <a:t>douze</a:t>
                      </a:r>
                      <a:r>
                        <a:rPr lang="es-ES" sz="1100" b="1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n-lt"/>
                        </a:rPr>
                        <a:t> </a:t>
                      </a:r>
                      <a:r>
                        <a:rPr lang="es-ES" sz="1100" b="1" dirty="0" err="1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n-lt"/>
                        </a:rPr>
                        <a:t>ans</a:t>
                      </a:r>
                      <a:endParaRPr lang="es-ES" sz="1100" b="1" dirty="0" smtClean="0">
                        <a:solidFill>
                          <a:schemeClr val="accent5">
                            <a:lumMod val="50000"/>
                          </a:schemeClr>
                        </a:solidFill>
                        <a:latin typeface="+mn-lt"/>
                      </a:endParaRPr>
                    </a:p>
                    <a:p>
                      <a:pPr algn="l"/>
                      <a:r>
                        <a:rPr lang="es-ES" sz="1100" b="0" i="1" dirty="0" err="1" smtClean="0">
                          <a:solidFill>
                            <a:srgbClr val="00B0F0"/>
                          </a:solidFill>
                          <a:latin typeface="+mn-lt"/>
                        </a:rPr>
                        <a:t>twelve</a:t>
                      </a:r>
                      <a:endParaRPr lang="es-ES" sz="1100" b="0" i="1" dirty="0" smtClean="0">
                        <a:solidFill>
                          <a:srgbClr val="00B0F0"/>
                        </a:solidFill>
                        <a:latin typeface="+mn-lt"/>
                      </a:endParaRPr>
                    </a:p>
                    <a:p>
                      <a:pPr algn="l"/>
                      <a:r>
                        <a:rPr lang="es-ES" sz="1100" b="1" dirty="0" err="1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n-lt"/>
                        </a:rPr>
                        <a:t>treize</a:t>
                      </a:r>
                      <a:r>
                        <a:rPr lang="es-ES" sz="1100" b="1" baseline="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n-lt"/>
                        </a:rPr>
                        <a:t> </a:t>
                      </a:r>
                      <a:r>
                        <a:rPr lang="es-ES" sz="1100" b="1" baseline="0" dirty="0" err="1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n-lt"/>
                        </a:rPr>
                        <a:t>ans</a:t>
                      </a:r>
                      <a:endParaRPr lang="es-ES" sz="1100" b="1" dirty="0" smtClean="0">
                        <a:solidFill>
                          <a:schemeClr val="accent5">
                            <a:lumMod val="50000"/>
                          </a:schemeClr>
                        </a:solidFill>
                        <a:latin typeface="+mn-lt"/>
                      </a:endParaRPr>
                    </a:p>
                    <a:p>
                      <a:pPr algn="l"/>
                      <a:r>
                        <a:rPr lang="es-ES" sz="1100" b="0" i="1" dirty="0" err="1" smtClean="0">
                          <a:solidFill>
                            <a:srgbClr val="00B0F0"/>
                          </a:solidFill>
                          <a:latin typeface="+mn-lt"/>
                        </a:rPr>
                        <a:t>thirteen</a:t>
                      </a:r>
                      <a:endParaRPr lang="es-ES" sz="1100" b="0" i="1" dirty="0" smtClean="0">
                        <a:solidFill>
                          <a:srgbClr val="00B0F0"/>
                        </a:solidFill>
                        <a:latin typeface="+mn-lt"/>
                      </a:endParaRPr>
                    </a:p>
                    <a:p>
                      <a:pPr algn="l"/>
                      <a:r>
                        <a:rPr lang="es-ES" sz="1100" b="1" dirty="0" err="1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n-lt"/>
                        </a:rPr>
                        <a:t>quatorze</a:t>
                      </a:r>
                      <a:r>
                        <a:rPr lang="es-ES" sz="1100" b="1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n-lt"/>
                        </a:rPr>
                        <a:t> </a:t>
                      </a:r>
                      <a:r>
                        <a:rPr lang="es-ES" sz="1100" b="1" dirty="0" err="1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n-lt"/>
                        </a:rPr>
                        <a:t>ans</a:t>
                      </a:r>
                      <a:endParaRPr lang="es-ES" sz="1100" b="1" dirty="0" smtClean="0">
                        <a:solidFill>
                          <a:schemeClr val="accent5">
                            <a:lumMod val="50000"/>
                          </a:schemeClr>
                        </a:solidFill>
                        <a:latin typeface="+mn-lt"/>
                      </a:endParaRPr>
                    </a:p>
                    <a:p>
                      <a:pPr algn="l"/>
                      <a:r>
                        <a:rPr lang="es-ES" sz="1100" b="0" dirty="0" err="1" smtClean="0">
                          <a:solidFill>
                            <a:srgbClr val="00B0F0"/>
                          </a:solidFill>
                          <a:latin typeface="+mn-lt"/>
                        </a:rPr>
                        <a:t>fourteen</a:t>
                      </a:r>
                      <a:endParaRPr lang="es-ES" sz="1100" b="0" dirty="0" smtClean="0">
                        <a:solidFill>
                          <a:srgbClr val="00B0F0"/>
                        </a:solidFill>
                        <a:latin typeface="+mn-lt"/>
                      </a:endParaRPr>
                    </a:p>
                    <a:p>
                      <a:pPr algn="l"/>
                      <a:r>
                        <a:rPr lang="es-ES" sz="1100" b="1" dirty="0" err="1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n-lt"/>
                        </a:rPr>
                        <a:t>quinze</a:t>
                      </a:r>
                      <a:r>
                        <a:rPr lang="es-ES" sz="1100" b="1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n-lt"/>
                        </a:rPr>
                        <a:t> </a:t>
                      </a:r>
                      <a:r>
                        <a:rPr lang="es-ES" sz="1100" b="1" dirty="0" err="1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n-lt"/>
                        </a:rPr>
                        <a:t>ans</a:t>
                      </a:r>
                      <a:endParaRPr lang="es-ES" sz="1100" b="1" dirty="0" smtClean="0">
                        <a:solidFill>
                          <a:schemeClr val="accent5">
                            <a:lumMod val="50000"/>
                          </a:schemeClr>
                        </a:solidFill>
                        <a:latin typeface="+mn-lt"/>
                      </a:endParaRPr>
                    </a:p>
                    <a:p>
                      <a:pPr algn="l"/>
                      <a:r>
                        <a:rPr lang="es-ES" sz="1100" b="0" dirty="0" err="1" smtClean="0">
                          <a:solidFill>
                            <a:srgbClr val="00B0F0"/>
                          </a:solidFill>
                          <a:latin typeface="+mn-lt"/>
                        </a:rPr>
                        <a:t>fifteen</a:t>
                      </a:r>
                      <a:endParaRPr lang="es-ES" sz="1100" b="0" dirty="0" smtClean="0">
                        <a:solidFill>
                          <a:srgbClr val="00B0F0"/>
                        </a:solidFill>
                        <a:latin typeface="+mn-lt"/>
                      </a:endParaRPr>
                    </a:p>
                    <a:p>
                      <a:pPr algn="l"/>
                      <a:r>
                        <a:rPr lang="es-ES" sz="1100" b="1" dirty="0" err="1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n-lt"/>
                        </a:rPr>
                        <a:t>seize</a:t>
                      </a:r>
                      <a:r>
                        <a:rPr lang="es-ES" sz="1100" b="1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n-lt"/>
                        </a:rPr>
                        <a:t> </a:t>
                      </a:r>
                      <a:r>
                        <a:rPr lang="es-ES" sz="1100" b="1" dirty="0" err="1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n-lt"/>
                        </a:rPr>
                        <a:t>ans</a:t>
                      </a:r>
                      <a:endParaRPr lang="es-ES" sz="1100" b="1" dirty="0" smtClean="0">
                        <a:solidFill>
                          <a:schemeClr val="accent5">
                            <a:lumMod val="50000"/>
                          </a:schemeClr>
                        </a:solidFill>
                        <a:latin typeface="+mn-lt"/>
                      </a:endParaRPr>
                    </a:p>
                    <a:p>
                      <a:pPr algn="l"/>
                      <a:r>
                        <a:rPr lang="es-ES" sz="1100" b="0" dirty="0" err="1" smtClean="0">
                          <a:solidFill>
                            <a:srgbClr val="00B0F0"/>
                          </a:solidFill>
                          <a:latin typeface="+mn-lt"/>
                        </a:rPr>
                        <a:t>sixteen</a:t>
                      </a:r>
                      <a:endParaRPr lang="es-ES" sz="1100" b="0" dirty="0" smtClean="0">
                        <a:solidFill>
                          <a:srgbClr val="00B0F0"/>
                        </a:solidFill>
                        <a:latin typeface="+mn-lt"/>
                      </a:endParaRPr>
                    </a:p>
                    <a:p>
                      <a:pPr algn="l"/>
                      <a:r>
                        <a:rPr lang="es-ES" sz="1100" b="1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n-lt"/>
                        </a:rPr>
                        <a:t>dix-sept </a:t>
                      </a:r>
                      <a:r>
                        <a:rPr lang="es-ES" sz="1100" b="1" dirty="0" err="1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n-lt"/>
                        </a:rPr>
                        <a:t>ans</a:t>
                      </a:r>
                      <a:endParaRPr lang="es-ES" sz="1100" b="1" dirty="0" smtClean="0">
                        <a:solidFill>
                          <a:schemeClr val="accent5">
                            <a:lumMod val="50000"/>
                          </a:schemeClr>
                        </a:solidFill>
                        <a:latin typeface="+mn-lt"/>
                      </a:endParaRPr>
                    </a:p>
                    <a:p>
                      <a:pPr algn="l"/>
                      <a:r>
                        <a:rPr lang="es-ES" sz="1100" b="0" dirty="0" err="1" smtClean="0">
                          <a:solidFill>
                            <a:srgbClr val="00B0F0"/>
                          </a:solidFill>
                          <a:latin typeface="+mn-lt"/>
                        </a:rPr>
                        <a:t>seventeen</a:t>
                      </a:r>
                      <a:endParaRPr lang="es-ES" sz="1100" b="0" dirty="0" smtClean="0">
                        <a:solidFill>
                          <a:srgbClr val="00B0F0"/>
                        </a:solidFill>
                        <a:latin typeface="+mn-lt"/>
                      </a:endParaRPr>
                    </a:p>
                    <a:p>
                      <a:pPr algn="l"/>
                      <a:r>
                        <a:rPr lang="es-ES" sz="1100" b="1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n-lt"/>
                        </a:rPr>
                        <a:t>dix-</a:t>
                      </a:r>
                      <a:r>
                        <a:rPr lang="es-ES" sz="1100" b="1" dirty="0" err="1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n-lt"/>
                        </a:rPr>
                        <a:t>huit</a:t>
                      </a:r>
                      <a:r>
                        <a:rPr lang="es-ES" sz="1100" b="1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n-lt"/>
                        </a:rPr>
                        <a:t> </a:t>
                      </a:r>
                      <a:r>
                        <a:rPr lang="es-ES" sz="1100" b="1" dirty="0" err="1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n-lt"/>
                        </a:rPr>
                        <a:t>ans</a:t>
                      </a:r>
                      <a:endParaRPr lang="es-ES" sz="1100" b="1" dirty="0" smtClean="0">
                        <a:solidFill>
                          <a:schemeClr val="accent5">
                            <a:lumMod val="50000"/>
                          </a:schemeClr>
                        </a:solidFill>
                        <a:latin typeface="+mn-lt"/>
                      </a:endParaRPr>
                    </a:p>
                    <a:p>
                      <a:pPr algn="l"/>
                      <a:r>
                        <a:rPr lang="es-ES" sz="1100" b="0" dirty="0" err="1" smtClean="0">
                          <a:solidFill>
                            <a:srgbClr val="00B0F0"/>
                          </a:solidFill>
                          <a:latin typeface="+mn-lt"/>
                        </a:rPr>
                        <a:t>eighteen</a:t>
                      </a:r>
                      <a:endParaRPr lang="es-ES" sz="1100" b="0" dirty="0" smtClean="0">
                        <a:solidFill>
                          <a:srgbClr val="00B0F0"/>
                        </a:solidFill>
                        <a:latin typeface="+mn-lt"/>
                      </a:endParaRPr>
                    </a:p>
                    <a:p>
                      <a:pPr algn="l"/>
                      <a:r>
                        <a:rPr lang="es-ES" sz="1100" b="1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n-lt"/>
                        </a:rPr>
                        <a:t>dix-</a:t>
                      </a:r>
                      <a:r>
                        <a:rPr lang="es-ES" sz="1100" b="1" dirty="0" err="1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n-lt"/>
                        </a:rPr>
                        <a:t>neuf</a:t>
                      </a:r>
                      <a:r>
                        <a:rPr lang="es-ES" sz="1100" b="1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n-lt"/>
                        </a:rPr>
                        <a:t> </a:t>
                      </a:r>
                      <a:r>
                        <a:rPr lang="es-ES" sz="1100" b="1" dirty="0" err="1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n-lt"/>
                        </a:rPr>
                        <a:t>ans</a:t>
                      </a:r>
                      <a:endParaRPr lang="es-ES" sz="1100" b="1" dirty="0" smtClean="0">
                        <a:solidFill>
                          <a:schemeClr val="accent5">
                            <a:lumMod val="50000"/>
                          </a:schemeClr>
                        </a:solidFill>
                        <a:latin typeface="+mn-lt"/>
                      </a:endParaRPr>
                    </a:p>
                    <a:p>
                      <a:pPr algn="l"/>
                      <a:r>
                        <a:rPr lang="es-ES" sz="1100" b="0" dirty="0" err="1" smtClean="0">
                          <a:solidFill>
                            <a:srgbClr val="00B0F0"/>
                          </a:solidFill>
                          <a:latin typeface="+mn-lt"/>
                        </a:rPr>
                        <a:t>nineteen</a:t>
                      </a:r>
                      <a:endParaRPr lang="es-ES" sz="1100" b="0" dirty="0" smtClean="0">
                        <a:solidFill>
                          <a:srgbClr val="00B0F0"/>
                        </a:solidFill>
                        <a:latin typeface="+mn-lt"/>
                      </a:endParaRPr>
                    </a:p>
                    <a:p>
                      <a:pPr algn="l"/>
                      <a:r>
                        <a:rPr lang="es-ES" sz="1100" b="1" dirty="0" smtClean="0">
                          <a:solidFill>
                            <a:srgbClr val="002060"/>
                          </a:solidFill>
                          <a:latin typeface="+mn-lt"/>
                        </a:rPr>
                        <a:t>vingt </a:t>
                      </a:r>
                      <a:r>
                        <a:rPr lang="es-ES" sz="1100" b="1" dirty="0" err="1" smtClean="0">
                          <a:solidFill>
                            <a:srgbClr val="002060"/>
                          </a:solidFill>
                          <a:latin typeface="+mn-lt"/>
                        </a:rPr>
                        <a:t>ans</a:t>
                      </a:r>
                      <a:endParaRPr lang="es-ES" sz="1100" b="1" dirty="0" smtClean="0">
                        <a:solidFill>
                          <a:srgbClr val="002060"/>
                        </a:solidFill>
                        <a:latin typeface="+mn-lt"/>
                      </a:endParaRPr>
                    </a:p>
                    <a:p>
                      <a:pPr algn="l"/>
                      <a:r>
                        <a:rPr lang="es-ES" sz="1100" b="0" dirty="0" err="1" smtClean="0">
                          <a:solidFill>
                            <a:srgbClr val="00B0F0"/>
                          </a:solidFill>
                          <a:latin typeface="+mn-lt"/>
                        </a:rPr>
                        <a:t>twenty</a:t>
                      </a:r>
                      <a:endParaRPr lang="es-ES" sz="1100" b="0" dirty="0" smtClean="0">
                        <a:solidFill>
                          <a:srgbClr val="00B0F0"/>
                        </a:solidFill>
                        <a:latin typeface="+mn-lt"/>
                      </a:endParaRPr>
                    </a:p>
                    <a:p>
                      <a:pPr algn="l"/>
                      <a:r>
                        <a:rPr lang="es-ES" sz="1100" b="1" dirty="0" err="1" smtClean="0">
                          <a:solidFill>
                            <a:srgbClr val="002060"/>
                          </a:solidFill>
                          <a:latin typeface="+mn-lt"/>
                        </a:rPr>
                        <a:t>vingt</a:t>
                      </a:r>
                      <a:r>
                        <a:rPr lang="es-ES" sz="1100" b="1" dirty="0" smtClean="0">
                          <a:solidFill>
                            <a:srgbClr val="002060"/>
                          </a:solidFill>
                          <a:latin typeface="+mn-lt"/>
                        </a:rPr>
                        <a:t>-et-un </a:t>
                      </a:r>
                      <a:r>
                        <a:rPr lang="es-ES" sz="1100" b="1" dirty="0" err="1" smtClean="0">
                          <a:solidFill>
                            <a:srgbClr val="002060"/>
                          </a:solidFill>
                          <a:latin typeface="+mn-lt"/>
                        </a:rPr>
                        <a:t>ans</a:t>
                      </a:r>
                      <a:r>
                        <a:rPr lang="es-ES" sz="1100" b="1" dirty="0" smtClean="0">
                          <a:solidFill>
                            <a:srgbClr val="002060"/>
                          </a:solidFill>
                          <a:latin typeface="+mn-lt"/>
                        </a:rPr>
                        <a:t> </a:t>
                      </a:r>
                    </a:p>
                    <a:p>
                      <a:pPr algn="l"/>
                      <a:r>
                        <a:rPr lang="es-ES" sz="1100" b="0" dirty="0" err="1" smtClean="0">
                          <a:solidFill>
                            <a:srgbClr val="00B0F0"/>
                          </a:solidFill>
                          <a:latin typeface="+mn-lt"/>
                        </a:rPr>
                        <a:t>twenty</a:t>
                      </a:r>
                      <a:r>
                        <a:rPr lang="es-ES" sz="1100" b="0" baseline="0" dirty="0" smtClean="0">
                          <a:solidFill>
                            <a:srgbClr val="00B0F0"/>
                          </a:solidFill>
                          <a:latin typeface="+mn-lt"/>
                        </a:rPr>
                        <a:t> </a:t>
                      </a:r>
                      <a:r>
                        <a:rPr lang="es-ES" sz="1100" b="0" baseline="0" dirty="0" err="1" smtClean="0">
                          <a:solidFill>
                            <a:srgbClr val="00B0F0"/>
                          </a:solidFill>
                          <a:latin typeface="+mn-lt"/>
                        </a:rPr>
                        <a:t>one</a:t>
                      </a:r>
                      <a:endParaRPr lang="es-ES" sz="1100" b="0" dirty="0" smtClean="0">
                        <a:solidFill>
                          <a:srgbClr val="00B0F0"/>
                        </a:solidFill>
                        <a:latin typeface="+mn-lt"/>
                      </a:endParaRPr>
                    </a:p>
                    <a:p>
                      <a:pPr algn="l"/>
                      <a:endParaRPr lang="es-ES" sz="1100" b="0" dirty="0" smtClean="0">
                        <a:solidFill>
                          <a:srgbClr val="00B0F0"/>
                        </a:solidFill>
                        <a:latin typeface="+mn-lt"/>
                      </a:endParaRPr>
                    </a:p>
                  </a:txBody>
                  <a:tcPr marL="74295" marR="74295" marT="37148" marB="37148"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fr-FR" sz="1100" b="1" i="1" kern="1200" dirty="0" smtClean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4295" marR="74295" marT="37148" marB="3714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100" b="1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Mon</a:t>
                      </a:r>
                      <a:r>
                        <a:rPr lang="es-ES" sz="1100" b="1" baseline="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100" b="1" baseline="0" dirty="0" err="1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anniversaire</a:t>
                      </a:r>
                      <a:r>
                        <a:rPr lang="es-ES" sz="1100" b="1" baseline="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100" b="1" baseline="0" dirty="0" err="1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c’est</a:t>
                      </a:r>
                      <a:r>
                        <a:rPr lang="es-ES" sz="1100" b="1" baseline="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 le</a:t>
                      </a:r>
                    </a:p>
                    <a:p>
                      <a:pPr algn="l"/>
                      <a:r>
                        <a:rPr lang="es-ES" sz="1100" b="0" i="1" baseline="0" dirty="0" err="1" smtClean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My</a:t>
                      </a:r>
                      <a:r>
                        <a:rPr lang="es-ES" sz="1100" b="0" i="1" baseline="0" dirty="0" smtClean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100" b="0" i="1" baseline="0" dirty="0" err="1" smtClean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birthday</a:t>
                      </a:r>
                      <a:r>
                        <a:rPr lang="es-ES" sz="1100" b="0" i="1" baseline="0" dirty="0" smtClean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100" b="0" i="1" baseline="0" dirty="0" err="1" smtClean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is</a:t>
                      </a:r>
                      <a:r>
                        <a:rPr lang="es-ES" sz="1100" b="0" i="1" baseline="0" dirty="0" smtClean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100" b="0" i="1" baseline="0" dirty="0" err="1" smtClean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on</a:t>
                      </a:r>
                      <a:r>
                        <a:rPr lang="es-ES" sz="1100" b="0" i="1" baseline="0" dirty="0" smtClean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100" b="0" i="1" baseline="0" dirty="0" err="1" smtClean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the</a:t>
                      </a:r>
                      <a:endParaRPr lang="es-ES" sz="1100" b="0" i="1" dirty="0" smtClean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lvl="0" algn="l"/>
                      <a:endParaRPr lang="fr-FR" sz="1100" b="0" i="1" dirty="0" smtClean="0">
                        <a:solidFill>
                          <a:srgbClr val="00B0F0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100" b="1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Son </a:t>
                      </a:r>
                      <a:r>
                        <a:rPr lang="es-ES" sz="1100" b="1" dirty="0" err="1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anniversaire</a:t>
                      </a:r>
                      <a:r>
                        <a:rPr lang="es-ES" sz="1100" b="1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100" b="1" dirty="0" err="1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c’est</a:t>
                      </a:r>
                      <a:r>
                        <a:rPr lang="es-ES" sz="1100" b="1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 le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100" b="0" i="1" dirty="0" err="1" smtClean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His</a:t>
                      </a:r>
                      <a:r>
                        <a:rPr lang="es-ES" sz="1100" b="0" i="1" dirty="0" smtClean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/</a:t>
                      </a:r>
                      <a:r>
                        <a:rPr lang="es-ES" sz="1100" b="0" i="1" dirty="0" err="1" smtClean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her</a:t>
                      </a:r>
                      <a:r>
                        <a:rPr lang="es-ES" sz="1100" b="0" i="1" baseline="0" dirty="0" smtClean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100" b="0" i="1" baseline="0" dirty="0" err="1" smtClean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birthday</a:t>
                      </a:r>
                      <a:r>
                        <a:rPr lang="es-ES" sz="1100" b="0" i="1" baseline="0" dirty="0" smtClean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100" b="0" i="1" baseline="0" dirty="0" err="1" smtClean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is</a:t>
                      </a:r>
                      <a:r>
                        <a:rPr lang="es-ES" sz="1100" b="0" i="1" baseline="0" dirty="0" smtClean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100" b="0" i="1" baseline="0" dirty="0" err="1" smtClean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on</a:t>
                      </a:r>
                      <a:r>
                        <a:rPr lang="es-ES" sz="1100" b="0" i="1" baseline="0" dirty="0" smtClean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100" b="0" i="1" baseline="0" dirty="0" err="1" smtClean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the</a:t>
                      </a:r>
                      <a:endParaRPr lang="es-ES" sz="1100" b="0" i="1" dirty="0" smtClean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74295" marR="74295" marT="37148" marB="37148" anchor="ctr"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100" b="1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n-lt"/>
                        </a:rPr>
                        <a:t>premier</a:t>
                      </a:r>
                    </a:p>
                    <a:p>
                      <a:pPr algn="l"/>
                      <a:r>
                        <a:rPr lang="es-ES" sz="1100" b="0" i="1" dirty="0" err="1" smtClean="0">
                          <a:solidFill>
                            <a:srgbClr val="00B0F0"/>
                          </a:solidFill>
                          <a:latin typeface="+mn-lt"/>
                        </a:rPr>
                        <a:t>first</a:t>
                      </a:r>
                      <a:r>
                        <a:rPr lang="es-ES" sz="1100" b="0" i="1" dirty="0" smtClean="0">
                          <a:solidFill>
                            <a:srgbClr val="00B0F0"/>
                          </a:solidFill>
                          <a:latin typeface="+mn-lt"/>
                        </a:rPr>
                        <a:t> </a:t>
                      </a:r>
                    </a:p>
                    <a:p>
                      <a:pPr algn="l"/>
                      <a:r>
                        <a:rPr lang="es-ES" sz="1100" b="1" dirty="0" err="1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n-lt"/>
                        </a:rPr>
                        <a:t>deux</a:t>
                      </a:r>
                      <a:endParaRPr lang="es-ES" sz="1100" b="1" dirty="0" smtClean="0">
                        <a:solidFill>
                          <a:schemeClr val="accent5">
                            <a:lumMod val="50000"/>
                          </a:schemeClr>
                        </a:solidFill>
                        <a:latin typeface="+mn-lt"/>
                      </a:endParaRPr>
                    </a:p>
                    <a:p>
                      <a:pPr algn="l"/>
                      <a:r>
                        <a:rPr lang="es-ES" sz="1100" b="0" i="1" dirty="0" err="1" smtClean="0">
                          <a:solidFill>
                            <a:srgbClr val="00B0F0"/>
                          </a:solidFill>
                          <a:latin typeface="+mn-lt"/>
                        </a:rPr>
                        <a:t>second</a:t>
                      </a:r>
                      <a:endParaRPr lang="es-ES" sz="1100" b="0" i="1" dirty="0" smtClean="0">
                        <a:solidFill>
                          <a:srgbClr val="00B0F0"/>
                        </a:solidFill>
                        <a:latin typeface="+mn-lt"/>
                      </a:endParaRPr>
                    </a:p>
                    <a:p>
                      <a:pPr algn="l"/>
                      <a:r>
                        <a:rPr lang="es-ES" sz="1100" b="1" dirty="0" err="1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n-lt"/>
                        </a:rPr>
                        <a:t>trois</a:t>
                      </a:r>
                      <a:r>
                        <a:rPr lang="es-ES" sz="1100" b="1" baseline="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n-lt"/>
                        </a:rPr>
                        <a:t> </a:t>
                      </a:r>
                      <a:endParaRPr lang="es-ES" sz="1100" b="1" dirty="0" smtClean="0">
                        <a:solidFill>
                          <a:schemeClr val="accent5">
                            <a:lumMod val="50000"/>
                          </a:schemeClr>
                        </a:solidFill>
                        <a:latin typeface="+mn-lt"/>
                      </a:endParaRPr>
                    </a:p>
                    <a:p>
                      <a:pPr algn="l"/>
                      <a:r>
                        <a:rPr lang="es-ES" sz="1100" b="0" i="1" dirty="0" err="1" smtClean="0">
                          <a:solidFill>
                            <a:srgbClr val="00B0F0"/>
                          </a:solidFill>
                          <a:latin typeface="+mn-lt"/>
                        </a:rPr>
                        <a:t>third</a:t>
                      </a:r>
                      <a:endParaRPr lang="es-ES" sz="1100" b="0" i="1" dirty="0" smtClean="0">
                        <a:solidFill>
                          <a:srgbClr val="00B0F0"/>
                        </a:solidFill>
                        <a:latin typeface="+mn-lt"/>
                      </a:endParaRPr>
                    </a:p>
                    <a:p>
                      <a:pPr algn="l"/>
                      <a:r>
                        <a:rPr lang="es-ES" sz="1100" b="1" dirty="0" err="1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n-lt"/>
                        </a:rPr>
                        <a:t>quatre</a:t>
                      </a:r>
                      <a:endParaRPr lang="es-ES" sz="1100" b="1" dirty="0" smtClean="0">
                        <a:solidFill>
                          <a:schemeClr val="accent5">
                            <a:lumMod val="50000"/>
                          </a:schemeClr>
                        </a:solidFill>
                        <a:latin typeface="+mn-lt"/>
                      </a:endParaRPr>
                    </a:p>
                    <a:p>
                      <a:pPr algn="l"/>
                      <a:r>
                        <a:rPr lang="es-ES" sz="1100" b="0" dirty="0" err="1" smtClean="0">
                          <a:solidFill>
                            <a:srgbClr val="00B0F0"/>
                          </a:solidFill>
                          <a:latin typeface="+mn-lt"/>
                        </a:rPr>
                        <a:t>fourth</a:t>
                      </a:r>
                      <a:endParaRPr lang="es-ES" sz="1100" b="0" dirty="0" smtClean="0">
                        <a:solidFill>
                          <a:srgbClr val="00B0F0"/>
                        </a:solidFill>
                        <a:latin typeface="+mn-lt"/>
                      </a:endParaRPr>
                    </a:p>
                    <a:p>
                      <a:pPr algn="l"/>
                      <a:r>
                        <a:rPr lang="es-ES" sz="1100" b="1" dirty="0" err="1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n-lt"/>
                        </a:rPr>
                        <a:t>cinq</a:t>
                      </a:r>
                      <a:endParaRPr lang="es-ES" sz="1100" b="1" dirty="0" smtClean="0">
                        <a:solidFill>
                          <a:schemeClr val="accent5">
                            <a:lumMod val="50000"/>
                          </a:schemeClr>
                        </a:solidFill>
                        <a:latin typeface="+mn-lt"/>
                      </a:endParaRPr>
                    </a:p>
                    <a:p>
                      <a:pPr algn="l"/>
                      <a:r>
                        <a:rPr lang="es-ES" sz="1100" b="0" dirty="0" err="1" smtClean="0">
                          <a:solidFill>
                            <a:srgbClr val="00B0F0"/>
                          </a:solidFill>
                          <a:latin typeface="+mn-lt"/>
                        </a:rPr>
                        <a:t>fifth</a:t>
                      </a:r>
                      <a:endParaRPr lang="es-ES" sz="1100" b="0" dirty="0" smtClean="0">
                        <a:solidFill>
                          <a:srgbClr val="00B0F0"/>
                        </a:solidFill>
                        <a:latin typeface="+mn-lt"/>
                      </a:endParaRPr>
                    </a:p>
                    <a:p>
                      <a:pPr algn="l"/>
                      <a:r>
                        <a:rPr lang="es-ES" sz="1100" b="1" dirty="0" err="1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n-lt"/>
                        </a:rPr>
                        <a:t>six</a:t>
                      </a:r>
                      <a:endParaRPr lang="es-ES" sz="1100" b="1" dirty="0" smtClean="0">
                        <a:solidFill>
                          <a:schemeClr val="accent5">
                            <a:lumMod val="50000"/>
                          </a:schemeClr>
                        </a:solidFill>
                        <a:latin typeface="+mn-lt"/>
                      </a:endParaRPr>
                    </a:p>
                    <a:p>
                      <a:pPr algn="l"/>
                      <a:r>
                        <a:rPr lang="es-ES" sz="1100" b="0" dirty="0" err="1" smtClean="0">
                          <a:solidFill>
                            <a:srgbClr val="00B0F0"/>
                          </a:solidFill>
                          <a:latin typeface="+mn-lt"/>
                        </a:rPr>
                        <a:t>sixth</a:t>
                      </a:r>
                      <a:endParaRPr lang="es-ES" sz="1100" b="0" dirty="0" smtClean="0">
                        <a:solidFill>
                          <a:srgbClr val="00B0F0"/>
                        </a:solidFill>
                        <a:latin typeface="+mn-lt"/>
                      </a:endParaRPr>
                    </a:p>
                    <a:p>
                      <a:pPr algn="l"/>
                      <a:r>
                        <a:rPr lang="es-ES" sz="1100" b="1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n-lt"/>
                        </a:rPr>
                        <a:t>sept </a:t>
                      </a:r>
                    </a:p>
                    <a:p>
                      <a:pPr algn="l"/>
                      <a:r>
                        <a:rPr lang="es-ES" sz="1100" b="0" dirty="0" err="1" smtClean="0">
                          <a:solidFill>
                            <a:srgbClr val="00B0F0"/>
                          </a:solidFill>
                          <a:latin typeface="+mn-lt"/>
                        </a:rPr>
                        <a:t>seventh</a:t>
                      </a:r>
                      <a:endParaRPr lang="es-ES" sz="1100" b="0" dirty="0" smtClean="0">
                        <a:solidFill>
                          <a:srgbClr val="00B0F0"/>
                        </a:solidFill>
                        <a:latin typeface="+mn-lt"/>
                      </a:endParaRPr>
                    </a:p>
                    <a:p>
                      <a:pPr algn="l"/>
                      <a:r>
                        <a:rPr lang="es-ES" sz="1100" b="1" dirty="0" err="1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n-lt"/>
                        </a:rPr>
                        <a:t>huit</a:t>
                      </a:r>
                      <a:r>
                        <a:rPr lang="es-ES" sz="1100" b="1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n-lt"/>
                        </a:rPr>
                        <a:t> </a:t>
                      </a:r>
                    </a:p>
                    <a:p>
                      <a:pPr algn="l"/>
                      <a:r>
                        <a:rPr lang="es-ES" sz="1100" b="0" dirty="0" err="1" smtClean="0">
                          <a:solidFill>
                            <a:srgbClr val="00B0F0"/>
                          </a:solidFill>
                          <a:latin typeface="+mn-lt"/>
                        </a:rPr>
                        <a:t>eighth</a:t>
                      </a:r>
                      <a:endParaRPr lang="es-ES" sz="1100" b="0" dirty="0" smtClean="0">
                        <a:solidFill>
                          <a:srgbClr val="00B0F0"/>
                        </a:solidFill>
                        <a:latin typeface="+mn-lt"/>
                      </a:endParaRPr>
                    </a:p>
                    <a:p>
                      <a:pPr algn="l"/>
                      <a:r>
                        <a:rPr lang="es-ES" sz="1100" b="1" dirty="0" err="1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n-lt"/>
                        </a:rPr>
                        <a:t>neuf</a:t>
                      </a:r>
                      <a:endParaRPr lang="es-ES" sz="1100" b="1" dirty="0" smtClean="0">
                        <a:solidFill>
                          <a:schemeClr val="accent5">
                            <a:lumMod val="50000"/>
                          </a:schemeClr>
                        </a:solidFill>
                        <a:latin typeface="+mn-lt"/>
                      </a:endParaRPr>
                    </a:p>
                    <a:p>
                      <a:pPr algn="l"/>
                      <a:r>
                        <a:rPr lang="es-ES" sz="1100" b="0" dirty="0" err="1" smtClean="0">
                          <a:solidFill>
                            <a:srgbClr val="00B0F0"/>
                          </a:solidFill>
                          <a:latin typeface="+mn-lt"/>
                        </a:rPr>
                        <a:t>ninth</a:t>
                      </a:r>
                      <a:endParaRPr lang="es-ES" sz="1100" b="0" dirty="0" smtClean="0">
                        <a:solidFill>
                          <a:srgbClr val="00B0F0"/>
                        </a:solidFill>
                        <a:latin typeface="+mn-lt"/>
                      </a:endParaRPr>
                    </a:p>
                    <a:p>
                      <a:pPr algn="l"/>
                      <a:r>
                        <a:rPr lang="es-ES" sz="1100" b="1" dirty="0" smtClean="0">
                          <a:solidFill>
                            <a:srgbClr val="002060"/>
                          </a:solidFill>
                          <a:latin typeface="+mn-lt"/>
                        </a:rPr>
                        <a:t>dix</a:t>
                      </a:r>
                    </a:p>
                    <a:p>
                      <a:pPr algn="l"/>
                      <a:r>
                        <a:rPr lang="es-ES" sz="1100" b="0" dirty="0" err="1" smtClean="0">
                          <a:solidFill>
                            <a:srgbClr val="00B0F0"/>
                          </a:solidFill>
                          <a:latin typeface="+mn-lt"/>
                        </a:rPr>
                        <a:t>tenth</a:t>
                      </a:r>
                      <a:endParaRPr lang="es-ES" sz="1100" b="0" dirty="0" smtClean="0">
                        <a:solidFill>
                          <a:srgbClr val="00B0F0"/>
                        </a:solidFill>
                        <a:latin typeface="+mn-lt"/>
                      </a:endParaRPr>
                    </a:p>
                  </a:txBody>
                  <a:tcPr marL="74295" marR="74295" marT="37148" marB="37148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100" b="1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n-lt"/>
                        </a:rPr>
                        <a:t>onze </a:t>
                      </a:r>
                    </a:p>
                    <a:p>
                      <a:pPr algn="l"/>
                      <a:r>
                        <a:rPr lang="es-ES" sz="1100" b="0" i="1" dirty="0" err="1" smtClean="0">
                          <a:solidFill>
                            <a:srgbClr val="00B0F0"/>
                          </a:solidFill>
                          <a:latin typeface="+mn-lt"/>
                        </a:rPr>
                        <a:t>eleventh</a:t>
                      </a:r>
                      <a:endParaRPr lang="es-ES" sz="1100" b="0" i="1" dirty="0" smtClean="0">
                        <a:solidFill>
                          <a:srgbClr val="00B0F0"/>
                        </a:solidFill>
                        <a:latin typeface="+mn-lt"/>
                      </a:endParaRPr>
                    </a:p>
                    <a:p>
                      <a:pPr algn="l"/>
                      <a:r>
                        <a:rPr lang="es-ES" sz="1100" b="1" dirty="0" err="1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n-lt"/>
                        </a:rPr>
                        <a:t>douze</a:t>
                      </a:r>
                      <a:r>
                        <a:rPr lang="es-ES" sz="1100" b="1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n-lt"/>
                        </a:rPr>
                        <a:t> </a:t>
                      </a:r>
                    </a:p>
                    <a:p>
                      <a:pPr algn="l"/>
                      <a:r>
                        <a:rPr lang="es-ES" sz="1100" b="0" i="1" dirty="0" err="1" smtClean="0">
                          <a:solidFill>
                            <a:srgbClr val="00B0F0"/>
                          </a:solidFill>
                          <a:latin typeface="+mn-lt"/>
                        </a:rPr>
                        <a:t>twelveth</a:t>
                      </a:r>
                      <a:endParaRPr lang="es-ES" sz="1100" b="0" i="1" dirty="0" smtClean="0">
                        <a:solidFill>
                          <a:srgbClr val="00B0F0"/>
                        </a:solidFill>
                        <a:latin typeface="+mn-lt"/>
                      </a:endParaRPr>
                    </a:p>
                    <a:p>
                      <a:pPr algn="l"/>
                      <a:r>
                        <a:rPr lang="es-ES" sz="1100" b="1" dirty="0" err="1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n-lt"/>
                        </a:rPr>
                        <a:t>treize</a:t>
                      </a:r>
                      <a:r>
                        <a:rPr lang="es-ES" sz="1100" b="1" baseline="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n-lt"/>
                        </a:rPr>
                        <a:t> </a:t>
                      </a:r>
                      <a:endParaRPr lang="es-ES" sz="1100" b="1" dirty="0" smtClean="0">
                        <a:solidFill>
                          <a:schemeClr val="accent5">
                            <a:lumMod val="50000"/>
                          </a:schemeClr>
                        </a:solidFill>
                        <a:latin typeface="+mn-lt"/>
                      </a:endParaRPr>
                    </a:p>
                    <a:p>
                      <a:pPr algn="l"/>
                      <a:r>
                        <a:rPr lang="es-ES" sz="1100" b="0" i="1" dirty="0" err="1" smtClean="0">
                          <a:solidFill>
                            <a:srgbClr val="00B0F0"/>
                          </a:solidFill>
                          <a:latin typeface="+mn-lt"/>
                        </a:rPr>
                        <a:t>thirteenth</a:t>
                      </a:r>
                      <a:endParaRPr lang="es-ES" sz="1100" b="0" i="1" dirty="0" smtClean="0">
                        <a:solidFill>
                          <a:srgbClr val="00B0F0"/>
                        </a:solidFill>
                        <a:latin typeface="+mn-lt"/>
                      </a:endParaRPr>
                    </a:p>
                    <a:p>
                      <a:pPr algn="l"/>
                      <a:r>
                        <a:rPr lang="es-ES" sz="1100" b="1" dirty="0" err="1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n-lt"/>
                        </a:rPr>
                        <a:t>quatorze</a:t>
                      </a:r>
                      <a:endParaRPr lang="es-ES" sz="1100" b="1" dirty="0" smtClean="0">
                        <a:solidFill>
                          <a:schemeClr val="accent5">
                            <a:lumMod val="50000"/>
                          </a:schemeClr>
                        </a:solidFill>
                        <a:latin typeface="+mn-lt"/>
                      </a:endParaRPr>
                    </a:p>
                    <a:p>
                      <a:pPr algn="l"/>
                      <a:r>
                        <a:rPr lang="es-ES" sz="1100" b="0" dirty="0" err="1" smtClean="0">
                          <a:solidFill>
                            <a:srgbClr val="00B0F0"/>
                          </a:solidFill>
                          <a:latin typeface="+mn-lt"/>
                        </a:rPr>
                        <a:t>fourteenth</a:t>
                      </a:r>
                      <a:endParaRPr lang="es-ES" sz="1100" b="0" dirty="0" smtClean="0">
                        <a:solidFill>
                          <a:srgbClr val="00B0F0"/>
                        </a:solidFill>
                        <a:latin typeface="+mn-lt"/>
                      </a:endParaRPr>
                    </a:p>
                    <a:p>
                      <a:pPr algn="l"/>
                      <a:r>
                        <a:rPr lang="es-ES" sz="1100" b="1" dirty="0" err="1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n-lt"/>
                        </a:rPr>
                        <a:t>quinze</a:t>
                      </a:r>
                      <a:endParaRPr lang="es-ES" sz="1100" b="1" dirty="0" smtClean="0">
                        <a:solidFill>
                          <a:schemeClr val="accent5">
                            <a:lumMod val="50000"/>
                          </a:schemeClr>
                        </a:solidFill>
                        <a:latin typeface="+mn-lt"/>
                      </a:endParaRPr>
                    </a:p>
                    <a:p>
                      <a:pPr algn="l"/>
                      <a:r>
                        <a:rPr lang="es-ES" sz="1100" b="0" dirty="0" err="1" smtClean="0">
                          <a:solidFill>
                            <a:srgbClr val="00B0F0"/>
                          </a:solidFill>
                          <a:latin typeface="+mn-lt"/>
                        </a:rPr>
                        <a:t>fifteenth</a:t>
                      </a:r>
                      <a:endParaRPr lang="es-ES" sz="1100" b="0" dirty="0" smtClean="0">
                        <a:solidFill>
                          <a:srgbClr val="00B0F0"/>
                        </a:solidFill>
                        <a:latin typeface="+mn-lt"/>
                      </a:endParaRPr>
                    </a:p>
                    <a:p>
                      <a:pPr algn="l"/>
                      <a:r>
                        <a:rPr lang="es-ES" sz="1100" b="1" dirty="0" err="1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n-lt"/>
                        </a:rPr>
                        <a:t>seize</a:t>
                      </a:r>
                      <a:r>
                        <a:rPr lang="es-ES" sz="1100" b="1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n-lt"/>
                        </a:rPr>
                        <a:t> </a:t>
                      </a:r>
                    </a:p>
                    <a:p>
                      <a:pPr algn="l"/>
                      <a:r>
                        <a:rPr lang="es-ES" sz="1100" b="0" dirty="0" err="1" smtClean="0">
                          <a:solidFill>
                            <a:srgbClr val="00B0F0"/>
                          </a:solidFill>
                          <a:latin typeface="+mn-lt"/>
                        </a:rPr>
                        <a:t>sixteenth</a:t>
                      </a:r>
                      <a:endParaRPr lang="es-ES" sz="1100" b="0" dirty="0" smtClean="0">
                        <a:solidFill>
                          <a:srgbClr val="00B0F0"/>
                        </a:solidFill>
                        <a:latin typeface="+mn-lt"/>
                      </a:endParaRPr>
                    </a:p>
                    <a:p>
                      <a:pPr algn="l"/>
                      <a:r>
                        <a:rPr lang="es-ES" sz="1100" b="1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n-lt"/>
                        </a:rPr>
                        <a:t>dix-sept </a:t>
                      </a:r>
                    </a:p>
                    <a:p>
                      <a:pPr algn="l"/>
                      <a:r>
                        <a:rPr lang="es-ES" sz="1100" b="0" dirty="0" err="1" smtClean="0">
                          <a:solidFill>
                            <a:srgbClr val="00B0F0"/>
                          </a:solidFill>
                          <a:latin typeface="+mn-lt"/>
                        </a:rPr>
                        <a:t>seventeenth</a:t>
                      </a:r>
                      <a:endParaRPr lang="es-ES" sz="1100" b="0" dirty="0" smtClean="0">
                        <a:solidFill>
                          <a:srgbClr val="00B0F0"/>
                        </a:solidFill>
                        <a:latin typeface="+mn-lt"/>
                      </a:endParaRPr>
                    </a:p>
                    <a:p>
                      <a:pPr algn="l"/>
                      <a:r>
                        <a:rPr lang="es-ES" sz="1100" b="1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n-lt"/>
                        </a:rPr>
                        <a:t>dix-</a:t>
                      </a:r>
                      <a:r>
                        <a:rPr lang="es-ES" sz="1100" b="1" dirty="0" err="1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n-lt"/>
                        </a:rPr>
                        <a:t>huit</a:t>
                      </a:r>
                      <a:r>
                        <a:rPr lang="es-ES" sz="1100" b="1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n-lt"/>
                        </a:rPr>
                        <a:t> </a:t>
                      </a:r>
                    </a:p>
                    <a:p>
                      <a:pPr algn="l"/>
                      <a:r>
                        <a:rPr lang="es-ES" sz="1100" b="0" dirty="0" err="1" smtClean="0">
                          <a:solidFill>
                            <a:srgbClr val="00B0F0"/>
                          </a:solidFill>
                          <a:latin typeface="+mn-lt"/>
                        </a:rPr>
                        <a:t>eighteenth</a:t>
                      </a:r>
                      <a:endParaRPr lang="es-ES" sz="1100" b="0" dirty="0" smtClean="0">
                        <a:solidFill>
                          <a:srgbClr val="00B0F0"/>
                        </a:solidFill>
                        <a:latin typeface="+mn-lt"/>
                      </a:endParaRPr>
                    </a:p>
                    <a:p>
                      <a:pPr algn="l"/>
                      <a:r>
                        <a:rPr lang="es-ES" sz="1100" b="1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n-lt"/>
                        </a:rPr>
                        <a:t>dix-</a:t>
                      </a:r>
                      <a:r>
                        <a:rPr lang="es-ES" sz="1100" b="1" dirty="0" err="1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n-lt"/>
                        </a:rPr>
                        <a:t>neuf</a:t>
                      </a:r>
                      <a:endParaRPr lang="es-ES" sz="1100" b="1" dirty="0" smtClean="0">
                        <a:solidFill>
                          <a:schemeClr val="accent5">
                            <a:lumMod val="50000"/>
                          </a:schemeClr>
                        </a:solidFill>
                        <a:latin typeface="+mn-lt"/>
                      </a:endParaRPr>
                    </a:p>
                    <a:p>
                      <a:pPr algn="l"/>
                      <a:r>
                        <a:rPr lang="es-ES" sz="1100" b="0" dirty="0" err="1" smtClean="0">
                          <a:solidFill>
                            <a:srgbClr val="00B0F0"/>
                          </a:solidFill>
                          <a:latin typeface="+mn-lt"/>
                        </a:rPr>
                        <a:t>nineteenth</a:t>
                      </a:r>
                      <a:endParaRPr lang="es-ES" sz="1100" b="0" dirty="0" smtClean="0">
                        <a:solidFill>
                          <a:srgbClr val="00B0F0"/>
                        </a:solidFill>
                        <a:latin typeface="+mn-lt"/>
                      </a:endParaRPr>
                    </a:p>
                    <a:p>
                      <a:pPr algn="l"/>
                      <a:r>
                        <a:rPr lang="es-ES" sz="1100" b="1" dirty="0" smtClean="0">
                          <a:solidFill>
                            <a:srgbClr val="002060"/>
                          </a:solidFill>
                          <a:latin typeface="+mn-lt"/>
                        </a:rPr>
                        <a:t>vingt</a:t>
                      </a:r>
                    </a:p>
                    <a:p>
                      <a:pPr algn="l"/>
                      <a:r>
                        <a:rPr lang="es-ES" sz="1100" b="0" dirty="0" err="1" smtClean="0">
                          <a:solidFill>
                            <a:srgbClr val="00B0F0"/>
                          </a:solidFill>
                          <a:latin typeface="+mn-lt"/>
                        </a:rPr>
                        <a:t>twentieth</a:t>
                      </a:r>
                      <a:endParaRPr lang="es-ES" sz="1100" b="0" dirty="0" smtClean="0">
                        <a:solidFill>
                          <a:srgbClr val="00B0F0"/>
                        </a:solidFill>
                        <a:latin typeface="+mn-lt"/>
                      </a:endParaRPr>
                    </a:p>
                  </a:txBody>
                  <a:tcPr marL="74295" marR="74295" marT="37148" marB="37148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100" b="1" dirty="0" smtClean="0">
                          <a:solidFill>
                            <a:srgbClr val="002060"/>
                          </a:solidFill>
                          <a:latin typeface="+mn-lt"/>
                        </a:rPr>
                        <a:t>vingt-et-un  </a:t>
                      </a:r>
                    </a:p>
                    <a:p>
                      <a:pPr algn="l"/>
                      <a:r>
                        <a:rPr lang="es-ES" sz="1100" b="0" dirty="0" err="1" smtClean="0">
                          <a:solidFill>
                            <a:srgbClr val="00B0F0"/>
                          </a:solidFill>
                          <a:latin typeface="+mn-lt"/>
                        </a:rPr>
                        <a:t>twenty</a:t>
                      </a:r>
                      <a:r>
                        <a:rPr lang="es-ES" sz="1100" b="0" baseline="0" dirty="0" smtClean="0">
                          <a:solidFill>
                            <a:srgbClr val="00B0F0"/>
                          </a:solidFill>
                          <a:latin typeface="+mn-lt"/>
                        </a:rPr>
                        <a:t> </a:t>
                      </a:r>
                      <a:r>
                        <a:rPr lang="es-ES" sz="1100" b="0" baseline="0" dirty="0" err="1" smtClean="0">
                          <a:solidFill>
                            <a:srgbClr val="00B0F0"/>
                          </a:solidFill>
                          <a:latin typeface="+mn-lt"/>
                        </a:rPr>
                        <a:t>first</a:t>
                      </a:r>
                      <a:endParaRPr lang="es-ES" sz="1100" b="0" dirty="0" smtClean="0">
                        <a:solidFill>
                          <a:srgbClr val="00B0F0"/>
                        </a:solidFill>
                        <a:latin typeface="+mn-lt"/>
                      </a:endParaRPr>
                    </a:p>
                    <a:p>
                      <a:pPr algn="l"/>
                      <a:r>
                        <a:rPr lang="es-ES" sz="1100" b="1" dirty="0" err="1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n-lt"/>
                        </a:rPr>
                        <a:t>vingt-deux</a:t>
                      </a:r>
                      <a:endParaRPr lang="es-ES" sz="1100" b="1" dirty="0" smtClean="0">
                        <a:solidFill>
                          <a:schemeClr val="accent5">
                            <a:lumMod val="50000"/>
                          </a:schemeClr>
                        </a:solidFill>
                        <a:latin typeface="+mn-lt"/>
                      </a:endParaRPr>
                    </a:p>
                    <a:p>
                      <a:pPr algn="l"/>
                      <a:r>
                        <a:rPr lang="es-ES" sz="1100" b="0" i="1" dirty="0" err="1" smtClean="0">
                          <a:solidFill>
                            <a:srgbClr val="00B0F0"/>
                          </a:solidFill>
                          <a:latin typeface="+mn-lt"/>
                        </a:rPr>
                        <a:t>twenty</a:t>
                      </a:r>
                      <a:r>
                        <a:rPr lang="es-ES" sz="1100" b="0" i="1" baseline="0" dirty="0" smtClean="0">
                          <a:solidFill>
                            <a:srgbClr val="00B0F0"/>
                          </a:solidFill>
                          <a:latin typeface="+mn-lt"/>
                        </a:rPr>
                        <a:t> </a:t>
                      </a:r>
                      <a:r>
                        <a:rPr lang="es-ES" sz="1100" b="0" i="1" baseline="0" dirty="0" err="1" smtClean="0">
                          <a:solidFill>
                            <a:srgbClr val="00B0F0"/>
                          </a:solidFill>
                          <a:latin typeface="+mn-lt"/>
                        </a:rPr>
                        <a:t>second</a:t>
                      </a:r>
                      <a:endParaRPr lang="es-ES" sz="1100" b="0" i="1" dirty="0" smtClean="0">
                        <a:solidFill>
                          <a:srgbClr val="00B0F0"/>
                        </a:solidFill>
                        <a:latin typeface="+mn-lt"/>
                      </a:endParaRPr>
                    </a:p>
                    <a:p>
                      <a:pPr algn="l"/>
                      <a:r>
                        <a:rPr lang="es-ES" sz="1100" b="1" dirty="0" err="1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n-lt"/>
                        </a:rPr>
                        <a:t>vingt-trois</a:t>
                      </a:r>
                      <a:endParaRPr lang="es-ES" sz="1100" b="1" dirty="0" smtClean="0">
                        <a:solidFill>
                          <a:schemeClr val="accent5">
                            <a:lumMod val="50000"/>
                          </a:schemeClr>
                        </a:solidFill>
                        <a:latin typeface="+mn-lt"/>
                      </a:endParaRPr>
                    </a:p>
                    <a:p>
                      <a:pPr algn="l"/>
                      <a:r>
                        <a:rPr lang="es-ES" sz="1100" b="0" i="1" dirty="0" err="1" smtClean="0">
                          <a:solidFill>
                            <a:srgbClr val="00B0F0"/>
                          </a:solidFill>
                          <a:latin typeface="+mn-lt"/>
                        </a:rPr>
                        <a:t>twenty</a:t>
                      </a:r>
                      <a:r>
                        <a:rPr lang="es-ES" sz="1100" b="0" i="1" baseline="0" dirty="0" smtClean="0">
                          <a:solidFill>
                            <a:srgbClr val="00B0F0"/>
                          </a:solidFill>
                          <a:latin typeface="+mn-lt"/>
                        </a:rPr>
                        <a:t> </a:t>
                      </a:r>
                      <a:r>
                        <a:rPr lang="es-ES" sz="1100" b="0" i="1" baseline="0" dirty="0" err="1" smtClean="0">
                          <a:solidFill>
                            <a:srgbClr val="00B0F0"/>
                          </a:solidFill>
                          <a:latin typeface="+mn-lt"/>
                        </a:rPr>
                        <a:t>third</a:t>
                      </a:r>
                      <a:endParaRPr lang="es-ES" sz="1100" b="0" i="1" dirty="0" smtClean="0">
                        <a:solidFill>
                          <a:srgbClr val="00B0F0"/>
                        </a:solidFill>
                        <a:latin typeface="+mn-lt"/>
                      </a:endParaRPr>
                    </a:p>
                    <a:p>
                      <a:pPr algn="l"/>
                      <a:r>
                        <a:rPr lang="es-ES" sz="1100" b="1" dirty="0" err="1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n-lt"/>
                        </a:rPr>
                        <a:t>vingt-quatre</a:t>
                      </a:r>
                      <a:endParaRPr lang="es-ES" sz="1100" b="1" dirty="0" smtClean="0">
                        <a:solidFill>
                          <a:schemeClr val="accent5">
                            <a:lumMod val="50000"/>
                          </a:schemeClr>
                        </a:solidFill>
                        <a:latin typeface="+mn-lt"/>
                      </a:endParaRPr>
                    </a:p>
                    <a:p>
                      <a:pPr algn="l"/>
                      <a:r>
                        <a:rPr lang="es-ES" sz="1100" b="0" i="1" dirty="0" err="1" smtClean="0">
                          <a:solidFill>
                            <a:srgbClr val="00B0F0"/>
                          </a:solidFill>
                          <a:latin typeface="+mn-lt"/>
                        </a:rPr>
                        <a:t>twenty</a:t>
                      </a:r>
                      <a:r>
                        <a:rPr lang="es-ES" sz="1100" b="0" i="1" baseline="0" dirty="0" smtClean="0">
                          <a:solidFill>
                            <a:srgbClr val="00B0F0"/>
                          </a:solidFill>
                          <a:latin typeface="+mn-lt"/>
                        </a:rPr>
                        <a:t> </a:t>
                      </a:r>
                      <a:r>
                        <a:rPr lang="es-ES" sz="1100" b="0" i="1" baseline="0" dirty="0" err="1" smtClean="0">
                          <a:solidFill>
                            <a:srgbClr val="00B0F0"/>
                          </a:solidFill>
                          <a:latin typeface="+mn-lt"/>
                        </a:rPr>
                        <a:t>fourth</a:t>
                      </a:r>
                      <a:endParaRPr lang="es-ES" sz="1100" b="0" i="1" dirty="0" smtClean="0">
                        <a:solidFill>
                          <a:srgbClr val="00B0F0"/>
                        </a:solidFill>
                        <a:latin typeface="+mn-lt"/>
                      </a:endParaRPr>
                    </a:p>
                    <a:p>
                      <a:pPr algn="l"/>
                      <a:r>
                        <a:rPr lang="es-ES" sz="1100" b="1" dirty="0" err="1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n-lt"/>
                        </a:rPr>
                        <a:t>vingt-cinq</a:t>
                      </a:r>
                      <a:endParaRPr lang="es-ES" sz="1100" b="1" dirty="0" smtClean="0">
                        <a:solidFill>
                          <a:schemeClr val="accent5">
                            <a:lumMod val="50000"/>
                          </a:schemeClr>
                        </a:solidFill>
                        <a:latin typeface="+mn-lt"/>
                      </a:endParaRPr>
                    </a:p>
                    <a:p>
                      <a:pPr algn="l"/>
                      <a:r>
                        <a:rPr lang="es-ES" sz="1100" b="0" dirty="0" err="1" smtClean="0">
                          <a:solidFill>
                            <a:srgbClr val="00B0F0"/>
                          </a:solidFill>
                          <a:latin typeface="+mn-lt"/>
                        </a:rPr>
                        <a:t>twenty</a:t>
                      </a:r>
                      <a:r>
                        <a:rPr lang="es-ES" sz="1100" b="0" dirty="0" smtClean="0">
                          <a:solidFill>
                            <a:srgbClr val="00B0F0"/>
                          </a:solidFill>
                          <a:latin typeface="+mn-lt"/>
                        </a:rPr>
                        <a:t> </a:t>
                      </a:r>
                      <a:r>
                        <a:rPr lang="es-ES" sz="1100" b="0" dirty="0" err="1" smtClean="0">
                          <a:solidFill>
                            <a:srgbClr val="00B0F0"/>
                          </a:solidFill>
                          <a:latin typeface="+mn-lt"/>
                        </a:rPr>
                        <a:t>fifth</a:t>
                      </a:r>
                      <a:endParaRPr lang="es-ES" sz="1100" b="0" dirty="0" smtClean="0">
                        <a:solidFill>
                          <a:srgbClr val="00B0F0"/>
                        </a:solidFill>
                        <a:latin typeface="+mn-lt"/>
                      </a:endParaRPr>
                    </a:p>
                    <a:p>
                      <a:pPr algn="l"/>
                      <a:r>
                        <a:rPr lang="es-ES" sz="1100" b="1" dirty="0" err="1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n-lt"/>
                        </a:rPr>
                        <a:t>vingt-six</a:t>
                      </a:r>
                      <a:endParaRPr lang="es-ES" sz="1100" b="1" dirty="0" smtClean="0">
                        <a:solidFill>
                          <a:schemeClr val="accent5">
                            <a:lumMod val="50000"/>
                          </a:schemeClr>
                        </a:solidFill>
                        <a:latin typeface="+mn-lt"/>
                      </a:endParaRPr>
                    </a:p>
                    <a:p>
                      <a:pPr algn="l"/>
                      <a:r>
                        <a:rPr lang="es-ES" sz="1100" b="0" dirty="0" err="1" smtClean="0">
                          <a:solidFill>
                            <a:srgbClr val="00B0F0"/>
                          </a:solidFill>
                          <a:latin typeface="+mn-lt"/>
                        </a:rPr>
                        <a:t>twenty</a:t>
                      </a:r>
                      <a:r>
                        <a:rPr lang="es-ES" sz="1100" b="0" dirty="0" smtClean="0">
                          <a:solidFill>
                            <a:srgbClr val="00B0F0"/>
                          </a:solidFill>
                          <a:latin typeface="+mn-lt"/>
                        </a:rPr>
                        <a:t> </a:t>
                      </a:r>
                      <a:r>
                        <a:rPr lang="es-ES" sz="1100" b="0" dirty="0" err="1" smtClean="0">
                          <a:solidFill>
                            <a:srgbClr val="00B0F0"/>
                          </a:solidFill>
                          <a:latin typeface="+mn-lt"/>
                        </a:rPr>
                        <a:t>sixth</a:t>
                      </a:r>
                      <a:endParaRPr lang="es-ES" sz="1100" b="0" dirty="0" smtClean="0">
                        <a:solidFill>
                          <a:srgbClr val="00B0F0"/>
                        </a:solidFill>
                        <a:latin typeface="+mn-lt"/>
                      </a:endParaRPr>
                    </a:p>
                    <a:p>
                      <a:pPr algn="l"/>
                      <a:r>
                        <a:rPr lang="es-ES" sz="1100" b="1" dirty="0" err="1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n-lt"/>
                        </a:rPr>
                        <a:t>vingt</a:t>
                      </a:r>
                      <a:r>
                        <a:rPr lang="es-ES" sz="1100" b="1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n-lt"/>
                        </a:rPr>
                        <a:t>-sept</a:t>
                      </a:r>
                    </a:p>
                    <a:p>
                      <a:pPr algn="l"/>
                      <a:r>
                        <a:rPr lang="es-ES" sz="1100" b="0" dirty="0" err="1" smtClean="0">
                          <a:solidFill>
                            <a:srgbClr val="00B0F0"/>
                          </a:solidFill>
                          <a:latin typeface="+mn-lt"/>
                        </a:rPr>
                        <a:t>twenty</a:t>
                      </a:r>
                      <a:r>
                        <a:rPr lang="es-ES" sz="1100" b="0" baseline="0" dirty="0" smtClean="0">
                          <a:solidFill>
                            <a:srgbClr val="00B0F0"/>
                          </a:solidFill>
                          <a:latin typeface="+mn-lt"/>
                        </a:rPr>
                        <a:t> </a:t>
                      </a:r>
                      <a:r>
                        <a:rPr lang="es-ES" sz="1100" b="0" baseline="0" dirty="0" err="1" smtClean="0">
                          <a:solidFill>
                            <a:srgbClr val="00B0F0"/>
                          </a:solidFill>
                          <a:latin typeface="+mn-lt"/>
                        </a:rPr>
                        <a:t>seventh</a:t>
                      </a:r>
                      <a:endParaRPr lang="es-ES" sz="1100" b="0" dirty="0" smtClean="0">
                        <a:solidFill>
                          <a:srgbClr val="00B0F0"/>
                        </a:solidFill>
                        <a:latin typeface="+mn-lt"/>
                      </a:endParaRPr>
                    </a:p>
                    <a:p>
                      <a:pPr algn="l"/>
                      <a:r>
                        <a:rPr lang="es-ES" sz="1100" b="1" dirty="0" err="1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n-lt"/>
                        </a:rPr>
                        <a:t>vingt-huit</a:t>
                      </a:r>
                      <a:endParaRPr lang="es-ES" sz="1100" b="1" dirty="0" smtClean="0">
                        <a:solidFill>
                          <a:schemeClr val="accent5">
                            <a:lumMod val="50000"/>
                          </a:schemeClr>
                        </a:solidFill>
                        <a:latin typeface="+mn-lt"/>
                      </a:endParaRPr>
                    </a:p>
                    <a:p>
                      <a:pPr algn="l"/>
                      <a:r>
                        <a:rPr lang="es-ES" sz="1100" b="0" dirty="0" err="1" smtClean="0">
                          <a:solidFill>
                            <a:srgbClr val="00B0F0"/>
                          </a:solidFill>
                          <a:latin typeface="+mn-lt"/>
                        </a:rPr>
                        <a:t>twenty</a:t>
                      </a:r>
                      <a:r>
                        <a:rPr lang="es-ES" sz="1100" b="0" dirty="0" smtClean="0">
                          <a:solidFill>
                            <a:srgbClr val="00B0F0"/>
                          </a:solidFill>
                          <a:latin typeface="+mn-lt"/>
                        </a:rPr>
                        <a:t> </a:t>
                      </a:r>
                      <a:r>
                        <a:rPr lang="es-ES" sz="1100" b="0" dirty="0" err="1" smtClean="0">
                          <a:solidFill>
                            <a:srgbClr val="00B0F0"/>
                          </a:solidFill>
                          <a:latin typeface="+mn-lt"/>
                        </a:rPr>
                        <a:t>eighth</a:t>
                      </a:r>
                      <a:endParaRPr lang="es-ES" sz="1100" b="0" dirty="0" smtClean="0">
                        <a:solidFill>
                          <a:srgbClr val="00B0F0"/>
                        </a:solidFill>
                        <a:latin typeface="+mn-lt"/>
                      </a:endParaRPr>
                    </a:p>
                    <a:p>
                      <a:pPr algn="l"/>
                      <a:r>
                        <a:rPr lang="es-ES" sz="1100" b="1" dirty="0" err="1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n-lt"/>
                        </a:rPr>
                        <a:t>vingt-neuf</a:t>
                      </a:r>
                      <a:endParaRPr lang="es-ES" sz="1100" b="1" dirty="0" smtClean="0">
                        <a:solidFill>
                          <a:schemeClr val="accent5">
                            <a:lumMod val="50000"/>
                          </a:schemeClr>
                        </a:solidFill>
                        <a:latin typeface="+mn-lt"/>
                      </a:endParaRPr>
                    </a:p>
                    <a:p>
                      <a:pPr algn="l"/>
                      <a:r>
                        <a:rPr lang="es-ES" sz="1100" b="0" dirty="0" err="1" smtClean="0">
                          <a:solidFill>
                            <a:srgbClr val="00B0F0"/>
                          </a:solidFill>
                          <a:latin typeface="+mn-lt"/>
                        </a:rPr>
                        <a:t>twenty</a:t>
                      </a:r>
                      <a:r>
                        <a:rPr lang="es-ES" sz="1100" b="0" dirty="0" smtClean="0">
                          <a:solidFill>
                            <a:srgbClr val="00B0F0"/>
                          </a:solidFill>
                          <a:latin typeface="+mn-lt"/>
                        </a:rPr>
                        <a:t> </a:t>
                      </a:r>
                      <a:r>
                        <a:rPr lang="es-ES" sz="1100" b="0" dirty="0" err="1" smtClean="0">
                          <a:solidFill>
                            <a:srgbClr val="00B0F0"/>
                          </a:solidFill>
                          <a:latin typeface="+mn-lt"/>
                        </a:rPr>
                        <a:t>ninth</a:t>
                      </a:r>
                      <a:endParaRPr lang="es-ES" sz="1100" b="0" dirty="0" smtClean="0">
                        <a:solidFill>
                          <a:srgbClr val="00B0F0"/>
                        </a:solidFill>
                        <a:latin typeface="+mn-lt"/>
                      </a:endParaRPr>
                    </a:p>
                    <a:p>
                      <a:pPr algn="l"/>
                      <a:r>
                        <a:rPr lang="es-ES" sz="1100" b="1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n-lt"/>
                        </a:rPr>
                        <a:t>trente</a:t>
                      </a:r>
                    </a:p>
                    <a:p>
                      <a:pPr algn="l"/>
                      <a:r>
                        <a:rPr lang="es-ES" sz="1100" b="0" dirty="0" err="1" smtClean="0">
                          <a:solidFill>
                            <a:srgbClr val="00B0F0"/>
                          </a:solidFill>
                          <a:latin typeface="+mn-lt"/>
                        </a:rPr>
                        <a:t>thirtieth</a:t>
                      </a:r>
                      <a:endParaRPr lang="es-ES" sz="1100" b="0" dirty="0" smtClean="0">
                        <a:solidFill>
                          <a:srgbClr val="00B0F0"/>
                        </a:solidFill>
                        <a:latin typeface="+mn-lt"/>
                      </a:endParaRPr>
                    </a:p>
                    <a:p>
                      <a:pPr algn="l"/>
                      <a:r>
                        <a:rPr lang="es-ES" sz="1100" b="1" dirty="0" smtClean="0">
                          <a:solidFill>
                            <a:srgbClr val="002060"/>
                          </a:solidFill>
                          <a:latin typeface="+mn-lt"/>
                        </a:rPr>
                        <a:t>trente-et-un</a:t>
                      </a:r>
                    </a:p>
                    <a:p>
                      <a:pPr algn="l"/>
                      <a:r>
                        <a:rPr lang="es-ES" sz="1100" b="0" dirty="0" err="1" smtClean="0">
                          <a:solidFill>
                            <a:srgbClr val="00B0F0"/>
                          </a:solidFill>
                          <a:latin typeface="+mn-lt"/>
                        </a:rPr>
                        <a:t>thirty</a:t>
                      </a:r>
                      <a:r>
                        <a:rPr lang="es-ES" sz="1100" b="0" dirty="0" smtClean="0">
                          <a:solidFill>
                            <a:srgbClr val="00B0F0"/>
                          </a:solidFill>
                          <a:latin typeface="+mn-lt"/>
                        </a:rPr>
                        <a:t> </a:t>
                      </a:r>
                      <a:r>
                        <a:rPr lang="es-ES" sz="1100" b="0" dirty="0" err="1" smtClean="0">
                          <a:solidFill>
                            <a:srgbClr val="00B0F0"/>
                          </a:solidFill>
                          <a:latin typeface="+mn-lt"/>
                        </a:rPr>
                        <a:t>first</a:t>
                      </a:r>
                      <a:endParaRPr lang="es-ES" sz="1100" b="0" dirty="0" smtClean="0">
                        <a:solidFill>
                          <a:srgbClr val="00B0F0"/>
                        </a:solidFill>
                        <a:latin typeface="+mn-lt"/>
                      </a:endParaRPr>
                    </a:p>
                  </a:txBody>
                  <a:tcPr marL="74295" marR="74295" marT="37148" marB="37148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gridSpan="2">
                  <a:txBody>
                    <a:bodyPr/>
                    <a:lstStyle/>
                    <a:p>
                      <a:pPr algn="l"/>
                      <a:endParaRPr lang="es-ES" sz="1100" b="1" dirty="0" smtClean="0">
                        <a:solidFill>
                          <a:schemeClr val="accent5">
                            <a:lumMod val="50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algn="l"/>
                      <a:r>
                        <a:rPr lang="es-ES" sz="1100" b="1" dirty="0" err="1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janvier</a:t>
                      </a:r>
                      <a:endParaRPr lang="es-ES" sz="1100" b="1" dirty="0" smtClean="0">
                        <a:solidFill>
                          <a:schemeClr val="accent5">
                            <a:lumMod val="50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algn="l"/>
                      <a:r>
                        <a:rPr lang="es-ES" sz="1100" b="0" i="0" dirty="0" err="1" smtClean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January</a:t>
                      </a:r>
                      <a:endParaRPr lang="es-ES" sz="1100" b="0" i="0" dirty="0" smtClean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algn="l"/>
                      <a:r>
                        <a:rPr lang="es-ES" sz="1100" b="1" dirty="0" err="1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février</a:t>
                      </a:r>
                      <a:endParaRPr lang="es-ES" sz="1100" b="1" dirty="0" smtClean="0">
                        <a:solidFill>
                          <a:schemeClr val="accent5">
                            <a:lumMod val="50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algn="l"/>
                      <a:r>
                        <a:rPr lang="es-ES" sz="1100" b="0" i="1" dirty="0" err="1" smtClean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February</a:t>
                      </a:r>
                      <a:endParaRPr lang="es-ES" sz="1100" b="0" i="1" dirty="0" smtClean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algn="l"/>
                      <a:r>
                        <a:rPr lang="es-ES" sz="1100" b="1" dirty="0" err="1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mars</a:t>
                      </a:r>
                      <a:endParaRPr lang="es-ES" sz="1100" b="1" dirty="0" smtClean="0">
                        <a:solidFill>
                          <a:schemeClr val="accent5">
                            <a:lumMod val="50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algn="l"/>
                      <a:r>
                        <a:rPr lang="es-ES" sz="1100" b="0" i="1" dirty="0" err="1" smtClean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March</a:t>
                      </a:r>
                      <a:endParaRPr lang="es-ES" sz="1100" b="0" i="1" dirty="0" smtClean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algn="l"/>
                      <a:r>
                        <a:rPr lang="es-ES" sz="1100" b="1" dirty="0" err="1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avril</a:t>
                      </a:r>
                      <a:endParaRPr lang="es-ES" sz="1100" b="1" dirty="0" smtClean="0">
                        <a:solidFill>
                          <a:schemeClr val="accent5">
                            <a:lumMod val="50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algn="l"/>
                      <a:r>
                        <a:rPr lang="es-ES" sz="1100" b="0" i="1" dirty="0" err="1" smtClean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April</a:t>
                      </a:r>
                      <a:endParaRPr lang="es-ES" sz="1100" b="0" i="1" dirty="0" smtClean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algn="l"/>
                      <a:r>
                        <a:rPr lang="es-ES" sz="1100" b="1" dirty="0" err="1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mai</a:t>
                      </a:r>
                      <a:endParaRPr lang="es-ES" sz="1100" b="1" dirty="0" smtClean="0">
                        <a:solidFill>
                          <a:schemeClr val="accent5">
                            <a:lumMod val="50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algn="l"/>
                      <a:r>
                        <a:rPr lang="es-ES" sz="1100" b="0" i="1" dirty="0" err="1" smtClean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May</a:t>
                      </a:r>
                      <a:endParaRPr lang="es-ES" sz="1100" b="0" i="1" dirty="0" smtClean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algn="l"/>
                      <a:r>
                        <a:rPr lang="es-ES" sz="1100" b="1" dirty="0" err="1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juin</a:t>
                      </a:r>
                      <a:endParaRPr lang="es-ES" sz="1100" b="1" dirty="0" smtClean="0">
                        <a:solidFill>
                          <a:schemeClr val="accent5">
                            <a:lumMod val="50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algn="l"/>
                      <a:r>
                        <a:rPr lang="es-ES" sz="1100" b="0" i="1" dirty="0" smtClean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June</a:t>
                      </a:r>
                    </a:p>
                    <a:p>
                      <a:pPr algn="l"/>
                      <a:r>
                        <a:rPr lang="es-ES" sz="1100" b="1" dirty="0" err="1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juillet</a:t>
                      </a:r>
                      <a:endParaRPr lang="es-ES" sz="1100" b="1" dirty="0" smtClean="0">
                        <a:solidFill>
                          <a:schemeClr val="accent5">
                            <a:lumMod val="50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algn="l"/>
                      <a:r>
                        <a:rPr lang="es-ES" sz="1100" b="0" i="1" dirty="0" err="1" smtClean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July</a:t>
                      </a:r>
                      <a:endParaRPr lang="es-ES" sz="1100" b="0" i="1" dirty="0" smtClean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algn="l"/>
                      <a:r>
                        <a:rPr lang="es-ES" sz="1100" b="1" dirty="0" err="1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août</a:t>
                      </a:r>
                      <a:endParaRPr lang="es-ES" sz="1100" b="1" dirty="0" smtClean="0">
                        <a:solidFill>
                          <a:schemeClr val="accent5">
                            <a:lumMod val="50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algn="l"/>
                      <a:r>
                        <a:rPr lang="es-ES" sz="1100" b="0" i="1" dirty="0" err="1" smtClean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August</a:t>
                      </a:r>
                      <a:endParaRPr lang="es-ES" sz="1100" b="0" i="1" dirty="0" smtClean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algn="l"/>
                      <a:r>
                        <a:rPr lang="es-ES" sz="1100" b="1" dirty="0" err="1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septembre</a:t>
                      </a:r>
                      <a:endParaRPr lang="es-ES" sz="1100" b="1" dirty="0" smtClean="0">
                        <a:solidFill>
                          <a:schemeClr val="accent5">
                            <a:lumMod val="50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algn="l"/>
                      <a:r>
                        <a:rPr lang="es-ES" sz="1100" b="0" i="1" dirty="0" err="1" smtClean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Septembre</a:t>
                      </a:r>
                      <a:endParaRPr lang="es-ES" sz="1100" b="0" i="1" dirty="0" smtClean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algn="l"/>
                      <a:r>
                        <a:rPr lang="es-ES" sz="1100" b="1" dirty="0" err="1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octobre</a:t>
                      </a:r>
                      <a:endParaRPr lang="es-ES" sz="1100" b="1" dirty="0" smtClean="0">
                        <a:solidFill>
                          <a:schemeClr val="accent5">
                            <a:lumMod val="50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algn="l"/>
                      <a:r>
                        <a:rPr lang="es-ES" sz="1100" b="0" i="1" dirty="0" err="1" smtClean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October</a:t>
                      </a:r>
                      <a:endParaRPr lang="es-ES" sz="1100" b="0" i="1" dirty="0" smtClean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algn="l"/>
                      <a:r>
                        <a:rPr lang="es-ES" sz="1100" b="1" dirty="0" err="1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novembre</a:t>
                      </a:r>
                      <a:endParaRPr lang="es-ES" sz="1100" b="1" dirty="0" smtClean="0">
                        <a:solidFill>
                          <a:schemeClr val="accent5">
                            <a:lumMod val="50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algn="l"/>
                      <a:r>
                        <a:rPr lang="es-ES" sz="1100" b="0" i="1" dirty="0" err="1" smtClean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November</a:t>
                      </a:r>
                      <a:endParaRPr lang="es-ES" sz="1100" b="0" i="1" dirty="0" smtClean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algn="l"/>
                      <a:r>
                        <a:rPr lang="es-ES" sz="1100" b="1" dirty="0" err="1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décembre</a:t>
                      </a:r>
                      <a:endParaRPr lang="es-ES" sz="1100" b="1" dirty="0" smtClean="0">
                        <a:solidFill>
                          <a:schemeClr val="accent5">
                            <a:lumMod val="50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algn="l"/>
                      <a:r>
                        <a:rPr lang="es-ES" sz="1100" b="0" i="1" dirty="0" err="1" smtClean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December</a:t>
                      </a:r>
                      <a:endParaRPr lang="es-ES" sz="1100" b="0" i="1" dirty="0" smtClean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algn="l"/>
                      <a:endParaRPr lang="es-ES" sz="1100" b="0" dirty="0" smtClean="0">
                        <a:solidFill>
                          <a:srgbClr val="00B0F0"/>
                        </a:solidFill>
                        <a:latin typeface="+mn-lt"/>
                      </a:endParaRPr>
                    </a:p>
                  </a:txBody>
                  <a:tcPr marL="74295" marR="74295" marT="37148" marB="37148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lang="en-GB" dirty="0"/>
                    </a:p>
                  </a:txBody>
                  <a:tcPr marL="74295" marR="74295" marT="37148" marB="37148" anchor="ctr"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351426386"/>
                  </a:ext>
                </a:extLst>
              </a:tr>
            </a:tbl>
          </a:graphicData>
        </a:graphic>
      </p:graphicFrame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26691" y="4550364"/>
            <a:ext cx="2049043" cy="1941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77813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FD9A742E-6627-4096-9588-AB1485866EA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23438426"/>
              </p:ext>
            </p:extLst>
          </p:nvPr>
        </p:nvGraphicFramePr>
        <p:xfrm>
          <a:off x="-2" y="0"/>
          <a:ext cx="9906001" cy="6858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039093">
                  <a:extLst>
                    <a:ext uri="{9D8B030D-6E8A-4147-A177-3AD203B41FA5}">
                      <a16:colId xmlns:a16="http://schemas.microsoft.com/office/drawing/2014/main" val="787757040"/>
                    </a:ext>
                  </a:extLst>
                </a:gridCol>
                <a:gridCol w="720436">
                  <a:extLst>
                    <a:ext uri="{9D8B030D-6E8A-4147-A177-3AD203B41FA5}">
                      <a16:colId xmlns:a16="http://schemas.microsoft.com/office/drawing/2014/main" val="378365536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1188402714"/>
                    </a:ext>
                  </a:extLst>
                </a:gridCol>
                <a:gridCol w="1676400">
                  <a:extLst>
                    <a:ext uri="{9D8B030D-6E8A-4147-A177-3AD203B41FA5}">
                      <a16:colId xmlns:a16="http://schemas.microsoft.com/office/drawing/2014/main" val="3190282602"/>
                    </a:ext>
                  </a:extLst>
                </a:gridCol>
                <a:gridCol w="526473">
                  <a:extLst>
                    <a:ext uri="{9D8B030D-6E8A-4147-A177-3AD203B41FA5}">
                      <a16:colId xmlns:a16="http://schemas.microsoft.com/office/drawing/2014/main" val="2976782263"/>
                    </a:ext>
                  </a:extLst>
                </a:gridCol>
                <a:gridCol w="734291">
                  <a:extLst>
                    <a:ext uri="{9D8B030D-6E8A-4147-A177-3AD203B41FA5}">
                      <a16:colId xmlns:a16="http://schemas.microsoft.com/office/drawing/2014/main" val="1902471985"/>
                    </a:ext>
                  </a:extLst>
                </a:gridCol>
                <a:gridCol w="512618">
                  <a:extLst>
                    <a:ext uri="{9D8B030D-6E8A-4147-A177-3AD203B41FA5}">
                      <a16:colId xmlns:a16="http://schemas.microsoft.com/office/drawing/2014/main" val="3489151283"/>
                    </a:ext>
                  </a:extLst>
                </a:gridCol>
                <a:gridCol w="817418">
                  <a:extLst>
                    <a:ext uri="{9D8B030D-6E8A-4147-A177-3AD203B41FA5}">
                      <a16:colId xmlns:a16="http://schemas.microsoft.com/office/drawing/2014/main" val="3681541427"/>
                    </a:ext>
                  </a:extLst>
                </a:gridCol>
                <a:gridCol w="1316182">
                  <a:extLst>
                    <a:ext uri="{9D8B030D-6E8A-4147-A177-3AD203B41FA5}">
                      <a16:colId xmlns:a16="http://schemas.microsoft.com/office/drawing/2014/main" val="856177467"/>
                    </a:ext>
                  </a:extLst>
                </a:gridCol>
                <a:gridCol w="1143619">
                  <a:extLst>
                    <a:ext uri="{9D8B030D-6E8A-4147-A177-3AD203B41FA5}">
                      <a16:colId xmlns:a16="http://schemas.microsoft.com/office/drawing/2014/main" val="4178251152"/>
                    </a:ext>
                  </a:extLst>
                </a:gridCol>
                <a:gridCol w="200271">
                  <a:extLst>
                    <a:ext uri="{9D8B030D-6E8A-4147-A177-3AD203B41FA5}">
                      <a16:colId xmlns:a16="http://schemas.microsoft.com/office/drawing/2014/main" val="764961384"/>
                    </a:ext>
                  </a:extLst>
                </a:gridCol>
              </a:tblGrid>
              <a:tr h="554089">
                <a:tc gridSpan="10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500" b="1" baseline="0" dirty="0" smtClean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5.    </a:t>
                      </a:r>
                      <a:r>
                        <a:rPr lang="es-ES" sz="1500" b="1" baseline="0" dirty="0" err="1" smtClean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Qu’est</a:t>
                      </a:r>
                      <a:r>
                        <a:rPr lang="es-ES" sz="1500" b="1" baseline="0" dirty="0" smtClean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-ce que tu as </a:t>
                      </a:r>
                      <a:r>
                        <a:rPr lang="es-ES" sz="1500" b="1" baseline="0" dirty="0" err="1" smtClean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dans</a:t>
                      </a:r>
                      <a:r>
                        <a:rPr lang="es-ES" sz="1500" b="1" baseline="0" dirty="0" smtClean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ton </a:t>
                      </a:r>
                      <a:r>
                        <a:rPr lang="es-ES" sz="1500" b="1" baseline="0" dirty="0" err="1" smtClean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sac</a:t>
                      </a:r>
                      <a:r>
                        <a:rPr lang="es-ES" sz="1500" b="1" baseline="0" dirty="0" smtClean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? </a:t>
                      </a:r>
                      <a:r>
                        <a:rPr lang="es-ES" sz="1500" b="0" baseline="0" dirty="0" err="1" smtClean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What</a:t>
                      </a:r>
                      <a:r>
                        <a:rPr lang="es-ES" sz="1500" b="0" baseline="0" dirty="0" smtClean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do </a:t>
                      </a:r>
                      <a:r>
                        <a:rPr lang="es-ES" sz="1500" b="0" baseline="0" dirty="0" err="1" smtClean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you</a:t>
                      </a:r>
                      <a:r>
                        <a:rPr lang="es-ES" sz="1500" b="0" baseline="0" dirty="0" smtClean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 </a:t>
                      </a:r>
                      <a:r>
                        <a:rPr lang="es-ES" sz="1500" b="0" baseline="0" dirty="0" err="1" smtClean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have</a:t>
                      </a:r>
                      <a:r>
                        <a:rPr lang="es-ES" sz="1500" b="0" baseline="0" dirty="0" smtClean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in </a:t>
                      </a:r>
                      <a:r>
                        <a:rPr lang="es-ES" sz="1500" b="0" baseline="0" dirty="0" err="1" smtClean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your</a:t>
                      </a:r>
                      <a:r>
                        <a:rPr lang="es-ES" sz="1500" b="0" baseline="0" dirty="0" smtClean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bag?</a:t>
                      </a:r>
                      <a:r>
                        <a:rPr lang="es-ES" sz="1500" b="1" baseline="0" dirty="0" smtClean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500" b="1" baseline="0" dirty="0" smtClean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6.    </a:t>
                      </a:r>
                      <a:r>
                        <a:rPr lang="es-ES" sz="1500" b="1" baseline="0" dirty="0" err="1" smtClean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Qu’est</a:t>
                      </a:r>
                      <a:r>
                        <a:rPr lang="es-ES" sz="1500" b="1" baseline="0" dirty="0" smtClean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-ce </a:t>
                      </a:r>
                      <a:r>
                        <a:rPr lang="es-ES" sz="1500" b="1" baseline="0" dirty="0" err="1" smtClean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qu’il</a:t>
                      </a:r>
                      <a:r>
                        <a:rPr lang="es-ES" sz="1500" b="1" baseline="0" dirty="0" smtClean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y a </a:t>
                      </a:r>
                      <a:r>
                        <a:rPr lang="es-ES" sz="1500" b="1" baseline="0" dirty="0" err="1" smtClean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dans</a:t>
                      </a:r>
                      <a:r>
                        <a:rPr lang="es-ES" sz="1500" b="1" baseline="0" dirty="0" smtClean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s-ES" sz="1500" b="1" baseline="0" dirty="0" err="1" smtClean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ta</a:t>
                      </a:r>
                      <a:r>
                        <a:rPr lang="es-ES" sz="1500" b="1" baseline="0" dirty="0" smtClean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s-ES" sz="1500" b="1" baseline="0" dirty="0" err="1" smtClean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classe</a:t>
                      </a:r>
                      <a:r>
                        <a:rPr lang="es-ES" sz="1500" b="1" baseline="0" dirty="0" smtClean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?  </a:t>
                      </a:r>
                      <a:r>
                        <a:rPr lang="es-ES" sz="1500" b="0" baseline="0" dirty="0" err="1" smtClean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What</a:t>
                      </a:r>
                      <a:r>
                        <a:rPr lang="es-ES" sz="1500" b="0" baseline="0" dirty="0" smtClean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s-ES" sz="1500" b="0" baseline="0" dirty="0" err="1" smtClean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is</a:t>
                      </a:r>
                      <a:r>
                        <a:rPr lang="es-ES" sz="1500" b="0" baseline="0" dirty="0" smtClean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s-ES" sz="1500" b="0" baseline="0" dirty="0" err="1" smtClean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there</a:t>
                      </a:r>
                      <a:r>
                        <a:rPr lang="es-ES" sz="1500" b="0" baseline="0" dirty="0" smtClean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in </a:t>
                      </a:r>
                      <a:r>
                        <a:rPr lang="es-ES" sz="1500" b="0" baseline="0" dirty="0" err="1" smtClean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your</a:t>
                      </a:r>
                      <a:r>
                        <a:rPr lang="es-ES" sz="1500" b="0" baseline="0" dirty="0" smtClean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s-ES" sz="1500" b="0" baseline="0" dirty="0" err="1" smtClean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class</a:t>
                      </a:r>
                      <a:r>
                        <a:rPr lang="es-ES" sz="1500" b="0" baseline="0" dirty="0" smtClean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?</a:t>
                      </a:r>
                      <a:endParaRPr lang="es-ES" sz="1500" b="0" dirty="0" smtClean="0">
                        <a:solidFill>
                          <a:schemeClr val="bg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74295" marR="74295" marT="37148" marB="37148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/>
                      <a:endParaRPr lang="fr-FR" sz="1800" b="0" i="1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fr-FR" sz="2000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fr-FR" sz="2000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fr-FR" sz="2000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endParaRPr lang="fr-FR" sz="1500" b="0" i="1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marL="74295" marR="74295" marT="37148" marB="37148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12392085"/>
                  </a:ext>
                </a:extLst>
              </a:tr>
              <a:tr h="365411">
                <a:tc>
                  <a:txBody>
                    <a:bodyPr/>
                    <a:lstStyle/>
                    <a:p>
                      <a:pPr algn="ctr"/>
                      <a:r>
                        <a:rPr lang="fr-FR" sz="1400" b="0" i="1" dirty="0" smtClean="0">
                          <a:solidFill>
                            <a:schemeClr val="bg1"/>
                          </a:solidFill>
                          <a:latin typeface="+mn-lt"/>
                        </a:rPr>
                        <a:t>1</a:t>
                      </a:r>
                      <a:endParaRPr lang="fr-FR" sz="1400" b="0" i="1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marL="74295" marR="74295" marT="37148" marB="37148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i="1" dirty="0" smtClean="0">
                          <a:solidFill>
                            <a:schemeClr val="bg1"/>
                          </a:solidFill>
                          <a:latin typeface="+mn-lt"/>
                        </a:rPr>
                        <a:t>2</a:t>
                      </a:r>
                      <a:endParaRPr lang="fr-FR" sz="1400" b="0" i="1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marL="74295" marR="74295" marT="37148" marB="37148">
                    <a:solidFill>
                      <a:srgbClr val="0070C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r-FR" sz="1400" b="0" i="1" dirty="0" smtClean="0">
                          <a:solidFill>
                            <a:schemeClr val="bg1"/>
                          </a:solidFill>
                          <a:latin typeface="+mn-lt"/>
                        </a:rPr>
                        <a:t>3</a:t>
                      </a:r>
                    </a:p>
                  </a:txBody>
                  <a:tcPr marL="74295" marR="74295" marT="37148" marB="37148"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i="1" dirty="0" smtClean="0">
                          <a:solidFill>
                            <a:schemeClr val="bg1"/>
                          </a:solidFill>
                          <a:latin typeface="+mn-lt"/>
                        </a:rPr>
                        <a:t>4</a:t>
                      </a:r>
                      <a:endParaRPr lang="fr-FR" sz="1400" b="0" i="1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marL="74295" marR="74295" marT="37148" marB="37148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i="1" baseline="0" dirty="0" smtClean="0">
                          <a:solidFill>
                            <a:schemeClr val="bg1"/>
                          </a:solidFill>
                          <a:latin typeface="+mn-lt"/>
                        </a:rPr>
                        <a:t>5</a:t>
                      </a:r>
                      <a:endParaRPr lang="fr-FR" sz="1400" b="0" i="1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marL="74295" marR="74295" marT="37148" marB="37148"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i="1" dirty="0" smtClean="0">
                          <a:solidFill>
                            <a:schemeClr val="bg1"/>
                          </a:solidFill>
                          <a:latin typeface="+mn-lt"/>
                        </a:rPr>
                        <a:t>6</a:t>
                      </a:r>
                      <a:endParaRPr lang="fr-FR" sz="1400" b="0" i="1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marL="74295" marR="74295" marT="37148" marB="37148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i="1" dirty="0" smtClean="0">
                          <a:solidFill>
                            <a:schemeClr val="bg1"/>
                          </a:solidFill>
                          <a:latin typeface="+mn-lt"/>
                        </a:rPr>
                        <a:t>7</a:t>
                      </a:r>
                      <a:endParaRPr lang="fr-FR" sz="1400" b="0" i="1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marL="74295" marR="74295" marT="37148" marB="37148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0070C0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fr-FR" sz="1400" b="0" i="1" dirty="0" smtClean="0">
                          <a:solidFill>
                            <a:schemeClr val="bg1"/>
                          </a:solidFill>
                          <a:latin typeface="+mn-lt"/>
                        </a:rPr>
                        <a:t>8</a:t>
                      </a:r>
                      <a:endParaRPr lang="fr-FR" sz="1400" b="0" i="1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marL="74295" marR="74295" marT="37148" marB="37148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 dirty="0"/>
                    </a:p>
                  </a:txBody>
                  <a:tcPr marL="74295" marR="74295" marT="37148" marB="37148"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84826016"/>
                  </a:ext>
                </a:extLst>
              </a:tr>
              <a:tr h="2778177">
                <a:tc>
                  <a:txBody>
                    <a:bodyPr/>
                    <a:lstStyle/>
                    <a:p>
                      <a:pPr algn="l"/>
                      <a:r>
                        <a:rPr lang="fr-FR" sz="1100" b="1" noProof="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n-lt"/>
                        </a:rPr>
                        <a:t>Dans mon sac</a:t>
                      </a:r>
                      <a:endParaRPr lang="fr-FR" sz="1100" b="1" baseline="0" noProof="0" dirty="0" smtClean="0">
                        <a:solidFill>
                          <a:schemeClr val="accent5">
                            <a:lumMod val="50000"/>
                          </a:schemeClr>
                        </a:solidFill>
                        <a:latin typeface="+mn-lt"/>
                      </a:endParaRPr>
                    </a:p>
                    <a:p>
                      <a:pPr algn="l"/>
                      <a:r>
                        <a:rPr lang="fr-FR" sz="1100" b="0" baseline="0" noProof="0" dirty="0" smtClean="0">
                          <a:solidFill>
                            <a:srgbClr val="00B0F0"/>
                          </a:solidFill>
                          <a:latin typeface="+mn-lt"/>
                        </a:rPr>
                        <a:t>In </a:t>
                      </a:r>
                      <a:r>
                        <a:rPr lang="fr-FR" sz="1100" b="0" baseline="0" noProof="0" dirty="0" err="1" smtClean="0">
                          <a:solidFill>
                            <a:srgbClr val="00B0F0"/>
                          </a:solidFill>
                          <a:latin typeface="+mn-lt"/>
                        </a:rPr>
                        <a:t>my</a:t>
                      </a:r>
                      <a:r>
                        <a:rPr lang="fr-FR" sz="1100" b="0" baseline="0" noProof="0" dirty="0" smtClean="0">
                          <a:solidFill>
                            <a:srgbClr val="00B0F0"/>
                          </a:solidFill>
                          <a:latin typeface="+mn-lt"/>
                        </a:rPr>
                        <a:t> bag</a:t>
                      </a:r>
                      <a:endParaRPr lang="fr-FR" sz="1100" b="1" baseline="0" noProof="0" dirty="0" smtClean="0">
                        <a:solidFill>
                          <a:schemeClr val="accent5">
                            <a:lumMod val="50000"/>
                          </a:schemeClr>
                        </a:solidFill>
                        <a:latin typeface="+mn-lt"/>
                      </a:endParaRPr>
                    </a:p>
                    <a:p>
                      <a:pPr algn="l"/>
                      <a:endParaRPr lang="fr-FR" sz="1100" b="1" baseline="0" noProof="0" dirty="0" smtClean="0">
                        <a:solidFill>
                          <a:schemeClr val="accent5">
                            <a:lumMod val="50000"/>
                          </a:schemeClr>
                        </a:solidFill>
                        <a:latin typeface="+mn-lt"/>
                      </a:endParaRPr>
                    </a:p>
                  </a:txBody>
                  <a:tcPr marL="74295" marR="74295" marT="37148" marB="37148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rowSpan="4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1" kern="1200" baseline="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j’ai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 have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100" b="1" i="1" kern="1200" dirty="0" smtClean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100" b="1" i="1" kern="1200" dirty="0" smtClean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1" i="1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/>
                      </a:r>
                      <a:br>
                        <a:rPr lang="en-US" sz="1100" b="1" i="1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en-US" sz="1100" b="1" kern="1200" dirty="0" err="1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il</a:t>
                      </a:r>
                      <a:r>
                        <a:rPr lang="en-US" sz="1100" b="1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y a 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there </a:t>
                      </a:r>
                      <a:r>
                        <a:rPr lang="en-US" sz="11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is/ there are</a:t>
                      </a:r>
                      <a:endParaRPr lang="en-US" sz="1100" b="0" i="1" kern="1200" dirty="0" smtClean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4295" marR="74295" marT="37148" marB="37148" anchor="ctr"/>
                </a:tc>
                <a:tc rowSpan="2">
                  <a:txBody>
                    <a:bodyPr/>
                    <a:lstStyle/>
                    <a:p>
                      <a:pPr lvl="0" algn="l"/>
                      <a:r>
                        <a:rPr lang="fr-FR" sz="1100" b="1" i="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n-lt"/>
                        </a:rPr>
                        <a:t>un crayon</a:t>
                      </a:r>
                    </a:p>
                    <a:p>
                      <a:pPr lvl="0" algn="l"/>
                      <a:r>
                        <a:rPr lang="fr-FR" sz="1100" b="0" i="1" dirty="0" smtClean="0">
                          <a:solidFill>
                            <a:srgbClr val="00B0F0"/>
                          </a:solidFill>
                          <a:latin typeface="+mn-lt"/>
                        </a:rPr>
                        <a:t>a </a:t>
                      </a:r>
                      <a:r>
                        <a:rPr lang="fr-FR" sz="1100" b="0" i="1" dirty="0" err="1" smtClean="0">
                          <a:solidFill>
                            <a:srgbClr val="00B0F0"/>
                          </a:solidFill>
                          <a:latin typeface="+mn-lt"/>
                        </a:rPr>
                        <a:t>pencil</a:t>
                      </a:r>
                      <a:endParaRPr lang="fr-FR" sz="1100" b="0" i="1" dirty="0" smtClean="0">
                        <a:solidFill>
                          <a:srgbClr val="00B0F0"/>
                        </a:solidFill>
                        <a:latin typeface="+mn-lt"/>
                      </a:endParaRPr>
                    </a:p>
                    <a:p>
                      <a:pPr lvl="0" algn="l"/>
                      <a:r>
                        <a:rPr lang="fr-FR" sz="1100" b="1" i="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n-lt"/>
                        </a:rPr>
                        <a:t>un feutre</a:t>
                      </a:r>
                    </a:p>
                    <a:p>
                      <a:pPr lvl="0" algn="l"/>
                      <a:r>
                        <a:rPr lang="fr-FR" sz="1100" b="1" i="1" dirty="0" smtClean="0">
                          <a:solidFill>
                            <a:srgbClr val="00B0F0"/>
                          </a:solidFill>
                          <a:latin typeface="+mn-lt"/>
                        </a:rPr>
                        <a:t>a </a:t>
                      </a:r>
                      <a:r>
                        <a:rPr lang="fr-FR" sz="1100" b="1" i="1" dirty="0" err="1" smtClean="0">
                          <a:solidFill>
                            <a:srgbClr val="00B0F0"/>
                          </a:solidFill>
                          <a:latin typeface="+mn-lt"/>
                        </a:rPr>
                        <a:t>felt</a:t>
                      </a:r>
                      <a:r>
                        <a:rPr lang="fr-FR" sz="1100" b="1" i="1" dirty="0" smtClean="0">
                          <a:solidFill>
                            <a:srgbClr val="00B0F0"/>
                          </a:solidFill>
                          <a:latin typeface="+mn-lt"/>
                        </a:rPr>
                        <a:t>-tip</a:t>
                      </a:r>
                    </a:p>
                    <a:p>
                      <a:pPr lvl="0" algn="l"/>
                      <a:r>
                        <a:rPr lang="fr-FR" sz="1100" b="1" i="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n-lt"/>
                        </a:rPr>
                        <a:t>une gomme</a:t>
                      </a:r>
                    </a:p>
                    <a:p>
                      <a:pPr lvl="0" algn="l"/>
                      <a:r>
                        <a:rPr lang="fr-FR" sz="1100" b="0" i="1" dirty="0" smtClean="0">
                          <a:solidFill>
                            <a:srgbClr val="00B0F0"/>
                          </a:solidFill>
                          <a:latin typeface="+mn-lt"/>
                        </a:rPr>
                        <a:t>a </a:t>
                      </a:r>
                      <a:r>
                        <a:rPr lang="fr-FR" sz="1100" b="0" i="1" dirty="0" err="1" smtClean="0">
                          <a:solidFill>
                            <a:srgbClr val="00B0F0"/>
                          </a:solidFill>
                          <a:latin typeface="+mn-lt"/>
                        </a:rPr>
                        <a:t>rubber</a:t>
                      </a:r>
                      <a:endParaRPr lang="fr-FR" sz="1100" b="0" i="1" dirty="0" smtClean="0">
                        <a:solidFill>
                          <a:srgbClr val="00B0F0"/>
                        </a:solidFill>
                        <a:latin typeface="+mn-lt"/>
                      </a:endParaRPr>
                    </a:p>
                    <a:p>
                      <a:pPr lvl="0" algn="l"/>
                      <a:r>
                        <a:rPr lang="fr-FR" sz="1100" b="1" i="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n-lt"/>
                        </a:rPr>
                        <a:t>une</a:t>
                      </a:r>
                      <a:r>
                        <a:rPr lang="fr-FR" sz="1100" b="1" i="0" baseline="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n-lt"/>
                        </a:rPr>
                        <a:t> règle</a:t>
                      </a:r>
                      <a:endParaRPr lang="fr-FR" sz="1100" b="1" i="0" dirty="0" smtClean="0">
                        <a:solidFill>
                          <a:schemeClr val="accent5">
                            <a:lumMod val="50000"/>
                          </a:schemeClr>
                        </a:solidFill>
                        <a:latin typeface="+mn-lt"/>
                      </a:endParaRPr>
                    </a:p>
                    <a:p>
                      <a:pPr lvl="0" algn="l"/>
                      <a:r>
                        <a:rPr lang="fr-FR" sz="1100" b="0" i="1" dirty="0" smtClean="0">
                          <a:solidFill>
                            <a:srgbClr val="00B0F0"/>
                          </a:solidFill>
                          <a:latin typeface="+mn-lt"/>
                        </a:rPr>
                        <a:t>a </a:t>
                      </a:r>
                      <a:r>
                        <a:rPr lang="fr-FR" sz="1100" b="0" i="1" dirty="0" err="1" smtClean="0">
                          <a:solidFill>
                            <a:srgbClr val="00B0F0"/>
                          </a:solidFill>
                          <a:latin typeface="+mn-lt"/>
                        </a:rPr>
                        <a:t>ruler</a:t>
                      </a:r>
                      <a:endParaRPr lang="fr-FR" sz="1100" b="0" i="1" dirty="0" smtClean="0">
                        <a:solidFill>
                          <a:srgbClr val="00B0F0"/>
                        </a:solidFill>
                        <a:latin typeface="+mn-lt"/>
                      </a:endParaRPr>
                    </a:p>
                    <a:p>
                      <a:pPr lvl="0" algn="l"/>
                      <a:r>
                        <a:rPr lang="fr-FR" sz="1100" b="1" i="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n-lt"/>
                        </a:rPr>
                        <a:t>un stylo</a:t>
                      </a:r>
                    </a:p>
                    <a:p>
                      <a:pPr lvl="0" algn="l"/>
                      <a:r>
                        <a:rPr lang="fr-FR" sz="1100" b="0" i="1" dirty="0" smtClean="0">
                          <a:solidFill>
                            <a:srgbClr val="00B0F0"/>
                          </a:solidFill>
                          <a:latin typeface="+mn-lt"/>
                        </a:rPr>
                        <a:t>a </a:t>
                      </a:r>
                      <a:r>
                        <a:rPr lang="fr-FR" sz="1100" b="0" i="1" dirty="0" err="1" smtClean="0">
                          <a:solidFill>
                            <a:srgbClr val="00B0F0"/>
                          </a:solidFill>
                          <a:latin typeface="+mn-lt"/>
                        </a:rPr>
                        <a:t>pen</a:t>
                      </a:r>
                      <a:endParaRPr lang="fr-FR" sz="1100" b="0" i="1" dirty="0" smtClean="0">
                        <a:solidFill>
                          <a:srgbClr val="00B0F0"/>
                        </a:solidFill>
                        <a:latin typeface="+mn-lt"/>
                      </a:endParaRPr>
                    </a:p>
                    <a:p>
                      <a:pPr lvl="0" algn="l"/>
                      <a:r>
                        <a:rPr lang="fr-FR" sz="1100" b="1" i="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n-lt"/>
                        </a:rPr>
                        <a:t>une trousse</a:t>
                      </a:r>
                    </a:p>
                    <a:p>
                      <a:pPr lvl="0" algn="l"/>
                      <a:r>
                        <a:rPr lang="fr-FR" sz="1100" b="0" i="1" dirty="0" smtClean="0">
                          <a:solidFill>
                            <a:srgbClr val="00B0F0"/>
                          </a:solidFill>
                          <a:latin typeface="+mn-lt"/>
                        </a:rPr>
                        <a:t>a </a:t>
                      </a:r>
                      <a:r>
                        <a:rPr lang="fr-FR" sz="1100" b="0" i="1" dirty="0" err="1" smtClean="0">
                          <a:solidFill>
                            <a:srgbClr val="00B0F0"/>
                          </a:solidFill>
                          <a:latin typeface="+mn-lt"/>
                        </a:rPr>
                        <a:t>pencil</a:t>
                      </a:r>
                      <a:r>
                        <a:rPr lang="fr-FR" sz="1100" b="0" i="1" dirty="0" smtClean="0">
                          <a:solidFill>
                            <a:srgbClr val="00B0F0"/>
                          </a:solidFill>
                          <a:latin typeface="+mn-lt"/>
                        </a:rPr>
                        <a:t> case</a:t>
                      </a:r>
                    </a:p>
                  </a:txBody>
                  <a:tcPr marL="74295" marR="74295" marT="37148" marB="37148" anchor="ctr"/>
                </a:tc>
                <a:tc rowSpan="2">
                  <a:txBody>
                    <a:bodyPr/>
                    <a:lstStyle/>
                    <a:p>
                      <a:pPr marL="0" marR="0" lvl="0" indent="0" algn="l" defTabSz="7429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1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4472C4">
                              <a:lumMod val="50000"/>
                            </a:srgb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une calculatrice</a:t>
                      </a:r>
                    </a:p>
                    <a:p>
                      <a:pPr marL="0" marR="0" lvl="0" indent="0" algn="l" defTabSz="7429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1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 </a:t>
                      </a:r>
                      <a:r>
                        <a:rPr kumimoji="0" lang="fr-FR" sz="1100" b="0" i="1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calculator</a:t>
                      </a:r>
                      <a:endParaRPr kumimoji="0" lang="fr-FR" sz="11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7429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1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4472C4">
                              <a:lumMod val="50000"/>
                            </a:srgb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 cahier</a:t>
                      </a:r>
                    </a:p>
                    <a:p>
                      <a:pPr marL="0" marR="0" lvl="0" indent="0" algn="l" defTabSz="7429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1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 </a:t>
                      </a:r>
                      <a:r>
                        <a:rPr kumimoji="0" lang="fr-FR" sz="1100" b="0" i="1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exercise</a:t>
                      </a:r>
                      <a:r>
                        <a:rPr kumimoji="0" lang="fr-FR" sz="11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book</a:t>
                      </a:r>
                    </a:p>
                    <a:p>
                      <a:pPr marL="0" marR="0" lvl="0" indent="0" algn="l" defTabSz="7429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1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4472C4">
                              <a:lumMod val="50000"/>
                            </a:srgb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 livre</a:t>
                      </a:r>
                    </a:p>
                    <a:p>
                      <a:pPr marL="0" marR="0" lvl="0" indent="0" algn="l" defTabSz="7429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1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  book</a:t>
                      </a:r>
                    </a:p>
                    <a:p>
                      <a:pPr marL="0" marR="0" lvl="0" indent="0" algn="l" defTabSz="7429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1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4472C4">
                              <a:lumMod val="50000"/>
                            </a:srgb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 portable</a:t>
                      </a:r>
                    </a:p>
                    <a:p>
                      <a:pPr marL="0" marR="0" lvl="0" indent="0" algn="l" defTabSz="7429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1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 mobile phone</a:t>
                      </a:r>
                    </a:p>
                    <a:p>
                      <a:pPr marL="0" marR="0" lvl="0" indent="0" algn="l" defTabSz="7429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1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4472C4">
                              <a:lumMod val="50000"/>
                            </a:srgb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 agenda</a:t>
                      </a:r>
                    </a:p>
                    <a:p>
                      <a:pPr marL="0" marR="0" lvl="0" indent="0" algn="l" defTabSz="7429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1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 </a:t>
                      </a:r>
                      <a:r>
                        <a:rPr kumimoji="0" lang="fr-FR" sz="1100" b="1" i="1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homework</a:t>
                      </a:r>
                      <a:r>
                        <a:rPr kumimoji="0" lang="fr-FR" sz="11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fr-FR" sz="1100" b="1" i="1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diary</a:t>
                      </a:r>
                      <a:endParaRPr kumimoji="0" lang="fr-FR" sz="1100" b="1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4295" marR="74295" marT="37148" marB="37148" anchor="ctr"/>
                </a:tc>
                <a:tc rowSpan="4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1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et</a:t>
                      </a:r>
                      <a:endParaRPr lang="fr-FR" sz="1100" b="1" kern="1200" baseline="0" dirty="0" smtClean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and</a:t>
                      </a:r>
                    </a:p>
                  </a:txBody>
                  <a:tcPr marL="74295" marR="74295" marT="37148" marB="37148" anchor="ctr"/>
                </a:tc>
                <a:tc rowSpan="4">
                  <a:txBody>
                    <a:bodyPr/>
                    <a:lstStyle/>
                    <a:p>
                      <a:pPr marL="0" marR="0" lvl="0" indent="0" algn="l" defTabSz="7429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1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Repeat</a:t>
                      </a:r>
                      <a:r>
                        <a:rPr kumimoji="0" lang="fr-FR" sz="11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3</a:t>
                      </a:r>
                    </a:p>
                  </a:txBody>
                  <a:tcPr marL="74295" marR="74295" marT="37148" marB="37148" anchor="ctr"/>
                </a:tc>
                <a:tc rowSpan="4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1" i="0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mais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but</a:t>
                      </a:r>
                    </a:p>
                  </a:txBody>
                  <a:tcPr marL="74295" marR="74295" marT="37148" marB="37148" anchor="ctr"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rowSpan="4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1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je n’ai pas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 don’t have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100" b="1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100" b="1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/>
                      </a:r>
                      <a:br>
                        <a:rPr kumimoji="0" lang="en-US" sz="11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kumimoji="0" lang="en-US" sz="11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il</a:t>
                      </a:r>
                      <a:r>
                        <a:rPr kumimoji="0" lang="en-US" sz="11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US" sz="11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n’y</a:t>
                      </a:r>
                      <a:r>
                        <a:rPr kumimoji="0" lang="en-US" sz="11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 pas 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there </a:t>
                      </a:r>
                      <a:r>
                        <a:rPr kumimoji="0" lang="en-US" sz="11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isn’t/ aren’t </a:t>
                      </a:r>
                      <a:endParaRPr kumimoji="0" lang="en-US" sz="11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4295" marR="74295" marT="37148" marB="37148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rowSpan="3">
                  <a:txBody>
                    <a:bodyPr/>
                    <a:lstStyle/>
                    <a:p>
                      <a:pPr marL="0" marR="0" lvl="0" indent="0" algn="l" defTabSz="7429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1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4472C4">
                              <a:lumMod val="50000"/>
                            </a:srgb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de crayon.</a:t>
                      </a:r>
                    </a:p>
                    <a:p>
                      <a:pPr marL="0" marR="0" lvl="0" indent="0" algn="l" defTabSz="7429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1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 </a:t>
                      </a:r>
                      <a:r>
                        <a:rPr kumimoji="0" lang="fr-FR" sz="1100" b="0" i="1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pencil</a:t>
                      </a:r>
                      <a:r>
                        <a:rPr kumimoji="0" lang="fr-FR" sz="11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pPr marL="0" marR="0" lvl="0" indent="0" algn="l" defTabSz="7429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1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4472C4">
                              <a:lumMod val="50000"/>
                            </a:srgb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de feutre.</a:t>
                      </a:r>
                    </a:p>
                    <a:p>
                      <a:pPr marL="0" marR="0" lvl="0" indent="0" algn="l" defTabSz="7429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1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 </a:t>
                      </a:r>
                      <a:r>
                        <a:rPr kumimoji="0" lang="fr-FR" sz="1100" b="1" i="1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felt</a:t>
                      </a:r>
                      <a:r>
                        <a:rPr kumimoji="0" lang="fr-FR" sz="11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-tip.</a:t>
                      </a:r>
                    </a:p>
                    <a:p>
                      <a:pPr marL="0" marR="0" lvl="0" indent="0" algn="l" defTabSz="7429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1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4472C4">
                              <a:lumMod val="50000"/>
                            </a:srgb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de gomme.</a:t>
                      </a:r>
                    </a:p>
                    <a:p>
                      <a:pPr marL="0" marR="0" lvl="0" indent="0" algn="l" defTabSz="7429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1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 </a:t>
                      </a:r>
                      <a:r>
                        <a:rPr kumimoji="0" lang="fr-FR" sz="1100" b="0" i="1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rubber</a:t>
                      </a:r>
                      <a:r>
                        <a:rPr kumimoji="0" lang="fr-FR" sz="11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pPr marL="0" marR="0" lvl="0" indent="0" algn="l" defTabSz="7429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1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4472C4">
                              <a:lumMod val="50000"/>
                            </a:srgb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de règle.</a:t>
                      </a:r>
                    </a:p>
                    <a:p>
                      <a:pPr marL="0" marR="0" lvl="0" indent="0" algn="l" defTabSz="7429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1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 </a:t>
                      </a:r>
                      <a:r>
                        <a:rPr kumimoji="0" lang="fr-FR" sz="1100" b="0" i="1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ruler</a:t>
                      </a:r>
                      <a:r>
                        <a:rPr kumimoji="0" lang="fr-FR" sz="11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pPr marL="0" marR="0" lvl="0" indent="0" algn="l" defTabSz="7429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1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4472C4">
                              <a:lumMod val="50000"/>
                            </a:srgb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de stylo.</a:t>
                      </a:r>
                    </a:p>
                    <a:p>
                      <a:pPr marL="0" marR="0" lvl="0" indent="0" algn="l" defTabSz="7429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1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 </a:t>
                      </a:r>
                      <a:r>
                        <a:rPr kumimoji="0" lang="fr-FR" sz="1100" b="0" i="1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pen</a:t>
                      </a:r>
                      <a:r>
                        <a:rPr kumimoji="0" lang="fr-FR" sz="11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pPr marL="0" marR="0" lvl="0" indent="0" algn="l" defTabSz="7429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1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4472C4">
                              <a:lumMod val="50000"/>
                            </a:srgb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de trousse.</a:t>
                      </a:r>
                    </a:p>
                    <a:p>
                      <a:pPr marL="0" marR="0" lvl="0" indent="0" algn="l" defTabSz="7429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1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 </a:t>
                      </a:r>
                      <a:r>
                        <a:rPr kumimoji="0" lang="fr-FR" sz="1100" b="0" i="1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pencil</a:t>
                      </a:r>
                      <a:r>
                        <a:rPr kumimoji="0" lang="fr-FR" sz="11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case.</a:t>
                      </a:r>
                    </a:p>
                  </a:txBody>
                  <a:tcPr marL="74295" marR="74295" marT="37148" marB="37148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rowSpan="3" gridSpan="2">
                  <a:txBody>
                    <a:bodyPr/>
                    <a:lstStyle/>
                    <a:p>
                      <a:pPr marL="0" marR="0" lvl="0" indent="0" algn="l" defTabSz="7429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1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4472C4">
                              <a:lumMod val="50000"/>
                            </a:srgb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de calculatrice.</a:t>
                      </a:r>
                    </a:p>
                    <a:p>
                      <a:pPr marL="0" marR="0" lvl="0" indent="0" algn="l" defTabSz="7429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1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 </a:t>
                      </a:r>
                      <a:r>
                        <a:rPr kumimoji="0" lang="fr-FR" sz="1100" b="0" i="1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calculator</a:t>
                      </a:r>
                      <a:r>
                        <a:rPr kumimoji="0" lang="fr-FR" sz="11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pPr marL="0" marR="0" lvl="0" indent="0" algn="l" defTabSz="7429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1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4472C4">
                              <a:lumMod val="50000"/>
                            </a:srgb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de cahier.</a:t>
                      </a:r>
                    </a:p>
                    <a:p>
                      <a:pPr marL="0" marR="0" lvl="0" indent="0" algn="l" defTabSz="7429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1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 </a:t>
                      </a:r>
                      <a:r>
                        <a:rPr kumimoji="0" lang="fr-FR" sz="1100" b="0" i="1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exercise</a:t>
                      </a:r>
                      <a:r>
                        <a:rPr kumimoji="0" lang="fr-FR" sz="11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book.</a:t>
                      </a:r>
                    </a:p>
                    <a:p>
                      <a:pPr marL="0" marR="0" lvl="0" indent="0" algn="l" defTabSz="7429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1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4472C4">
                              <a:lumMod val="50000"/>
                            </a:srgb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de livre.</a:t>
                      </a:r>
                    </a:p>
                    <a:p>
                      <a:pPr marL="0" marR="0" lvl="0" indent="0" algn="l" defTabSz="7429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1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  </a:t>
                      </a:r>
                      <a:r>
                        <a:rPr kumimoji="0" lang="fr-FR" sz="11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book.</a:t>
                      </a:r>
                    </a:p>
                    <a:p>
                      <a:pPr marL="0" marR="0" lvl="0" indent="0" algn="l" defTabSz="7429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1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4472C4">
                              <a:lumMod val="50000"/>
                            </a:srgb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de portable.</a:t>
                      </a:r>
                    </a:p>
                    <a:p>
                      <a:pPr marL="0" marR="0" lvl="0" indent="0" algn="l" defTabSz="7429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1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 </a:t>
                      </a:r>
                      <a:r>
                        <a:rPr kumimoji="0" lang="fr-FR" sz="11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mobile phone.</a:t>
                      </a:r>
                    </a:p>
                    <a:p>
                      <a:pPr marL="0" marR="0" lvl="0" indent="0" algn="l" defTabSz="7429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1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4472C4">
                              <a:lumMod val="50000"/>
                            </a:srgb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d’agenda.</a:t>
                      </a:r>
                    </a:p>
                    <a:p>
                      <a:pPr marL="0" marR="0" lvl="0" indent="0" algn="l" defTabSz="7429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1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 </a:t>
                      </a:r>
                      <a:r>
                        <a:rPr kumimoji="0" lang="fr-FR" sz="1100" b="1" i="1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homework</a:t>
                      </a:r>
                      <a:r>
                        <a:rPr kumimoji="0" lang="fr-FR" sz="11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fr-FR" sz="1100" b="1" i="1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diary</a:t>
                      </a:r>
                      <a:r>
                        <a:rPr kumimoji="0" lang="fr-FR" sz="11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</a:p>
                  </a:txBody>
                  <a:tcPr marL="74295" marR="74295" marT="37148" marB="37148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rowSpan="3" hMerge="1">
                  <a:txBody>
                    <a:bodyPr/>
                    <a:lstStyle/>
                    <a:p>
                      <a:endParaRPr lang="en-GB" dirty="0"/>
                    </a:p>
                  </a:txBody>
                  <a:tcPr marL="74295" marR="74295" marT="37148" marB="37148" anchor="ctr"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351426386"/>
                  </a:ext>
                </a:extLst>
              </a:tr>
              <a:tr h="129609">
                <a:tc rowSpan="3">
                  <a:txBody>
                    <a:bodyPr/>
                    <a:lstStyle/>
                    <a:p>
                      <a:pPr marL="0" marR="0" lvl="0" indent="0" algn="l" defTabSz="7429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1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4472C4">
                              <a:lumMod val="50000"/>
                            </a:srgb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Dans ma classe</a:t>
                      </a:r>
                    </a:p>
                    <a:p>
                      <a:pPr marL="0" marR="0" lvl="0" indent="0" algn="l" defTabSz="7429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1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 </a:t>
                      </a:r>
                      <a:r>
                        <a:rPr kumimoji="0" lang="fr-FR" sz="1100" b="0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my</a:t>
                      </a:r>
                      <a:r>
                        <a:rPr kumimoji="0" lang="fr-FR" sz="11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class</a:t>
                      </a:r>
                      <a:endParaRPr kumimoji="0" lang="fr-FR" sz="11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4472C4">
                            <a:lumMod val="50000"/>
                          </a:srgbClr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l"/>
                      <a:endParaRPr lang="fr-FR" sz="1100" b="1" baseline="0" noProof="0" dirty="0" smtClean="0">
                        <a:solidFill>
                          <a:schemeClr val="accent5">
                            <a:lumMod val="50000"/>
                          </a:schemeClr>
                        </a:solidFill>
                        <a:latin typeface="+mn-lt"/>
                      </a:endParaRPr>
                    </a:p>
                  </a:txBody>
                  <a:tcPr marL="74295" marR="74295" marT="37148" marB="37148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vl="0" algn="l"/>
                      <a:endParaRPr lang="fr-FR" sz="1100" b="0" i="1" dirty="0" smtClean="0">
                        <a:solidFill>
                          <a:srgbClr val="00B0F0"/>
                        </a:solidFill>
                        <a:latin typeface="+mn-lt"/>
                      </a:endParaRPr>
                    </a:p>
                  </a:txBody>
                  <a:tcPr marL="74295" marR="74295" marT="37148" marB="37148" anchor="ctr"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73533568"/>
                  </a:ext>
                </a:extLst>
              </a:tr>
              <a:tr h="63865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lvl="0" algn="l"/>
                      <a:r>
                        <a:rPr lang="fr-FR" sz="1100" b="1" i="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n-lt"/>
                        </a:rPr>
                        <a:t>la</a:t>
                      </a:r>
                      <a:r>
                        <a:rPr lang="fr-FR" sz="1100" b="1" i="0" baseline="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n-lt"/>
                        </a:rPr>
                        <a:t> fenêtre</a:t>
                      </a:r>
                      <a:endParaRPr lang="fr-FR" sz="1100" b="1" i="0" dirty="0" smtClean="0">
                        <a:solidFill>
                          <a:schemeClr val="accent5">
                            <a:lumMod val="50000"/>
                          </a:schemeClr>
                        </a:solidFill>
                        <a:latin typeface="+mn-lt"/>
                      </a:endParaRPr>
                    </a:p>
                    <a:p>
                      <a:pPr lvl="0" algn="l"/>
                      <a:r>
                        <a:rPr lang="fr-FR" sz="1100" b="0" i="1" dirty="0" smtClean="0">
                          <a:solidFill>
                            <a:srgbClr val="00B0F0"/>
                          </a:solidFill>
                          <a:latin typeface="+mn-lt"/>
                        </a:rPr>
                        <a:t>the </a:t>
                      </a:r>
                      <a:r>
                        <a:rPr lang="fr-FR" sz="1100" b="0" i="1" dirty="0" err="1" smtClean="0">
                          <a:solidFill>
                            <a:srgbClr val="00B0F0"/>
                          </a:solidFill>
                          <a:latin typeface="+mn-lt"/>
                        </a:rPr>
                        <a:t>window</a:t>
                      </a:r>
                      <a:endParaRPr lang="fr-FR" sz="1100" b="0" i="1" dirty="0" smtClean="0">
                        <a:solidFill>
                          <a:srgbClr val="00B0F0"/>
                        </a:solidFill>
                        <a:latin typeface="+mn-lt"/>
                      </a:endParaRPr>
                    </a:p>
                    <a:p>
                      <a:pPr lvl="0" algn="l"/>
                      <a:r>
                        <a:rPr lang="fr-FR" sz="1100" b="1" i="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n-lt"/>
                        </a:rPr>
                        <a:t>les élèves</a:t>
                      </a:r>
                    </a:p>
                    <a:p>
                      <a:pPr lvl="0" algn="l"/>
                      <a:r>
                        <a:rPr lang="fr-FR" sz="1100" b="0" i="1" dirty="0" smtClean="0">
                          <a:solidFill>
                            <a:srgbClr val="00B0F0"/>
                          </a:solidFill>
                          <a:latin typeface="+mn-lt"/>
                        </a:rPr>
                        <a:t>the </a:t>
                      </a:r>
                      <a:r>
                        <a:rPr lang="fr-FR" sz="1100" b="0" i="1" dirty="0" err="1" smtClean="0">
                          <a:solidFill>
                            <a:srgbClr val="00B0F0"/>
                          </a:solidFill>
                          <a:latin typeface="+mn-lt"/>
                        </a:rPr>
                        <a:t>pupils</a:t>
                      </a:r>
                      <a:endParaRPr lang="fr-FR" sz="1100" b="0" i="1" dirty="0" smtClean="0">
                        <a:solidFill>
                          <a:srgbClr val="00B0F0"/>
                        </a:solidFill>
                        <a:latin typeface="+mn-lt"/>
                      </a:endParaRPr>
                    </a:p>
                    <a:p>
                      <a:pPr lvl="0" algn="l"/>
                      <a:r>
                        <a:rPr lang="fr-FR" sz="1100" b="1" i="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n-lt"/>
                        </a:rPr>
                        <a:t>la porte</a:t>
                      </a:r>
                    </a:p>
                    <a:p>
                      <a:pPr lvl="0" algn="l"/>
                      <a:r>
                        <a:rPr lang="fr-FR" sz="1100" b="0" i="1" dirty="0" smtClean="0">
                          <a:solidFill>
                            <a:srgbClr val="00B0F0"/>
                          </a:solidFill>
                          <a:latin typeface="+mn-lt"/>
                        </a:rPr>
                        <a:t>the </a:t>
                      </a:r>
                      <a:r>
                        <a:rPr lang="fr-FR" sz="1100" b="0" i="1" dirty="0" err="1" smtClean="0">
                          <a:solidFill>
                            <a:srgbClr val="00B0F0"/>
                          </a:solidFill>
                          <a:latin typeface="+mn-lt"/>
                        </a:rPr>
                        <a:t>door</a:t>
                      </a:r>
                      <a:endParaRPr lang="fr-FR" sz="1100" b="0" i="1" dirty="0" smtClean="0">
                        <a:solidFill>
                          <a:srgbClr val="00B0F0"/>
                        </a:solidFill>
                        <a:latin typeface="+mn-lt"/>
                      </a:endParaRPr>
                    </a:p>
                    <a:p>
                      <a:pPr lvl="0" algn="l"/>
                      <a:r>
                        <a:rPr lang="fr-FR" sz="1100" b="1" i="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n-lt"/>
                        </a:rPr>
                        <a:t>le professeur</a:t>
                      </a:r>
                    </a:p>
                    <a:p>
                      <a:pPr lvl="0" algn="l"/>
                      <a:r>
                        <a:rPr lang="fr-FR" sz="1100" b="0" i="1" dirty="0" smtClean="0">
                          <a:solidFill>
                            <a:srgbClr val="00B0F0"/>
                          </a:solidFill>
                          <a:latin typeface="+mn-lt"/>
                        </a:rPr>
                        <a:t>the </a:t>
                      </a:r>
                      <a:r>
                        <a:rPr lang="fr-FR" sz="1100" b="0" i="1" dirty="0" err="1" smtClean="0">
                          <a:solidFill>
                            <a:srgbClr val="00B0F0"/>
                          </a:solidFill>
                          <a:latin typeface="+mn-lt"/>
                        </a:rPr>
                        <a:t>teacher</a:t>
                      </a:r>
                      <a:endParaRPr lang="fr-FR" sz="1100" b="0" i="1" dirty="0" smtClean="0">
                        <a:solidFill>
                          <a:srgbClr val="00B0F0"/>
                        </a:solidFill>
                        <a:latin typeface="+mn-lt"/>
                      </a:endParaRPr>
                    </a:p>
                    <a:p>
                      <a:pPr lvl="0" algn="l"/>
                      <a:r>
                        <a:rPr lang="fr-FR" sz="1100" b="1" i="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n-lt"/>
                        </a:rPr>
                        <a:t>la chaise</a:t>
                      </a:r>
                    </a:p>
                    <a:p>
                      <a:pPr lvl="0" algn="l"/>
                      <a:r>
                        <a:rPr lang="fr-FR" sz="1100" b="0" i="1" dirty="0" smtClean="0">
                          <a:solidFill>
                            <a:srgbClr val="00B0F0"/>
                          </a:solidFill>
                          <a:latin typeface="+mn-lt"/>
                        </a:rPr>
                        <a:t>the chair</a:t>
                      </a:r>
                    </a:p>
                    <a:p>
                      <a:pPr lvl="0" algn="l"/>
                      <a:r>
                        <a:rPr lang="fr-FR" sz="1100" b="1" i="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n-lt"/>
                        </a:rPr>
                        <a:t>la table</a:t>
                      </a:r>
                    </a:p>
                    <a:p>
                      <a:pPr lvl="0" algn="l"/>
                      <a:r>
                        <a:rPr lang="fr-FR" sz="1100" b="0" i="1" dirty="0" smtClean="0">
                          <a:solidFill>
                            <a:srgbClr val="00B0F0"/>
                          </a:solidFill>
                          <a:latin typeface="+mn-lt"/>
                        </a:rPr>
                        <a:t>the table</a:t>
                      </a:r>
                    </a:p>
                  </a:txBody>
                  <a:tcPr marL="74295" marR="74295" marT="37148" marB="37148" anchor="ctr"/>
                </a:tc>
                <a:tc rowSpan="2">
                  <a:txBody>
                    <a:bodyPr/>
                    <a:lstStyle/>
                    <a:p>
                      <a:pPr marL="0" marR="0" lvl="0" indent="0" algn="l" defTabSz="7429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1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4472C4">
                              <a:lumMod val="50000"/>
                            </a:srgb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le bureau</a:t>
                      </a:r>
                    </a:p>
                    <a:p>
                      <a:pPr marL="0" marR="0" lvl="0" indent="0" algn="l" defTabSz="7429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1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the </a:t>
                      </a:r>
                      <a:r>
                        <a:rPr kumimoji="0" lang="fr-FR" sz="1100" b="0" i="1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teacher’s</a:t>
                      </a:r>
                      <a:r>
                        <a:rPr kumimoji="0" lang="fr-FR" sz="11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desk</a:t>
                      </a:r>
                    </a:p>
                    <a:p>
                      <a:pPr marL="0" marR="0" lvl="0" indent="0" algn="l" defTabSz="7429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1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4472C4">
                              <a:lumMod val="50000"/>
                            </a:srgb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le tableau</a:t>
                      </a:r>
                    </a:p>
                    <a:p>
                      <a:pPr marL="0" marR="0" lvl="0" indent="0" algn="l" defTabSz="7429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1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the </a:t>
                      </a:r>
                      <a:r>
                        <a:rPr kumimoji="0" lang="fr-FR" sz="1100" b="0" i="1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board</a:t>
                      </a:r>
                      <a:endParaRPr kumimoji="0" lang="fr-FR" sz="11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7429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1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4472C4">
                              <a:lumMod val="50000"/>
                            </a:srgb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le tableau interactif</a:t>
                      </a:r>
                    </a:p>
                    <a:p>
                      <a:pPr marL="0" marR="0" lvl="0" indent="0" algn="l" defTabSz="7429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1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the interactive </a:t>
                      </a:r>
                      <a:r>
                        <a:rPr kumimoji="0" lang="fr-FR" sz="1100" b="1" i="1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whiteboard</a:t>
                      </a:r>
                      <a:endParaRPr kumimoji="0" lang="fr-FR" sz="1100" b="1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7429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1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4472C4">
                              <a:lumMod val="50000"/>
                            </a:srgb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l’ordinateur</a:t>
                      </a:r>
                    </a:p>
                    <a:p>
                      <a:pPr marL="0" marR="0" lvl="0" indent="0" algn="l" defTabSz="7429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1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the computer</a:t>
                      </a:r>
                    </a:p>
                    <a:p>
                      <a:pPr marL="0" marR="0" lvl="0" indent="0" algn="l" defTabSz="7429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1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4472C4">
                              <a:lumMod val="50000"/>
                            </a:srgb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les livres</a:t>
                      </a:r>
                    </a:p>
                    <a:p>
                      <a:pPr marL="0" marR="0" lvl="0" indent="0" algn="l" defTabSz="7429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1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the books</a:t>
                      </a:r>
                    </a:p>
                    <a:p>
                      <a:pPr marL="0" marR="0" lvl="0" indent="0" algn="l" defTabSz="7429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1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4472C4">
                              <a:lumMod val="50000"/>
                            </a:srgb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 salle de classe</a:t>
                      </a:r>
                    </a:p>
                    <a:p>
                      <a:pPr marL="0" marR="0" lvl="0" indent="0" algn="l" defTabSz="7429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1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the </a:t>
                      </a:r>
                      <a:r>
                        <a:rPr kumimoji="0" lang="fr-FR" sz="1100" b="1" i="1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classroom</a:t>
                      </a:r>
                      <a:endParaRPr kumimoji="0" lang="fr-FR" sz="1100" b="1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4295" marR="74295" marT="37148" marB="37148" anchor="ctr"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99853280"/>
                  </a:ext>
                </a:extLst>
              </a:tr>
              <a:tr h="2966849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7429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1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4472C4">
                              <a:lumMod val="50000"/>
                            </a:srgb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de fenêtre</a:t>
                      </a:r>
                    </a:p>
                    <a:p>
                      <a:pPr marL="0" marR="0" lvl="0" indent="0" algn="l" defTabSz="7429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1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 </a:t>
                      </a:r>
                      <a:r>
                        <a:rPr kumimoji="0" lang="fr-FR" sz="1100" b="0" i="1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window</a:t>
                      </a:r>
                      <a:endParaRPr kumimoji="0" lang="fr-FR" sz="11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7429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1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4472C4">
                              <a:lumMod val="50000"/>
                            </a:srgb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d’élèves</a:t>
                      </a:r>
                    </a:p>
                    <a:p>
                      <a:pPr marL="0" marR="0" lvl="0" indent="0" algn="l" defTabSz="7429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100" b="0" i="1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any</a:t>
                      </a:r>
                      <a:r>
                        <a:rPr kumimoji="0" lang="fr-FR" sz="11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fr-FR" sz="1100" b="0" i="1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pupils</a:t>
                      </a:r>
                      <a:endParaRPr kumimoji="0" lang="fr-FR" sz="11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7429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1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4472C4">
                              <a:lumMod val="50000"/>
                            </a:srgb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de porte</a:t>
                      </a:r>
                    </a:p>
                    <a:p>
                      <a:pPr marL="0" marR="0" lvl="0" indent="0" algn="l" defTabSz="7429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1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 </a:t>
                      </a:r>
                      <a:r>
                        <a:rPr kumimoji="0" lang="fr-FR" sz="1100" b="0" i="1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door</a:t>
                      </a:r>
                      <a:endParaRPr kumimoji="0" lang="fr-FR" sz="11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7429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1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4472C4">
                              <a:lumMod val="50000"/>
                            </a:srgb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de professeur</a:t>
                      </a:r>
                    </a:p>
                    <a:p>
                      <a:pPr marL="0" marR="0" lvl="0" indent="0" algn="l" defTabSz="7429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1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 </a:t>
                      </a:r>
                      <a:r>
                        <a:rPr kumimoji="0" lang="fr-FR" sz="1100" b="0" i="1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teacher</a:t>
                      </a:r>
                      <a:endParaRPr kumimoji="0" lang="fr-FR" sz="11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7429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1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4472C4">
                              <a:lumMod val="50000"/>
                            </a:srgb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de chaise</a:t>
                      </a:r>
                    </a:p>
                    <a:p>
                      <a:pPr marL="0" marR="0" lvl="0" indent="0" algn="l" defTabSz="7429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1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 </a:t>
                      </a:r>
                      <a:r>
                        <a:rPr kumimoji="0" lang="fr-FR" sz="11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chair</a:t>
                      </a:r>
                    </a:p>
                    <a:p>
                      <a:pPr marL="0" marR="0" lvl="0" indent="0" algn="l" defTabSz="7429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1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4472C4">
                              <a:lumMod val="50000"/>
                            </a:srgb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de table</a:t>
                      </a:r>
                    </a:p>
                    <a:p>
                      <a:pPr marL="0" marR="0" lvl="0" indent="0" algn="l" defTabSz="7429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1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 </a:t>
                      </a:r>
                      <a:r>
                        <a:rPr kumimoji="0" lang="fr-FR" sz="11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table</a:t>
                      </a:r>
                    </a:p>
                    <a:p>
                      <a:endParaRPr lang="en-GB" dirty="0"/>
                    </a:p>
                  </a:txBody>
                  <a:tcPr marL="74295" marR="74295" marT="37148" marB="37148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7429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1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4472C4">
                              <a:lumMod val="50000"/>
                            </a:srgb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de bureau</a:t>
                      </a:r>
                    </a:p>
                    <a:p>
                      <a:pPr marL="0" marR="0" lvl="0" indent="0" algn="l" defTabSz="7429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1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 </a:t>
                      </a:r>
                      <a:r>
                        <a:rPr kumimoji="0" lang="fr-FR" sz="1100" b="0" i="1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teacher’s</a:t>
                      </a:r>
                      <a:r>
                        <a:rPr kumimoji="0" lang="fr-FR" sz="11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desk</a:t>
                      </a:r>
                    </a:p>
                    <a:p>
                      <a:pPr marL="0" marR="0" lvl="0" indent="0" algn="l" defTabSz="7429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1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4472C4">
                              <a:lumMod val="50000"/>
                            </a:srgb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de tableau</a:t>
                      </a:r>
                    </a:p>
                    <a:p>
                      <a:pPr marL="0" marR="0" lvl="0" indent="0" algn="l" defTabSz="7429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1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 </a:t>
                      </a:r>
                      <a:r>
                        <a:rPr kumimoji="0" lang="fr-FR" sz="1100" b="0" i="1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board</a:t>
                      </a:r>
                      <a:endParaRPr kumimoji="0" lang="fr-FR" sz="11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7429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1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4472C4">
                              <a:lumMod val="50000"/>
                            </a:srgb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de tableau interactif</a:t>
                      </a:r>
                    </a:p>
                    <a:p>
                      <a:pPr marL="0" marR="0" lvl="0" indent="0" algn="l" defTabSz="7429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1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 </a:t>
                      </a:r>
                      <a:r>
                        <a:rPr kumimoji="0" lang="fr-FR" sz="11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interactive </a:t>
                      </a:r>
                      <a:r>
                        <a:rPr kumimoji="0" lang="fr-FR" sz="1100" b="1" i="1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whiteboard</a:t>
                      </a:r>
                      <a:endParaRPr kumimoji="0" lang="fr-FR" sz="1100" b="1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7429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1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4472C4">
                              <a:lumMod val="50000"/>
                            </a:srgb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d’ordinateur</a:t>
                      </a:r>
                    </a:p>
                    <a:p>
                      <a:pPr marL="0" marR="0" lvl="0" indent="0" algn="l" defTabSz="7429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1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 </a:t>
                      </a:r>
                      <a:r>
                        <a:rPr kumimoji="0" lang="fr-FR" sz="11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computer</a:t>
                      </a:r>
                    </a:p>
                    <a:p>
                      <a:pPr marL="0" marR="0" lvl="0" indent="0" algn="l" defTabSz="7429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1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4472C4">
                              <a:lumMod val="50000"/>
                            </a:srgb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de livres</a:t>
                      </a:r>
                    </a:p>
                    <a:p>
                      <a:pPr marL="0" marR="0" lvl="0" indent="0" algn="l" defTabSz="7429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100" b="0" i="1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any</a:t>
                      </a:r>
                      <a:r>
                        <a:rPr kumimoji="0" lang="fr-FR" sz="11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books</a:t>
                      </a:r>
                    </a:p>
                    <a:p>
                      <a:pPr marL="0" marR="0" lvl="0" indent="0" algn="l" defTabSz="7429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1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4472C4">
                              <a:lumMod val="50000"/>
                            </a:srgb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de salle de classe</a:t>
                      </a:r>
                    </a:p>
                    <a:p>
                      <a:pPr marL="0" marR="0" lvl="0" indent="0" algn="l" defTabSz="7429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1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 </a:t>
                      </a:r>
                      <a:r>
                        <a:rPr kumimoji="0" lang="fr-FR" sz="1100" b="1" i="1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classroom</a:t>
                      </a:r>
                      <a:endParaRPr kumimoji="0" lang="fr-FR" sz="1100" b="1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en-GB" dirty="0"/>
                    </a:p>
                  </a:txBody>
                  <a:tcPr marL="74295" marR="74295" marT="37148" marB="37148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8713052"/>
                  </a:ext>
                </a:extLst>
              </a:tr>
            </a:tbl>
          </a:graphicData>
        </a:graphic>
      </p:graphicFrame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52998" y="5287600"/>
            <a:ext cx="2049105" cy="1570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32687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FD9A742E-6627-4096-9588-AB1485866EA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92264392"/>
              </p:ext>
            </p:extLst>
          </p:nvPr>
        </p:nvGraphicFramePr>
        <p:xfrm>
          <a:off x="1" y="0"/>
          <a:ext cx="9906000" cy="6773257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36022">
                  <a:extLst>
                    <a:ext uri="{9D8B030D-6E8A-4147-A177-3AD203B41FA5}">
                      <a16:colId xmlns:a16="http://schemas.microsoft.com/office/drawing/2014/main" val="787757040"/>
                    </a:ext>
                  </a:extLst>
                </a:gridCol>
                <a:gridCol w="1436122">
                  <a:extLst>
                    <a:ext uri="{9D8B030D-6E8A-4147-A177-3AD203B41FA5}">
                      <a16:colId xmlns:a16="http://schemas.microsoft.com/office/drawing/2014/main" val="378365536"/>
                    </a:ext>
                  </a:extLst>
                </a:gridCol>
                <a:gridCol w="1233055">
                  <a:extLst>
                    <a:ext uri="{9D8B030D-6E8A-4147-A177-3AD203B41FA5}">
                      <a16:colId xmlns:a16="http://schemas.microsoft.com/office/drawing/2014/main" val="1188402714"/>
                    </a:ext>
                  </a:extLst>
                </a:gridCol>
                <a:gridCol w="1341120">
                  <a:extLst>
                    <a:ext uri="{9D8B030D-6E8A-4147-A177-3AD203B41FA5}">
                      <a16:colId xmlns:a16="http://schemas.microsoft.com/office/drawing/2014/main" val="2976782263"/>
                    </a:ext>
                  </a:extLst>
                </a:gridCol>
                <a:gridCol w="1568335">
                  <a:extLst>
                    <a:ext uri="{9D8B030D-6E8A-4147-A177-3AD203B41FA5}">
                      <a16:colId xmlns:a16="http://schemas.microsoft.com/office/drawing/2014/main" val="1902471985"/>
                    </a:ext>
                  </a:extLst>
                </a:gridCol>
                <a:gridCol w="1399309">
                  <a:extLst>
                    <a:ext uri="{9D8B030D-6E8A-4147-A177-3AD203B41FA5}">
                      <a16:colId xmlns:a16="http://schemas.microsoft.com/office/drawing/2014/main" val="3489151283"/>
                    </a:ext>
                  </a:extLst>
                </a:gridCol>
                <a:gridCol w="1052945">
                  <a:extLst>
                    <a:ext uri="{9D8B030D-6E8A-4147-A177-3AD203B41FA5}">
                      <a16:colId xmlns:a16="http://schemas.microsoft.com/office/drawing/2014/main" val="3681541427"/>
                    </a:ext>
                  </a:extLst>
                </a:gridCol>
                <a:gridCol w="865102">
                  <a:extLst>
                    <a:ext uri="{9D8B030D-6E8A-4147-A177-3AD203B41FA5}">
                      <a16:colId xmlns:a16="http://schemas.microsoft.com/office/drawing/2014/main" val="295303637"/>
                    </a:ext>
                  </a:extLst>
                </a:gridCol>
                <a:gridCol w="173990">
                  <a:extLst>
                    <a:ext uri="{9D8B030D-6E8A-4147-A177-3AD203B41FA5}">
                      <a16:colId xmlns:a16="http://schemas.microsoft.com/office/drawing/2014/main" val="764961384"/>
                    </a:ext>
                  </a:extLst>
                </a:gridCol>
              </a:tblGrid>
              <a:tr h="487434">
                <a:tc gridSpan="8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500" b="1" baseline="0" dirty="0" smtClean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7. Tu </a:t>
                      </a:r>
                      <a:r>
                        <a:rPr lang="es-ES" sz="1500" b="1" baseline="0" dirty="0" err="1" smtClean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aimes</a:t>
                      </a:r>
                      <a:r>
                        <a:rPr lang="es-ES" sz="1500" b="1" baseline="0" dirty="0" smtClean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… ?  </a:t>
                      </a:r>
                      <a:r>
                        <a:rPr lang="es-ES" sz="1500" b="0" baseline="0" dirty="0" smtClean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Do </a:t>
                      </a:r>
                      <a:r>
                        <a:rPr lang="es-ES" sz="1500" b="0" baseline="0" dirty="0" err="1" smtClean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you</a:t>
                      </a:r>
                      <a:r>
                        <a:rPr lang="es-ES" sz="1500" b="0" baseline="0" dirty="0" smtClean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s-ES" sz="1500" b="0" baseline="0" dirty="0" err="1" smtClean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like</a:t>
                      </a:r>
                      <a:r>
                        <a:rPr lang="es-ES" sz="1500" b="0" baseline="0" dirty="0" smtClean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…? </a:t>
                      </a:r>
                      <a:r>
                        <a:rPr lang="es-ES" sz="1500" b="1" baseline="0" dirty="0" smtClean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endParaRPr lang="fr-FR" sz="1500" b="0" i="1" dirty="0" smtClean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marL="74295" marR="74295" marT="37148" marB="37148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/>
                      <a:endParaRPr lang="fr-FR" sz="1800" b="0" i="1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fr-FR" sz="2000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fr-FR" sz="2000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fr-FR" sz="2000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endParaRPr lang="fr-FR" sz="1500" b="0" i="1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marL="74295" marR="74295" marT="37148" marB="37148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12392085"/>
                  </a:ext>
                </a:extLst>
              </a:tr>
              <a:tr h="344127">
                <a:tc>
                  <a:txBody>
                    <a:bodyPr/>
                    <a:lstStyle/>
                    <a:p>
                      <a:pPr algn="ctr"/>
                      <a:r>
                        <a:rPr lang="fr-FR" sz="1400" b="0" i="1" dirty="0" smtClean="0">
                          <a:solidFill>
                            <a:schemeClr val="bg1"/>
                          </a:solidFill>
                          <a:latin typeface="+mn-lt"/>
                        </a:rPr>
                        <a:t>1</a:t>
                      </a:r>
                      <a:endParaRPr lang="fr-FR" sz="1400" b="0" i="1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marL="74295" marR="74295" marT="37148" marB="37148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0070C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r-FR" sz="1400" b="0" i="1" dirty="0" smtClean="0">
                          <a:solidFill>
                            <a:schemeClr val="bg1"/>
                          </a:solidFill>
                          <a:latin typeface="+mn-lt"/>
                        </a:rPr>
                        <a:t>2</a:t>
                      </a:r>
                      <a:endParaRPr lang="fr-FR" sz="1400" b="0" i="1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marL="74295" marR="74295" marT="37148" marB="37148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fr-FR" sz="1400" b="0" i="1" dirty="0" smtClean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marL="74295" marR="74295" marT="37148" marB="37148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i="1" dirty="0" smtClean="0">
                          <a:solidFill>
                            <a:schemeClr val="bg1"/>
                          </a:solidFill>
                          <a:latin typeface="+mn-lt"/>
                        </a:rPr>
                        <a:t>3</a:t>
                      </a:r>
                      <a:endParaRPr lang="fr-FR" sz="1400" b="0" i="1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marL="74295" marR="74295" marT="37148" marB="37148">
                    <a:solidFill>
                      <a:srgbClr val="0070C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r-FR" sz="1400" b="0" i="1" baseline="0" dirty="0" smtClean="0">
                          <a:solidFill>
                            <a:schemeClr val="bg1"/>
                          </a:solidFill>
                          <a:latin typeface="+mn-lt"/>
                        </a:rPr>
                        <a:t>4</a:t>
                      </a:r>
                      <a:endParaRPr lang="fr-FR" sz="1400" b="0" i="1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marL="74295" marR="74295" marT="37148" marB="37148"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fr-FR" sz="1400" b="0" i="1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marL="74295" marR="74295" marT="37148" marB="37148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429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0" i="1" baseline="0" dirty="0" smtClean="0">
                          <a:solidFill>
                            <a:schemeClr val="bg1"/>
                          </a:solidFill>
                          <a:latin typeface="+mn-lt"/>
                        </a:rPr>
                        <a:t>5</a:t>
                      </a:r>
                      <a:endParaRPr lang="fr-FR" sz="1400" b="0" i="1" dirty="0" smtClean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marL="74295" marR="74295" marT="37148" marB="37148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0070C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r-FR" sz="1400" b="0" i="1" dirty="0" smtClean="0">
                          <a:solidFill>
                            <a:schemeClr val="bg1"/>
                          </a:solidFill>
                          <a:latin typeface="+mn-lt"/>
                        </a:rPr>
                        <a:t>6</a:t>
                      </a:r>
                      <a:endParaRPr lang="fr-FR" sz="1400" b="0" i="1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marL="74295" marR="74295" marT="37148" marB="37148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 dirty="0"/>
                    </a:p>
                  </a:txBody>
                  <a:tcPr marL="74295" marR="74295" marT="37148" marB="37148"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84826016"/>
                  </a:ext>
                </a:extLst>
              </a:tr>
              <a:tr h="5846329">
                <a:tc>
                  <a:txBody>
                    <a:bodyPr/>
                    <a:lstStyle/>
                    <a:p>
                      <a:pPr algn="l"/>
                      <a:r>
                        <a:rPr lang="fr-FR" sz="1100" b="1" noProof="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n-lt"/>
                        </a:rPr>
                        <a:t>Tu aimes</a:t>
                      </a:r>
                      <a:endParaRPr lang="fr-FR" sz="1100" b="1" baseline="0" noProof="0" dirty="0" smtClean="0">
                        <a:solidFill>
                          <a:schemeClr val="accent5">
                            <a:lumMod val="50000"/>
                          </a:schemeClr>
                        </a:solidFill>
                        <a:latin typeface="+mn-lt"/>
                      </a:endParaRPr>
                    </a:p>
                    <a:p>
                      <a:pPr algn="l"/>
                      <a:r>
                        <a:rPr lang="fr-FR" sz="1100" b="0" baseline="0" noProof="0" dirty="0" smtClean="0">
                          <a:solidFill>
                            <a:srgbClr val="00B0F0"/>
                          </a:solidFill>
                          <a:latin typeface="+mn-lt"/>
                        </a:rPr>
                        <a:t>Do </a:t>
                      </a:r>
                      <a:r>
                        <a:rPr lang="fr-FR" sz="1100" b="0" baseline="0" noProof="0" dirty="0" err="1" smtClean="0">
                          <a:solidFill>
                            <a:srgbClr val="00B0F0"/>
                          </a:solidFill>
                          <a:latin typeface="+mn-lt"/>
                        </a:rPr>
                        <a:t>you</a:t>
                      </a:r>
                      <a:r>
                        <a:rPr lang="fr-FR" sz="1100" b="0" baseline="0" noProof="0" dirty="0" smtClean="0">
                          <a:solidFill>
                            <a:srgbClr val="00B0F0"/>
                          </a:solidFill>
                          <a:latin typeface="+mn-lt"/>
                        </a:rPr>
                        <a:t> </a:t>
                      </a:r>
                      <a:r>
                        <a:rPr lang="fr-FR" sz="1100" b="0" baseline="0" noProof="0" dirty="0" err="1" smtClean="0">
                          <a:solidFill>
                            <a:srgbClr val="00B0F0"/>
                          </a:solidFill>
                          <a:latin typeface="+mn-lt"/>
                        </a:rPr>
                        <a:t>like</a:t>
                      </a:r>
                      <a:endParaRPr lang="fr-FR" sz="1100" b="0" baseline="0" noProof="0" dirty="0" smtClean="0">
                        <a:solidFill>
                          <a:srgbClr val="00B0F0"/>
                        </a:solidFill>
                        <a:latin typeface="+mn-lt"/>
                      </a:endParaRPr>
                    </a:p>
                    <a:p>
                      <a:pPr algn="l"/>
                      <a:endParaRPr lang="fr-FR" sz="1100" b="0" baseline="0" noProof="0" dirty="0" smtClean="0">
                        <a:solidFill>
                          <a:srgbClr val="00B0F0"/>
                        </a:solidFill>
                        <a:latin typeface="+mn-lt"/>
                      </a:endParaRPr>
                    </a:p>
                    <a:p>
                      <a:pPr algn="l"/>
                      <a:endParaRPr lang="fr-FR" sz="1100" b="1" baseline="0" noProof="0" dirty="0" smtClean="0">
                        <a:solidFill>
                          <a:srgbClr val="00B0F0"/>
                        </a:solidFill>
                        <a:latin typeface="+mn-lt"/>
                      </a:endParaRPr>
                    </a:p>
                    <a:p>
                      <a:pPr algn="l"/>
                      <a:endParaRPr lang="fr-FR" sz="1100" b="1" baseline="0" noProof="0" dirty="0" smtClean="0">
                        <a:solidFill>
                          <a:srgbClr val="00B0F0"/>
                        </a:solidFill>
                        <a:latin typeface="+mn-lt"/>
                      </a:endParaRPr>
                    </a:p>
                    <a:p>
                      <a:pPr algn="l"/>
                      <a:endParaRPr lang="fr-FR" sz="1100" b="1" baseline="0" noProof="0" dirty="0" smtClean="0">
                        <a:solidFill>
                          <a:srgbClr val="00B0F0"/>
                        </a:solidFill>
                        <a:latin typeface="+mn-lt"/>
                      </a:endParaRPr>
                    </a:p>
                    <a:p>
                      <a:pPr algn="l"/>
                      <a:endParaRPr lang="fr-FR" sz="1100" b="1" baseline="0" noProof="0" dirty="0" smtClean="0">
                        <a:solidFill>
                          <a:srgbClr val="00B0F0"/>
                        </a:solidFill>
                        <a:latin typeface="+mn-lt"/>
                      </a:endParaRPr>
                    </a:p>
                    <a:p>
                      <a:pPr algn="l"/>
                      <a:endParaRPr lang="fr-FR" sz="1100" b="1" baseline="0" noProof="0" dirty="0" smtClean="0">
                        <a:solidFill>
                          <a:srgbClr val="00B0F0"/>
                        </a:solidFill>
                        <a:latin typeface="+mn-lt"/>
                      </a:endParaRPr>
                    </a:p>
                    <a:p>
                      <a:pPr algn="l"/>
                      <a:endParaRPr lang="fr-FR" sz="1100" b="1" baseline="0" noProof="0" dirty="0" smtClean="0">
                        <a:solidFill>
                          <a:schemeClr val="accent5">
                            <a:lumMod val="50000"/>
                          </a:schemeClr>
                        </a:solidFill>
                        <a:latin typeface="+mn-lt"/>
                      </a:endParaRPr>
                    </a:p>
                    <a:p>
                      <a:pPr algn="l"/>
                      <a:r>
                        <a:rPr lang="fr-FR" sz="1100" b="1" noProof="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n-lt"/>
                        </a:rPr>
                        <a:t>Il  aime</a:t>
                      </a:r>
                      <a:endParaRPr lang="fr-FR" sz="1100" b="1" baseline="0" noProof="0" dirty="0" smtClean="0">
                        <a:solidFill>
                          <a:schemeClr val="accent5">
                            <a:lumMod val="50000"/>
                          </a:schemeClr>
                        </a:solidFill>
                        <a:latin typeface="+mn-lt"/>
                      </a:endParaRPr>
                    </a:p>
                    <a:p>
                      <a:pPr algn="l"/>
                      <a:r>
                        <a:rPr lang="fr-FR" sz="1100" b="0" baseline="0" noProof="0" dirty="0" err="1" smtClean="0">
                          <a:solidFill>
                            <a:srgbClr val="00B0F0"/>
                          </a:solidFill>
                          <a:latin typeface="+mn-lt"/>
                        </a:rPr>
                        <a:t>Does</a:t>
                      </a:r>
                      <a:r>
                        <a:rPr lang="fr-FR" sz="1100" b="0" baseline="0" noProof="0" dirty="0" smtClean="0">
                          <a:solidFill>
                            <a:srgbClr val="00B0F0"/>
                          </a:solidFill>
                          <a:latin typeface="+mn-lt"/>
                        </a:rPr>
                        <a:t> </a:t>
                      </a:r>
                      <a:r>
                        <a:rPr lang="fr-FR" sz="1100" b="0" baseline="0" noProof="0" dirty="0" err="1" smtClean="0">
                          <a:solidFill>
                            <a:srgbClr val="00B0F0"/>
                          </a:solidFill>
                          <a:latin typeface="+mn-lt"/>
                        </a:rPr>
                        <a:t>he</a:t>
                      </a:r>
                      <a:r>
                        <a:rPr lang="fr-FR" sz="1100" b="0" baseline="0" noProof="0" dirty="0" smtClean="0">
                          <a:solidFill>
                            <a:srgbClr val="00B0F0"/>
                          </a:solidFill>
                          <a:latin typeface="+mn-lt"/>
                        </a:rPr>
                        <a:t> </a:t>
                      </a:r>
                      <a:r>
                        <a:rPr lang="fr-FR" sz="1100" b="0" baseline="0" noProof="0" dirty="0" err="1" smtClean="0">
                          <a:solidFill>
                            <a:srgbClr val="00B0F0"/>
                          </a:solidFill>
                          <a:latin typeface="+mn-lt"/>
                        </a:rPr>
                        <a:t>like</a:t>
                      </a:r>
                      <a:endParaRPr lang="fr-FR" sz="1100" b="0" baseline="0" noProof="0" dirty="0" smtClean="0">
                        <a:solidFill>
                          <a:srgbClr val="00B0F0"/>
                        </a:solidFill>
                        <a:latin typeface="+mn-lt"/>
                      </a:endParaRPr>
                    </a:p>
                    <a:p>
                      <a:pPr algn="l"/>
                      <a:endParaRPr lang="fr-FR" sz="1100" b="0" baseline="0" noProof="0" dirty="0" smtClean="0">
                        <a:solidFill>
                          <a:srgbClr val="00B0F0"/>
                        </a:solidFill>
                        <a:latin typeface="+mn-lt"/>
                      </a:endParaRPr>
                    </a:p>
                    <a:p>
                      <a:pPr algn="l"/>
                      <a:endParaRPr lang="fr-FR" sz="1100" b="0" baseline="0" noProof="0" dirty="0" smtClean="0">
                        <a:solidFill>
                          <a:srgbClr val="00B0F0"/>
                        </a:solidFill>
                        <a:latin typeface="+mn-lt"/>
                      </a:endParaRPr>
                    </a:p>
                    <a:p>
                      <a:pPr algn="l"/>
                      <a:endParaRPr lang="fr-FR" sz="1100" b="0" baseline="0" noProof="0" dirty="0" smtClean="0">
                        <a:solidFill>
                          <a:srgbClr val="00B0F0"/>
                        </a:solidFill>
                        <a:latin typeface="+mn-lt"/>
                      </a:endParaRPr>
                    </a:p>
                    <a:p>
                      <a:pPr algn="l"/>
                      <a:endParaRPr lang="fr-FR" sz="1100" b="0" baseline="0" noProof="0" dirty="0" smtClean="0">
                        <a:solidFill>
                          <a:srgbClr val="00B0F0"/>
                        </a:solidFill>
                        <a:latin typeface="+mn-lt"/>
                      </a:endParaRPr>
                    </a:p>
                    <a:p>
                      <a:pPr algn="l"/>
                      <a:endParaRPr lang="fr-FR" sz="1100" b="0" baseline="0" noProof="0" dirty="0" smtClean="0">
                        <a:solidFill>
                          <a:srgbClr val="00B0F0"/>
                        </a:solidFill>
                        <a:latin typeface="+mn-lt"/>
                      </a:endParaRPr>
                    </a:p>
                    <a:p>
                      <a:pPr algn="l"/>
                      <a:endParaRPr lang="fr-FR" sz="1100" b="0" baseline="0" noProof="0" dirty="0" smtClean="0">
                        <a:solidFill>
                          <a:srgbClr val="00B0F0"/>
                        </a:solidFill>
                        <a:latin typeface="+mn-lt"/>
                      </a:endParaRPr>
                    </a:p>
                    <a:p>
                      <a:pPr algn="l"/>
                      <a:endParaRPr lang="fr-FR" sz="1100" b="0" baseline="0" noProof="0" dirty="0" smtClean="0">
                        <a:solidFill>
                          <a:srgbClr val="00B0F0"/>
                        </a:solidFill>
                        <a:latin typeface="+mn-lt"/>
                      </a:endParaRPr>
                    </a:p>
                    <a:p>
                      <a:pPr marL="0" marR="0" lvl="0" indent="0" algn="l" defTabSz="7429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1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4472C4">
                              <a:lumMod val="50000"/>
                            </a:srgb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Elle aime</a:t>
                      </a:r>
                    </a:p>
                    <a:p>
                      <a:pPr marL="0" marR="0" lvl="0" indent="0" algn="l" defTabSz="7429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100" b="0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Does</a:t>
                      </a:r>
                      <a:r>
                        <a:rPr kumimoji="0" lang="fr-FR" sz="11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fr-FR" sz="1100" b="0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she</a:t>
                      </a:r>
                      <a:r>
                        <a:rPr kumimoji="0" lang="fr-FR" sz="11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fr-FR" sz="1100" b="0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  <a:endParaRPr kumimoji="0" lang="fr-FR" sz="11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l"/>
                      <a:endParaRPr lang="fr-FR" sz="1100" b="0" baseline="0" noProof="0" dirty="0" smtClean="0">
                        <a:solidFill>
                          <a:srgbClr val="00B0F0"/>
                        </a:solidFill>
                        <a:latin typeface="+mn-lt"/>
                      </a:endParaRPr>
                    </a:p>
                    <a:p>
                      <a:pPr algn="l"/>
                      <a:endParaRPr lang="fr-FR" sz="1100" b="1" baseline="0" noProof="0" dirty="0" smtClean="0">
                        <a:solidFill>
                          <a:schemeClr val="accent5">
                            <a:lumMod val="50000"/>
                          </a:schemeClr>
                        </a:solidFill>
                        <a:latin typeface="+mn-lt"/>
                      </a:endParaRPr>
                    </a:p>
                  </a:txBody>
                  <a:tcPr marL="74295" marR="74295" marT="37148" marB="37148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1" kern="1200" baseline="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les animaux?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0" i="1" kern="1200" baseline="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animals</a:t>
                      </a:r>
                      <a:r>
                        <a:rPr lang="fr-FR" sz="1100" b="0" i="1" kern="1200" baseline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?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1" kern="1200" baseline="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les araignées? 	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0" i="1" kern="1200" baseline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spiders?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1" kern="1200" baseline="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les chats?	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0" i="1" kern="1200" baseline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cats?</a:t>
                      </a:r>
                      <a:r>
                        <a:rPr lang="fr-FR" sz="1100" b="1" kern="1200" baseline="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	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1" kern="1200" baseline="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les chiens?	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0" i="1" kern="1200" baseline="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dogs</a:t>
                      </a:r>
                      <a:r>
                        <a:rPr lang="fr-FR" sz="1100" b="0" i="1" kern="1200" baseline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?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1" kern="1200" baseline="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le cinéma?	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0" i="1" kern="1200" baseline="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cinema</a:t>
                      </a:r>
                      <a:r>
                        <a:rPr lang="fr-FR" sz="1100" b="0" i="1" kern="1200" baseline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?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1" kern="1200" baseline="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les consoles de jeux?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0" i="1" kern="1200" baseline="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games</a:t>
                      </a:r>
                      <a:r>
                        <a:rPr lang="fr-FR" sz="1100" b="0" i="1" kern="1200" baseline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consoles?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1" kern="1200" baseline="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la danse?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0" i="1" kern="1200" baseline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dancing?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1" kern="1200" baseline="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le foot?	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0" i="1" kern="1200" baseline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football?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1" kern="1200" baseline="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les gâteaux? 	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0" i="1" kern="1200" baseline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cakes?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1" kern="1200" baseline="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le hard rock?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0" i="1" kern="1200" baseline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hard rock?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1" kern="1200" baseline="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l’injustice ?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0" i="1" kern="1200" baseline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Injustice?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1" kern="1200" baseline="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les insectes? 	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0" i="1" kern="1200" baseline="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insects</a:t>
                      </a:r>
                      <a:r>
                        <a:rPr lang="fr-FR" sz="1100" b="0" i="1" kern="1200" baseline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?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1" kern="1200" baseline="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les jeux vidéo?	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0" i="1" kern="1200" baseline="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  <a:r>
                        <a:rPr lang="fr-FR" sz="1100" b="0" i="1" kern="1200" baseline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100" b="0" i="1" kern="1200" baseline="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games</a:t>
                      </a:r>
                      <a:r>
                        <a:rPr lang="fr-FR" sz="1100" b="0" i="1" kern="1200" baseline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?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1" kern="1200" baseline="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les livres?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0" i="1" kern="1200" baseline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books?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1" kern="1200" baseline="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la musique?	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0" i="1" kern="1200" baseline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music?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1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les mangas?	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1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mangas?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1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les maths? 	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1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maths?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1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4295" marR="74295" marT="37148" marB="3714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1" i="0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les pizzas?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pizzas?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1" i="0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la </a:t>
                      </a:r>
                      <a:r>
                        <a:rPr lang="en-US" sz="1100" b="1" i="0" kern="1200" dirty="0" err="1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poésie</a:t>
                      </a:r>
                      <a:r>
                        <a:rPr lang="en-US" sz="1100" b="1" i="0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?	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poetry?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1" i="0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le racism?	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racism?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1" i="0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le rap?	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rap?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1" i="0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le reggae?	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reggae?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1" i="0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les reptiles?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reptiles?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1" i="0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le roller?	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roller-skating?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1" i="0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le rugby?	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Rugby?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1" i="0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le skate?	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skateboarding?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1" i="0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les spaghettis ?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spaghetti?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1" i="0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le sport?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sport?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1" i="0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la </a:t>
                      </a:r>
                      <a:r>
                        <a:rPr lang="en-US" sz="1100" b="1" i="0" kern="1200" dirty="0" err="1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télé</a:t>
                      </a:r>
                      <a:r>
                        <a:rPr lang="en-US" sz="1100" b="1" i="0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?	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TV?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1" i="0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le tennis?	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tennis?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1" i="0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le </a:t>
                      </a:r>
                      <a:r>
                        <a:rPr lang="en-US" sz="1100" b="1" i="0" kern="1200" dirty="0" err="1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théâtre</a:t>
                      </a:r>
                      <a:r>
                        <a:rPr lang="en-US" sz="1100" b="1" i="0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?	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theatre, drama?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1" i="0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les voyages?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journeys?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1" i="0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la violence?	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violence?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1" i="0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les weekends ?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weekends?</a:t>
                      </a:r>
                    </a:p>
                    <a:p>
                      <a:pPr lvl="0" algn="l"/>
                      <a:endParaRPr lang="fr-FR" sz="1100" b="0" i="1" dirty="0" smtClean="0">
                        <a:solidFill>
                          <a:srgbClr val="00B0F0"/>
                        </a:solidFill>
                        <a:latin typeface="+mn-lt"/>
                      </a:endParaRPr>
                    </a:p>
                  </a:txBody>
                  <a:tcPr marL="74295" marR="74295" marT="37148" marB="37148"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1" i="0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Oui j’aime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0" i="1" kern="120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  <a:r>
                        <a:rPr lang="fr-FR" sz="11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I </a:t>
                      </a:r>
                      <a:r>
                        <a:rPr lang="fr-FR" sz="1100" b="0" i="1" kern="120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  <a:endParaRPr lang="fr-FR" sz="1100" b="0" i="1" kern="1200" dirty="0" smtClean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100" b="0" i="1" kern="1200" dirty="0" smtClean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1" i="0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Non je n’aime pas </a:t>
                      </a:r>
                      <a:r>
                        <a:rPr lang="fr-FR" sz="11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No I </a:t>
                      </a:r>
                      <a:r>
                        <a:rPr lang="fr-FR" sz="1100" b="0" i="1" kern="120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don’t</a:t>
                      </a:r>
                      <a:r>
                        <a:rPr lang="fr-FR" sz="11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100" b="0" i="1" kern="120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  <a:r>
                        <a:rPr lang="fr-FR" sz="11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	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100" b="1" i="1" kern="1200" dirty="0" smtClean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100" b="1" i="1" kern="1200" dirty="0" smtClean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100" b="1" i="1" kern="1200" dirty="0" smtClean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1" i="1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/>
                      </a:r>
                      <a:br>
                        <a:rPr lang="en-US" sz="1100" b="1" i="1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fr-FR" sz="1100" b="1" i="0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Oui il</a:t>
                      </a:r>
                      <a:r>
                        <a:rPr lang="fr-FR" sz="1100" b="1" i="0" kern="1200" baseline="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100" b="1" i="0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aime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0" i="1" kern="120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  <a:r>
                        <a:rPr lang="fr-FR" sz="11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100" b="0" i="1" kern="120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he</a:t>
                      </a:r>
                      <a:r>
                        <a:rPr lang="fr-FR" sz="11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100" b="0" i="1" kern="120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  <a:endParaRPr lang="fr-FR" sz="1100" b="0" i="1" kern="1200" dirty="0" smtClean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100" b="0" i="1" kern="1200" dirty="0" smtClean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1" i="0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Non il n’aime pas </a:t>
                      </a:r>
                      <a:r>
                        <a:rPr lang="fr-FR" sz="11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No </a:t>
                      </a:r>
                      <a:r>
                        <a:rPr lang="fr-FR" sz="1100" b="0" i="1" kern="120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he</a:t>
                      </a:r>
                      <a:r>
                        <a:rPr lang="fr-FR" sz="11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100" b="0" i="1" kern="120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doesn’t</a:t>
                      </a:r>
                      <a:r>
                        <a:rPr lang="fr-FR" sz="11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100" b="0" i="1" kern="120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  <a:r>
                        <a:rPr lang="fr-FR" sz="11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	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100" b="0" dirty="0" smtClean="0">
                        <a:solidFill>
                          <a:srgbClr val="00B0F0"/>
                        </a:solidFill>
                        <a:latin typeface="+mn-lt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100" b="0" dirty="0" smtClean="0">
                        <a:solidFill>
                          <a:srgbClr val="00B0F0"/>
                        </a:solidFill>
                        <a:latin typeface="+mn-lt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1" i="0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Oui elle</a:t>
                      </a:r>
                      <a:r>
                        <a:rPr lang="fr-FR" sz="1100" b="1" i="0" kern="1200" baseline="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100" b="1" i="0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aime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0" i="1" kern="120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  <a:r>
                        <a:rPr lang="fr-FR" sz="11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100" b="0" i="1" kern="120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sh</a:t>
                      </a:r>
                      <a:r>
                        <a:rPr lang="fr-FR" sz="1100" b="0" i="1" kern="1200" baseline="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</a:t>
                      </a:r>
                      <a:r>
                        <a:rPr lang="fr-FR" sz="1100" b="0" i="1" kern="1200" baseline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100" b="0" i="1" kern="1200" baseline="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  <a:endParaRPr lang="fr-FR" sz="1100" b="0" i="1" kern="1200" baseline="0" dirty="0" smtClean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100" b="0" i="1" kern="1200" dirty="0" smtClean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1" i="0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Non elle n’aime pas </a:t>
                      </a:r>
                      <a:r>
                        <a:rPr lang="fr-FR" sz="11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No </a:t>
                      </a:r>
                      <a:r>
                        <a:rPr lang="fr-FR" sz="1100" b="0" i="1" kern="120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she</a:t>
                      </a:r>
                      <a:r>
                        <a:rPr lang="fr-FR" sz="11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100" b="0" i="1" kern="120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doesn’t</a:t>
                      </a:r>
                      <a:r>
                        <a:rPr lang="fr-FR" sz="11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100" b="0" i="1" kern="120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  <a:r>
                        <a:rPr lang="fr-FR" sz="11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	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100" b="0" dirty="0" smtClean="0">
                        <a:solidFill>
                          <a:srgbClr val="00B0F0"/>
                        </a:solidFill>
                        <a:latin typeface="+mn-lt"/>
                      </a:endParaRPr>
                    </a:p>
                  </a:txBody>
                  <a:tcPr marL="74295" marR="74295" marT="37148" marB="3714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1" kern="1200" baseline="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les animaux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0" i="1" kern="1200" baseline="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animals</a:t>
                      </a:r>
                      <a:endParaRPr lang="fr-FR" sz="1100" b="0" i="1" kern="1200" baseline="0" dirty="0" smtClean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1" kern="1200" baseline="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les araignées 	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0" i="1" kern="1200" baseline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spiders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1" kern="1200" baseline="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les chats	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0" i="1" kern="1200" baseline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cats</a:t>
                      </a:r>
                      <a:r>
                        <a:rPr lang="fr-FR" sz="1100" b="1" kern="1200" baseline="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	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1" kern="1200" baseline="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les chiens	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0" i="1" kern="1200" baseline="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dogs</a:t>
                      </a:r>
                      <a:endParaRPr lang="fr-FR" sz="1100" b="0" i="1" kern="1200" baseline="0" dirty="0" smtClean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1" kern="1200" baseline="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le cinéma	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0" i="1" kern="1200" baseline="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cinema</a:t>
                      </a:r>
                      <a:endParaRPr lang="fr-FR" sz="1100" b="0" i="1" kern="1200" baseline="0" dirty="0" smtClean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1" kern="1200" baseline="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les consoles de jeux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0" i="1" kern="1200" baseline="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games</a:t>
                      </a:r>
                      <a:r>
                        <a:rPr lang="fr-FR" sz="1100" b="0" i="1" kern="1200" baseline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consoles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1" kern="1200" baseline="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la danse	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0" i="1" kern="1200" baseline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dancing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1" kern="1200" baseline="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le foot	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0" i="1" kern="1200" baseline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football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1" kern="1200" baseline="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les gâteaux 	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0" i="1" kern="1200" baseline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cakes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1" kern="1200" baseline="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le hard rock	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0" i="1" kern="1200" baseline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hard rock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1" kern="1200" baseline="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l’injustice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0" i="1" kern="1200" baseline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injustice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1" kern="1200" baseline="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les insectes 	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0" i="1" kern="1200" baseline="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insects</a:t>
                      </a:r>
                      <a:endParaRPr lang="fr-FR" sz="1100" b="0" i="1" kern="1200" baseline="0" dirty="0" smtClean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1" kern="1200" baseline="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les jeux vidéo	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0" i="1" kern="1200" baseline="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  <a:r>
                        <a:rPr lang="fr-FR" sz="1100" b="0" i="1" kern="1200" baseline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100" b="0" i="1" kern="1200" baseline="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games</a:t>
                      </a:r>
                      <a:endParaRPr lang="fr-FR" sz="1100" b="0" i="1" kern="1200" baseline="0" dirty="0" smtClean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1" kern="1200" baseline="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les livres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0" i="1" kern="1200" baseline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books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1" kern="1200" baseline="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la musique	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0" i="1" kern="1200" baseline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music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1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les mangas	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1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mangas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1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les maths 	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1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maths</a:t>
                      </a:r>
                    </a:p>
                    <a:p>
                      <a:pPr lvl="0" algn="l"/>
                      <a:endParaRPr lang="fr-FR" sz="1100" b="0" i="1" dirty="0" smtClean="0">
                        <a:solidFill>
                          <a:srgbClr val="00B0F0"/>
                        </a:solidFill>
                        <a:latin typeface="+mn-lt"/>
                      </a:endParaRPr>
                    </a:p>
                  </a:txBody>
                  <a:tcPr marL="74295" marR="74295" marT="37148" marB="3714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1" i="0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les pizzas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pizzas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1" i="0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la </a:t>
                      </a:r>
                      <a:r>
                        <a:rPr lang="en-US" sz="1100" b="1" i="0" kern="1200" dirty="0" err="1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poésie</a:t>
                      </a:r>
                      <a:r>
                        <a:rPr lang="en-US" sz="1100" b="1" i="0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	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poetry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1" i="0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le </a:t>
                      </a:r>
                      <a:r>
                        <a:rPr lang="en-US" sz="1100" b="1" i="0" kern="1200" dirty="0" err="1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racisme</a:t>
                      </a:r>
                      <a:r>
                        <a:rPr lang="en-US" sz="1100" b="1" i="0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	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racism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1" i="0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le rap	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rap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1" i="0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le reggae	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reggae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1" i="0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les reptiles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reptiles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1" i="0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le roller	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roller-skating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1" i="0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le rugby	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rugby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1" i="0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le skate	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skateboarding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1" i="0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les spaghettis 	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spaghetti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1" i="0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le sport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sport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1" i="0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la </a:t>
                      </a:r>
                      <a:r>
                        <a:rPr lang="en-US" sz="1100" b="1" i="0" kern="1200" dirty="0" err="1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télé</a:t>
                      </a:r>
                      <a:r>
                        <a:rPr lang="en-US" sz="1100" b="1" i="0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	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TV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1" i="0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le tennis	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tennis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1" i="0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le </a:t>
                      </a:r>
                      <a:r>
                        <a:rPr lang="en-US" sz="1100" b="1" i="0" kern="1200" dirty="0" err="1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théâtre</a:t>
                      </a:r>
                      <a:r>
                        <a:rPr lang="en-US" sz="1100" b="1" i="0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	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theatre, drama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1" i="0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les voyages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journeys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1" i="0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la violence	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violence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1" i="0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les weekends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weekends</a:t>
                      </a:r>
                      <a:endParaRPr lang="fr-FR" sz="1100" b="1" i="0" baseline="0" dirty="0" smtClean="0">
                        <a:solidFill>
                          <a:srgbClr val="002060"/>
                        </a:solidFill>
                        <a:latin typeface="+mn-lt"/>
                        <a:cs typeface="Calibri" panose="020F0502020204030204" pitchFamily="34" charset="0"/>
                      </a:endParaRPr>
                    </a:p>
                    <a:p>
                      <a:pPr lvl="0" algn="l"/>
                      <a:endParaRPr lang="fr-FR" sz="1100" b="1" i="1" dirty="0" smtClean="0">
                        <a:solidFill>
                          <a:srgbClr val="002060"/>
                        </a:solidFill>
                        <a:latin typeface="+mn-lt"/>
                        <a:cs typeface="Calibri" panose="020F0502020204030204" pitchFamily="34" charset="0"/>
                      </a:endParaRPr>
                    </a:p>
                  </a:txBody>
                  <a:tcPr marL="74295" marR="74295" marT="37148" marB="37148"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1" i="0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c’est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it’s </a:t>
                      </a:r>
                    </a:p>
                    <a:p>
                      <a:endParaRPr lang="en-GB" sz="1100" dirty="0">
                        <a:latin typeface="+mn-lt"/>
                      </a:endParaRPr>
                    </a:p>
                  </a:txBody>
                  <a:tcPr marL="74295" marR="74295" marT="37148" marB="3714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gridSpan="2">
                  <a:txBody>
                    <a:bodyPr/>
                    <a:lstStyle/>
                    <a:p>
                      <a:r>
                        <a:rPr lang="fr-FR" sz="1100" b="1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génial.</a:t>
                      </a:r>
                    </a:p>
                    <a:p>
                      <a:r>
                        <a:rPr lang="fr-FR" sz="1100" i="1" kern="120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great</a:t>
                      </a:r>
                      <a:r>
                        <a:rPr lang="fr-FR" sz="1100" i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1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.  </a:t>
                      </a:r>
                    </a:p>
                    <a:p>
                      <a:r>
                        <a:rPr lang="fr-FR" sz="11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         </a:t>
                      </a:r>
                    </a:p>
                    <a:p>
                      <a:r>
                        <a:rPr lang="fr-FR" sz="1100" b="1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cool. </a:t>
                      </a:r>
                      <a:r>
                        <a:rPr lang="fr-FR" sz="11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                                 </a:t>
                      </a:r>
                    </a:p>
                    <a:p>
                      <a:r>
                        <a:rPr lang="fr-FR" sz="110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cool.</a:t>
                      </a:r>
                    </a:p>
                    <a:p>
                      <a:endParaRPr lang="fr-FR" sz="1100" i="1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fr-FR" sz="1100" b="1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bien. </a:t>
                      </a:r>
                      <a:r>
                        <a:rPr lang="fr-FR" sz="11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                                  </a:t>
                      </a:r>
                      <a:endParaRPr lang="fr-FR" sz="1100" kern="1200" dirty="0" smtClean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fr-FR" sz="110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good.</a:t>
                      </a:r>
                    </a:p>
                    <a:p>
                      <a:endParaRPr lang="fr-FR" sz="1100" b="1" kern="1200" dirty="0" smtClean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fr-FR" sz="1100" b="1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ennuyeux.</a:t>
                      </a:r>
                    </a:p>
                    <a:p>
                      <a:r>
                        <a:rPr lang="fr-FR" sz="1100" b="1" i="1" kern="120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boring</a:t>
                      </a:r>
                      <a:r>
                        <a:rPr lang="fr-FR" sz="1100" b="1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endParaRPr lang="fr-FR" sz="1100" i="1" kern="1200" dirty="0" smtClean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fr-FR" sz="1100" b="1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nul</a:t>
                      </a:r>
                      <a:r>
                        <a:rPr lang="fr-FR" sz="11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                                   </a:t>
                      </a:r>
                    </a:p>
                    <a:p>
                      <a:r>
                        <a:rPr lang="fr-FR" sz="1100" i="1" kern="120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rubbish</a:t>
                      </a:r>
                      <a:r>
                        <a:rPr lang="fr-FR" sz="110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endParaRPr lang="fr-FR" sz="1100" i="1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fr-FR" sz="1100" b="1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essentiel</a:t>
                      </a:r>
                      <a:r>
                        <a:rPr lang="fr-FR" sz="1100" b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  <a:r>
                        <a:rPr lang="fr-FR" sz="11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                                     </a:t>
                      </a:r>
                      <a:r>
                        <a:rPr lang="fr-FR" sz="110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essential.</a:t>
                      </a:r>
                    </a:p>
                    <a:p>
                      <a:endParaRPr lang="fr-FR" sz="1100" i="1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fr-FR" sz="1100" b="1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important.</a:t>
                      </a:r>
                      <a:r>
                        <a:rPr lang="fr-FR" sz="11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                                  </a:t>
                      </a:r>
                      <a:r>
                        <a:rPr lang="fr-FR" sz="110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important.</a:t>
                      </a:r>
                      <a:endParaRPr lang="fr-FR" sz="1100" i="1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en-GB" sz="1100" dirty="0">
                        <a:solidFill>
                          <a:srgbClr val="00B0F0"/>
                        </a:solidFill>
                        <a:latin typeface="+mn-lt"/>
                      </a:endParaRPr>
                    </a:p>
                  </a:txBody>
                  <a:tcPr marL="74295" marR="74295" marT="37148" marB="37148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lang="en-GB" dirty="0"/>
                    </a:p>
                  </a:txBody>
                  <a:tcPr marL="74295" marR="74295" marT="37148" marB="37148" anchor="ctr"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351426386"/>
                  </a:ext>
                </a:extLst>
              </a:tr>
            </a:tbl>
          </a:graphicData>
        </a:graphic>
      </p:graphicFrame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19516" y="5831070"/>
            <a:ext cx="1122302" cy="545467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19516" y="869088"/>
            <a:ext cx="982436" cy="8350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67639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8862</TotalTime>
  <Words>1197</Words>
  <Application>Microsoft Office PowerPoint</Application>
  <PresentationFormat>A4 Paper (210x297 mm)</PresentationFormat>
  <Paragraphs>582</Paragraphs>
  <Slides>4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9" baseType="lpstr">
      <vt:lpstr>Arial</vt:lpstr>
      <vt:lpstr>Calibri</vt:lpstr>
      <vt:lpstr>Calibri Light</vt:lpstr>
      <vt:lpstr>Century Gothic</vt:lpstr>
      <vt:lpstr>Office Theme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ntodd91@gmail.com</dc:creator>
  <cp:lastModifiedBy>Natasha Tate</cp:lastModifiedBy>
  <cp:revision>97</cp:revision>
  <dcterms:created xsi:type="dcterms:W3CDTF">2021-01-03T16:13:13Z</dcterms:created>
  <dcterms:modified xsi:type="dcterms:W3CDTF">2022-10-02T20:00:17Z</dcterms:modified>
</cp:coreProperties>
</file>