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62"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F2C49-4D25-3547-A626-BBF1F96B159A}" v="5" dt="2020-05-22T09:09:43.194"/>
    <p1510:client id="{E6C7F29A-5768-D325-46A7-17662202DB49}" v="5" dt="2020-06-09T18:32:08.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14"/>
    <p:restoredTop sz="94570"/>
  </p:normalViewPr>
  <p:slideViewPr>
    <p:cSldViewPr snapToGrid="0" snapToObjects="1">
      <p:cViewPr varScale="1">
        <p:scale>
          <a:sx n="65" d="100"/>
          <a:sy n="65" d="100"/>
        </p:scale>
        <p:origin x="6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indsay" userId="S::flindsay@chesterton.cambs.sch.uk::bf6c4326-8781-4b01-b99b-1577d55853d0" providerId="AD" clId="Web-{E6C7F29A-5768-D325-46A7-17662202DB49}"/>
    <pc:docChg chg="modSld">
      <pc:chgData name="Faye Lindsay" userId="S::flindsay@chesterton.cambs.sch.uk::bf6c4326-8781-4b01-b99b-1577d55853d0" providerId="AD" clId="Web-{E6C7F29A-5768-D325-46A7-17662202DB49}" dt="2020-06-09T18:32:08.120" v="4" actId="1076"/>
      <pc:docMkLst>
        <pc:docMk/>
      </pc:docMkLst>
      <pc:sldChg chg="modSp">
        <pc:chgData name="Faye Lindsay" userId="S::flindsay@chesterton.cambs.sch.uk::bf6c4326-8781-4b01-b99b-1577d55853d0" providerId="AD" clId="Web-{E6C7F29A-5768-D325-46A7-17662202DB49}" dt="2020-06-09T15:02:47.057" v="1" actId="1076"/>
        <pc:sldMkLst>
          <pc:docMk/>
          <pc:sldMk cId="514055543" sldId="260"/>
        </pc:sldMkLst>
        <pc:picChg chg="mod">
          <ac:chgData name="Faye Lindsay" userId="S::flindsay@chesterton.cambs.sch.uk::bf6c4326-8781-4b01-b99b-1577d55853d0" providerId="AD" clId="Web-{E6C7F29A-5768-D325-46A7-17662202DB49}" dt="2020-06-09T15:02:47.057" v="1" actId="1076"/>
          <ac:picMkLst>
            <pc:docMk/>
            <pc:sldMk cId="514055543" sldId="260"/>
            <ac:picMk id="3" creationId="{66FEB4EE-1194-E743-BD15-898F90D96136}"/>
          </ac:picMkLst>
        </pc:picChg>
      </pc:sldChg>
      <pc:sldChg chg="modSp">
        <pc:chgData name="Faye Lindsay" userId="S::flindsay@chesterton.cambs.sch.uk::bf6c4326-8781-4b01-b99b-1577d55853d0" providerId="AD" clId="Web-{E6C7F29A-5768-D325-46A7-17662202DB49}" dt="2020-06-09T18:32:08.120" v="4" actId="1076"/>
        <pc:sldMkLst>
          <pc:docMk/>
          <pc:sldMk cId="2219558100" sldId="261"/>
        </pc:sldMkLst>
        <pc:picChg chg="mod">
          <ac:chgData name="Faye Lindsay" userId="S::flindsay@chesterton.cambs.sch.uk::bf6c4326-8781-4b01-b99b-1577d55853d0" providerId="AD" clId="Web-{E6C7F29A-5768-D325-46A7-17662202DB49}" dt="2020-06-09T18:32:06.823" v="3" actId="1076"/>
          <ac:picMkLst>
            <pc:docMk/>
            <pc:sldMk cId="2219558100" sldId="261"/>
            <ac:picMk id="2" creationId="{237204D1-8FFB-5641-BD41-E83B52C4F065}"/>
          </ac:picMkLst>
        </pc:picChg>
        <pc:picChg chg="mod">
          <ac:chgData name="Faye Lindsay" userId="S::flindsay@chesterton.cambs.sch.uk::bf6c4326-8781-4b01-b99b-1577d55853d0" providerId="AD" clId="Web-{E6C7F29A-5768-D325-46A7-17662202DB49}" dt="2020-06-09T18:32:08.120" v="4" actId="1076"/>
          <ac:picMkLst>
            <pc:docMk/>
            <pc:sldMk cId="2219558100" sldId="261"/>
            <ac:picMk id="3" creationId="{1AB87568-0DEB-4C4C-AC52-F8D47BA2AB3F}"/>
          </ac:picMkLst>
        </pc:picChg>
      </pc:sldChg>
      <pc:sldChg chg="modSp">
        <pc:chgData name="Faye Lindsay" userId="S::flindsay@chesterton.cambs.sch.uk::bf6c4326-8781-4b01-b99b-1577d55853d0" providerId="AD" clId="Web-{E6C7F29A-5768-D325-46A7-17662202DB49}" dt="2020-06-09T18:32:03.386" v="2" actId="1076"/>
        <pc:sldMkLst>
          <pc:docMk/>
          <pc:sldMk cId="1830924650" sldId="262"/>
        </pc:sldMkLst>
        <pc:picChg chg="mod">
          <ac:chgData name="Faye Lindsay" userId="S::flindsay@chesterton.cambs.sch.uk::bf6c4326-8781-4b01-b99b-1577d55853d0" providerId="AD" clId="Web-{E6C7F29A-5768-D325-46A7-17662202DB49}" dt="2020-06-09T15:02:14.604" v="0" actId="1076"/>
          <ac:picMkLst>
            <pc:docMk/>
            <pc:sldMk cId="1830924650" sldId="262"/>
            <ac:picMk id="5" creationId="{5276B882-B6DA-F34E-A04A-BB4E123766AA}"/>
          </ac:picMkLst>
        </pc:picChg>
        <pc:picChg chg="mod">
          <ac:chgData name="Faye Lindsay" userId="S::flindsay@chesterton.cambs.sch.uk::bf6c4326-8781-4b01-b99b-1577d55853d0" providerId="AD" clId="Web-{E6C7F29A-5768-D325-46A7-17662202DB49}" dt="2020-06-09T18:32:03.386" v="2" actId="1076"/>
          <ac:picMkLst>
            <pc:docMk/>
            <pc:sldMk cId="1830924650" sldId="262"/>
            <ac:picMk id="8" creationId="{44E855D8-087D-7C4A-A704-63BE4590FCE2}"/>
          </ac:picMkLst>
        </pc:picChg>
      </pc:sldChg>
    </pc:docChg>
  </pc:docChgLst>
  <pc:docChgLst>
    <pc:chgData name="Katharine Hutchinson" userId="c635759b-9870-4c5e-865d-c7e64a25b5dd" providerId="ADAL" clId="{900F2C49-4D25-3547-A626-BBF1F96B159A}"/>
    <pc:docChg chg="addSld delSld modSld">
      <pc:chgData name="Katharine Hutchinson" userId="c635759b-9870-4c5e-865d-c7e64a25b5dd" providerId="ADAL" clId="{900F2C49-4D25-3547-A626-BBF1F96B159A}" dt="2020-05-22T09:10:38.752" v="19" actId="2696"/>
      <pc:docMkLst>
        <pc:docMk/>
      </pc:docMkLst>
      <pc:sldChg chg="add del">
        <pc:chgData name="Katharine Hutchinson" userId="c635759b-9870-4c5e-865d-c7e64a25b5dd" providerId="ADAL" clId="{900F2C49-4D25-3547-A626-BBF1F96B159A}" dt="2020-05-22T09:10:38.030" v="5" actId="2696"/>
        <pc:sldMkLst>
          <pc:docMk/>
          <pc:sldMk cId="1312826557" sldId="263"/>
        </pc:sldMkLst>
      </pc:sldChg>
      <pc:sldChg chg="add del">
        <pc:chgData name="Katharine Hutchinson" userId="c635759b-9870-4c5e-865d-c7e64a25b5dd" providerId="ADAL" clId="{900F2C49-4D25-3547-A626-BBF1F96B159A}" dt="2020-05-22T09:10:38.095" v="6" actId="2696"/>
        <pc:sldMkLst>
          <pc:docMk/>
          <pc:sldMk cId="1311612821" sldId="264"/>
        </pc:sldMkLst>
      </pc:sldChg>
      <pc:sldChg chg="add del">
        <pc:chgData name="Katharine Hutchinson" userId="c635759b-9870-4c5e-865d-c7e64a25b5dd" providerId="ADAL" clId="{900F2C49-4D25-3547-A626-BBF1F96B159A}" dt="2020-05-22T09:10:38.168" v="7" actId="2696"/>
        <pc:sldMkLst>
          <pc:docMk/>
          <pc:sldMk cId="874270076" sldId="265"/>
        </pc:sldMkLst>
      </pc:sldChg>
      <pc:sldChg chg="add del">
        <pc:chgData name="Katharine Hutchinson" userId="c635759b-9870-4c5e-865d-c7e64a25b5dd" providerId="ADAL" clId="{900F2C49-4D25-3547-A626-BBF1F96B159A}" dt="2020-05-22T09:10:38.224" v="8" actId="2696"/>
        <pc:sldMkLst>
          <pc:docMk/>
          <pc:sldMk cId="1185665782" sldId="266"/>
        </pc:sldMkLst>
      </pc:sldChg>
      <pc:sldChg chg="add del">
        <pc:chgData name="Katharine Hutchinson" userId="c635759b-9870-4c5e-865d-c7e64a25b5dd" providerId="ADAL" clId="{900F2C49-4D25-3547-A626-BBF1F96B159A}" dt="2020-05-22T09:10:38.283" v="9" actId="2696"/>
        <pc:sldMkLst>
          <pc:docMk/>
          <pc:sldMk cId="2674804249" sldId="267"/>
        </pc:sldMkLst>
      </pc:sldChg>
      <pc:sldChg chg="add del">
        <pc:chgData name="Katharine Hutchinson" userId="c635759b-9870-4c5e-865d-c7e64a25b5dd" providerId="ADAL" clId="{900F2C49-4D25-3547-A626-BBF1F96B159A}" dt="2020-05-22T09:10:38.328" v="10" actId="2696"/>
        <pc:sldMkLst>
          <pc:docMk/>
          <pc:sldMk cId="1557308790" sldId="268"/>
        </pc:sldMkLst>
      </pc:sldChg>
      <pc:sldChg chg="add del">
        <pc:chgData name="Katharine Hutchinson" userId="c635759b-9870-4c5e-865d-c7e64a25b5dd" providerId="ADAL" clId="{900F2C49-4D25-3547-A626-BBF1F96B159A}" dt="2020-05-22T09:10:38.378" v="11" actId="2696"/>
        <pc:sldMkLst>
          <pc:docMk/>
          <pc:sldMk cId="1647722471" sldId="269"/>
        </pc:sldMkLst>
      </pc:sldChg>
      <pc:sldChg chg="add del">
        <pc:chgData name="Katharine Hutchinson" userId="c635759b-9870-4c5e-865d-c7e64a25b5dd" providerId="ADAL" clId="{900F2C49-4D25-3547-A626-BBF1F96B159A}" dt="2020-05-22T09:10:38.437" v="12" actId="2696"/>
        <pc:sldMkLst>
          <pc:docMk/>
          <pc:sldMk cId="3745310668" sldId="270"/>
        </pc:sldMkLst>
      </pc:sldChg>
      <pc:sldChg chg="add del">
        <pc:chgData name="Katharine Hutchinson" userId="c635759b-9870-4c5e-865d-c7e64a25b5dd" providerId="ADAL" clId="{900F2C49-4D25-3547-A626-BBF1F96B159A}" dt="2020-05-22T09:10:38.470" v="13" actId="2696"/>
        <pc:sldMkLst>
          <pc:docMk/>
          <pc:sldMk cId="1867158077" sldId="271"/>
        </pc:sldMkLst>
      </pc:sldChg>
      <pc:sldChg chg="add del">
        <pc:chgData name="Katharine Hutchinson" userId="c635759b-9870-4c5e-865d-c7e64a25b5dd" providerId="ADAL" clId="{900F2C49-4D25-3547-A626-BBF1F96B159A}" dt="2020-05-22T09:10:38.516" v="14" actId="2696"/>
        <pc:sldMkLst>
          <pc:docMk/>
          <pc:sldMk cId="1842689158" sldId="272"/>
        </pc:sldMkLst>
      </pc:sldChg>
      <pc:sldChg chg="add del">
        <pc:chgData name="Katharine Hutchinson" userId="c635759b-9870-4c5e-865d-c7e64a25b5dd" providerId="ADAL" clId="{900F2C49-4D25-3547-A626-BBF1F96B159A}" dt="2020-05-22T09:10:38.560" v="15" actId="2696"/>
        <pc:sldMkLst>
          <pc:docMk/>
          <pc:sldMk cId="426242254" sldId="273"/>
        </pc:sldMkLst>
      </pc:sldChg>
      <pc:sldChg chg="add del">
        <pc:chgData name="Katharine Hutchinson" userId="c635759b-9870-4c5e-865d-c7e64a25b5dd" providerId="ADAL" clId="{900F2C49-4D25-3547-A626-BBF1F96B159A}" dt="2020-05-22T09:10:38.606" v="16" actId="2696"/>
        <pc:sldMkLst>
          <pc:docMk/>
          <pc:sldMk cId="2835495731" sldId="274"/>
        </pc:sldMkLst>
      </pc:sldChg>
      <pc:sldChg chg="add del">
        <pc:chgData name="Katharine Hutchinson" userId="c635759b-9870-4c5e-865d-c7e64a25b5dd" providerId="ADAL" clId="{900F2C49-4D25-3547-A626-BBF1F96B159A}" dt="2020-05-22T09:10:38.644" v="17" actId="2696"/>
        <pc:sldMkLst>
          <pc:docMk/>
          <pc:sldMk cId="2968241212" sldId="275"/>
        </pc:sldMkLst>
      </pc:sldChg>
      <pc:sldChg chg="add del">
        <pc:chgData name="Katharine Hutchinson" userId="c635759b-9870-4c5e-865d-c7e64a25b5dd" providerId="ADAL" clId="{900F2C49-4D25-3547-A626-BBF1F96B159A}" dt="2020-05-22T09:10:38.695" v="18" actId="2696"/>
        <pc:sldMkLst>
          <pc:docMk/>
          <pc:sldMk cId="2089347704" sldId="276"/>
        </pc:sldMkLst>
      </pc:sldChg>
      <pc:sldChg chg="add del">
        <pc:chgData name="Katharine Hutchinson" userId="c635759b-9870-4c5e-865d-c7e64a25b5dd" providerId="ADAL" clId="{900F2C49-4D25-3547-A626-BBF1F96B159A}" dt="2020-05-22T09:10:38.752" v="19" actId="2696"/>
        <pc:sldMkLst>
          <pc:docMk/>
          <pc:sldMk cId="2434275765" sldId="277"/>
        </pc:sldMkLst>
      </pc:sldChg>
    </pc:docChg>
  </pc:docChgLst>
  <pc:docChgLst>
    <pc:chgData name="Katharine Hutchinson" userId="c635759b-9870-4c5e-865d-c7e64a25b5dd" providerId="ADAL" clId="{9281348B-2583-3944-BF80-DFE8700DF87F}"/>
    <pc:docChg chg="undo redo custSel modSld">
      <pc:chgData name="Katharine Hutchinson" userId="c635759b-9870-4c5e-865d-c7e64a25b5dd" providerId="ADAL" clId="{9281348B-2583-3944-BF80-DFE8700DF87F}" dt="2019-09-03T19:04:12.166" v="725" actId="20577"/>
      <pc:docMkLst>
        <pc:docMk/>
      </pc:docMkLst>
      <pc:sldChg chg="addSp modSp">
        <pc:chgData name="Katharine Hutchinson" userId="c635759b-9870-4c5e-865d-c7e64a25b5dd" providerId="ADAL" clId="{9281348B-2583-3944-BF80-DFE8700DF87F}" dt="2019-09-03T19:04:12.166" v="725" actId="20577"/>
        <pc:sldMkLst>
          <pc:docMk/>
          <pc:sldMk cId="514055543" sldId="260"/>
        </pc:sldMkLst>
        <pc:spChg chg="mod">
          <ac:chgData name="Katharine Hutchinson" userId="c635759b-9870-4c5e-865d-c7e64a25b5dd" providerId="ADAL" clId="{9281348B-2583-3944-BF80-DFE8700DF87F}" dt="2019-07-14T12:44:01.824" v="11" actId="1035"/>
          <ac:spMkLst>
            <pc:docMk/>
            <pc:sldMk cId="514055543" sldId="260"/>
            <ac:spMk id="2" creationId="{285BA30F-B7C3-1044-8A24-BE1742A35FE4}"/>
          </ac:spMkLst>
        </pc:spChg>
        <pc:spChg chg="mod">
          <ac:chgData name="Katharine Hutchinson" userId="c635759b-9870-4c5e-865d-c7e64a25b5dd" providerId="ADAL" clId="{9281348B-2583-3944-BF80-DFE8700DF87F}" dt="2019-07-14T12:44:25.789" v="15" actId="20577"/>
          <ac:spMkLst>
            <pc:docMk/>
            <pc:sldMk cId="514055543" sldId="260"/>
            <ac:spMk id="7" creationId="{BA731F4B-99C4-2C44-B5A0-D1E5D98DBF6A}"/>
          </ac:spMkLst>
        </pc:spChg>
        <pc:graphicFrameChg chg="mod modGraphic">
          <ac:chgData name="Katharine Hutchinson" userId="c635759b-9870-4c5e-865d-c7e64a25b5dd" providerId="ADAL" clId="{9281348B-2583-3944-BF80-DFE8700DF87F}" dt="2019-09-03T19:04:12.166" v="725" actId="20577"/>
          <ac:graphicFrameMkLst>
            <pc:docMk/>
            <pc:sldMk cId="514055543" sldId="260"/>
            <ac:graphicFrameMk id="4" creationId="{46379187-53A3-D54F-A200-9592DD2304AF}"/>
          </ac:graphicFrameMkLst>
        </pc:graphicFrameChg>
        <pc:picChg chg="add mod">
          <ac:chgData name="Katharine Hutchinson" userId="c635759b-9870-4c5e-865d-c7e64a25b5dd" providerId="ADAL" clId="{9281348B-2583-3944-BF80-DFE8700DF87F}" dt="2019-08-31T15:28:45.077" v="687" actId="1035"/>
          <ac:picMkLst>
            <pc:docMk/>
            <pc:sldMk cId="514055543" sldId="260"/>
            <ac:picMk id="3" creationId="{66FEB4EE-1194-E743-BD15-898F90D96136}"/>
          </ac:picMkLst>
        </pc:picChg>
        <pc:picChg chg="mod">
          <ac:chgData name="Katharine Hutchinson" userId="c635759b-9870-4c5e-865d-c7e64a25b5dd" providerId="ADAL" clId="{9281348B-2583-3944-BF80-DFE8700DF87F}" dt="2019-07-14T12:44:01.824" v="11" actId="1035"/>
          <ac:picMkLst>
            <pc:docMk/>
            <pc:sldMk cId="514055543" sldId="260"/>
            <ac:picMk id="9" creationId="{C60F3E36-F8F9-4C42-938E-EADD52A93966}"/>
          </ac:picMkLst>
        </pc:picChg>
      </pc:sldChg>
      <pc:sldChg chg="modSp">
        <pc:chgData name="Katharine Hutchinson" userId="c635759b-9870-4c5e-865d-c7e64a25b5dd" providerId="ADAL" clId="{9281348B-2583-3944-BF80-DFE8700DF87F}" dt="2019-08-31T11:59:09.518" v="482" actId="13926"/>
        <pc:sldMkLst>
          <pc:docMk/>
          <pc:sldMk cId="2219558100" sldId="261"/>
        </pc:sldMkLst>
        <pc:graphicFrameChg chg="mod modGraphic">
          <ac:chgData name="Katharine Hutchinson" userId="c635759b-9870-4c5e-865d-c7e64a25b5dd" providerId="ADAL" clId="{9281348B-2583-3944-BF80-DFE8700DF87F}" dt="2019-08-31T11:59:09.518" v="482" actId="13926"/>
          <ac:graphicFrameMkLst>
            <pc:docMk/>
            <pc:sldMk cId="2219558100" sldId="261"/>
            <ac:graphicFrameMk id="4" creationId="{A99609F5-9CF7-094D-BB90-C90D0B5C74E1}"/>
          </ac:graphicFrameMkLst>
        </pc:graphicFrameChg>
        <pc:picChg chg="mod">
          <ac:chgData name="Katharine Hutchinson" userId="c635759b-9870-4c5e-865d-c7e64a25b5dd" providerId="ADAL" clId="{9281348B-2583-3944-BF80-DFE8700DF87F}" dt="2019-08-31T10:00:10.334" v="242" actId="1076"/>
          <ac:picMkLst>
            <pc:docMk/>
            <pc:sldMk cId="2219558100" sldId="261"/>
            <ac:picMk id="2" creationId="{237204D1-8FFB-5641-BD41-E83B52C4F065}"/>
          </ac:picMkLst>
        </pc:picChg>
        <pc:picChg chg="mod">
          <ac:chgData name="Katharine Hutchinson" userId="c635759b-9870-4c5e-865d-c7e64a25b5dd" providerId="ADAL" clId="{9281348B-2583-3944-BF80-DFE8700DF87F}" dt="2019-08-31T10:00:10.334" v="242" actId="1076"/>
          <ac:picMkLst>
            <pc:docMk/>
            <pc:sldMk cId="2219558100" sldId="261"/>
            <ac:picMk id="3" creationId="{1AB87568-0DEB-4C4C-AC52-F8D47BA2AB3F}"/>
          </ac:picMkLst>
        </pc:picChg>
      </pc:sldChg>
      <pc:sldChg chg="addSp modSp">
        <pc:chgData name="Katharine Hutchinson" userId="c635759b-9870-4c5e-865d-c7e64a25b5dd" providerId="ADAL" clId="{9281348B-2583-3944-BF80-DFE8700DF87F}" dt="2019-08-31T11:58:55.969" v="480" actId="13926"/>
        <pc:sldMkLst>
          <pc:docMk/>
          <pc:sldMk cId="1830924650" sldId="262"/>
        </pc:sldMkLst>
        <pc:spChg chg="add mod">
          <ac:chgData name="Katharine Hutchinson" userId="c635759b-9870-4c5e-865d-c7e64a25b5dd" providerId="ADAL" clId="{9281348B-2583-3944-BF80-DFE8700DF87F}" dt="2019-07-27T13:18:30.307" v="192" actId="767"/>
          <ac:spMkLst>
            <pc:docMk/>
            <pc:sldMk cId="1830924650" sldId="262"/>
            <ac:spMk id="2" creationId="{C24F009B-E56B-9346-BD12-94E676386870}"/>
          </ac:spMkLst>
        </pc:spChg>
        <pc:graphicFrameChg chg="mod modGraphic">
          <ac:chgData name="Katharine Hutchinson" userId="c635759b-9870-4c5e-865d-c7e64a25b5dd" providerId="ADAL" clId="{9281348B-2583-3944-BF80-DFE8700DF87F}" dt="2019-08-31T11:58:55.969" v="480" actId="13926"/>
          <ac:graphicFrameMkLst>
            <pc:docMk/>
            <pc:sldMk cId="1830924650" sldId="262"/>
            <ac:graphicFrameMk id="4" creationId="{EF28C6CF-8E06-8444-8709-FE868A7B1DB4}"/>
          </ac:graphicFrameMkLst>
        </pc:graphicFrameChg>
        <pc:picChg chg="mod">
          <ac:chgData name="Katharine Hutchinson" userId="c635759b-9870-4c5e-865d-c7e64a25b5dd" providerId="ADAL" clId="{9281348B-2583-3944-BF80-DFE8700DF87F}" dt="2019-08-31T11:58:21.111" v="471" actId="1076"/>
          <ac:picMkLst>
            <pc:docMk/>
            <pc:sldMk cId="1830924650" sldId="262"/>
            <ac:picMk id="3" creationId="{60F2F127-D112-B646-BAD5-B18DB73F40B0}"/>
          </ac:picMkLst>
        </pc:picChg>
        <pc:picChg chg="mod">
          <ac:chgData name="Katharine Hutchinson" userId="c635759b-9870-4c5e-865d-c7e64a25b5dd" providerId="ADAL" clId="{9281348B-2583-3944-BF80-DFE8700DF87F}" dt="2019-08-31T11:58:49.552" v="478" actId="1076"/>
          <ac:picMkLst>
            <pc:docMk/>
            <pc:sldMk cId="1830924650" sldId="262"/>
            <ac:picMk id="5" creationId="{5276B882-B6DA-F34E-A04A-BB4E123766AA}"/>
          </ac:picMkLst>
        </pc:picChg>
        <pc:picChg chg="mod">
          <ac:chgData name="Katharine Hutchinson" userId="c635759b-9870-4c5e-865d-c7e64a25b5dd" providerId="ADAL" clId="{9281348B-2583-3944-BF80-DFE8700DF87F}" dt="2019-08-31T11:58:39.375" v="476" actId="1076"/>
          <ac:picMkLst>
            <pc:docMk/>
            <pc:sldMk cId="1830924650" sldId="262"/>
            <ac:picMk id="8" creationId="{44E855D8-087D-7C4A-A704-63BE4590FCE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3146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3781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6643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37A59-DF7C-3F47-B33A-60816A153CC1}"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0218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37A59-DF7C-3F47-B33A-60816A153CC1}"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341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37A59-DF7C-3F47-B33A-60816A153CC1}"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74840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37A59-DF7C-3F47-B33A-60816A153CC1}" type="datetimeFigureOut">
              <a:rPr lang="en-US" smtClean="0"/>
              <a:t>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8488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37A59-DF7C-3F47-B33A-60816A153CC1}" type="datetimeFigureOut">
              <a:rPr lang="en-US" smtClean="0"/>
              <a:t>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5297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37A59-DF7C-3F47-B33A-60816A153CC1}" type="datetimeFigureOut">
              <a:rPr lang="en-US" smtClean="0"/>
              <a:t>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381802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229761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37A59-DF7C-3F47-B33A-60816A153CC1}"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2D885-0A33-6F4C-A818-E4626F98051E}" type="slidenum">
              <a:rPr lang="en-US" smtClean="0"/>
              <a:t>‹#›</a:t>
            </a:fld>
            <a:endParaRPr lang="en-US"/>
          </a:p>
        </p:txBody>
      </p:sp>
    </p:spTree>
    <p:extLst>
      <p:ext uri="{BB962C8B-B14F-4D97-AF65-F5344CB8AC3E}">
        <p14:creationId xmlns:p14="http://schemas.microsoft.com/office/powerpoint/2010/main" val="131565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37A59-DF7C-3F47-B33A-60816A153CC1}" type="datetimeFigureOut">
              <a:rPr lang="en-US" smtClean="0"/>
              <a:t>1/6/2022</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2D885-0A33-6F4C-A818-E4626F98051E}" type="slidenum">
              <a:rPr lang="en-US" smtClean="0"/>
              <a:t>‹#›</a:t>
            </a:fld>
            <a:endParaRPr lang="en-US"/>
          </a:p>
        </p:txBody>
      </p:sp>
    </p:spTree>
    <p:extLst>
      <p:ext uri="{BB962C8B-B14F-4D97-AF65-F5344CB8AC3E}">
        <p14:creationId xmlns:p14="http://schemas.microsoft.com/office/powerpoint/2010/main" val="723046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6379187-53A3-D54F-A200-9592DD2304AF}"/>
              </a:ext>
            </a:extLst>
          </p:cNvPr>
          <p:cNvGraphicFramePr>
            <a:graphicFrameLocks noGrp="1"/>
          </p:cNvGraphicFramePr>
          <p:nvPr>
            <p:ph idx="1"/>
            <p:extLst>
              <p:ext uri="{D42A27DB-BD31-4B8C-83A1-F6EECF244321}">
                <p14:modId xmlns:p14="http://schemas.microsoft.com/office/powerpoint/2010/main" val="589227125"/>
              </p:ext>
            </p:extLst>
          </p:nvPr>
        </p:nvGraphicFramePr>
        <p:xfrm>
          <a:off x="283002" y="1056866"/>
          <a:ext cx="9412531" cy="5486400"/>
        </p:xfrm>
        <a:graphic>
          <a:graphicData uri="http://schemas.openxmlformats.org/drawingml/2006/table">
            <a:tbl>
              <a:tblPr firstRow="1" bandRow="1">
                <a:tableStyleId>{5940675A-B579-460E-94D1-54222C63F5DA}</a:tableStyleId>
              </a:tblPr>
              <a:tblGrid>
                <a:gridCol w="5232895">
                  <a:extLst>
                    <a:ext uri="{9D8B030D-6E8A-4147-A177-3AD203B41FA5}">
                      <a16:colId xmlns:a16="http://schemas.microsoft.com/office/drawing/2014/main" val="2819291962"/>
                    </a:ext>
                  </a:extLst>
                </a:gridCol>
                <a:gridCol w="4179636">
                  <a:extLst>
                    <a:ext uri="{9D8B030D-6E8A-4147-A177-3AD203B41FA5}">
                      <a16:colId xmlns:a16="http://schemas.microsoft.com/office/drawing/2014/main" val="2243296876"/>
                    </a:ext>
                  </a:extLst>
                </a:gridCol>
              </a:tblGrid>
              <a:tr h="402568">
                <a:tc gridSpan="2">
                  <a:txBody>
                    <a:bodyPr/>
                    <a:lstStyle/>
                    <a:p>
                      <a:pPr lvl="0">
                        <a:spcAft>
                          <a:spcPts val="0"/>
                        </a:spcAft>
                      </a:pPr>
                      <a:r>
                        <a:rPr lang="en-GB" sz="1200" b="1" dirty="0">
                          <a:latin typeface="Arial" panose="020B0604020202020204" pitchFamily="34" charset="0"/>
                          <a:ea typeface="Calibri" panose="020F0502020204030204" pitchFamily="34" charset="0"/>
                          <a:cs typeface="Arial" panose="020B0604020202020204" pitchFamily="34" charset="0"/>
                        </a:rPr>
                        <a:t>Who are the Jews?</a:t>
                      </a:r>
                    </a:p>
                    <a:p>
                      <a:pPr lvl="0">
                        <a:spcAft>
                          <a:spcPts val="0"/>
                        </a:spcAft>
                      </a:pPr>
                      <a:endParaRPr lang="en-GB" sz="1200" b="1" dirty="0">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Judaism is a religion followed by</a:t>
                      </a:r>
                      <a:r>
                        <a:rPr lang="en-US" sz="1200" b="1" kern="1200" dirty="0">
                          <a:solidFill>
                            <a:schemeClr val="tx1"/>
                          </a:solidFill>
                          <a:effectLst/>
                          <a:latin typeface="Arial" panose="020B0604020202020204" pitchFamily="34" charset="0"/>
                          <a:ea typeface="+mn-ea"/>
                          <a:cs typeface="Arial" panose="020B0604020202020204" pitchFamily="34" charset="0"/>
                        </a:rPr>
                        <a:t> Jews</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Unlike many other religions, people are born into Judaism. Even if someone does not follow the religion, he or she may still be Jewish.</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Jews can be any nationality or </a:t>
                      </a:r>
                      <a:r>
                        <a:rPr lang="en-US" sz="1200" kern="1200" dirty="0" err="1">
                          <a:solidFill>
                            <a:schemeClr val="tx1"/>
                          </a:solidFill>
                          <a:effectLst/>
                          <a:latin typeface="Arial" panose="020B0604020202020204" pitchFamily="34" charset="0"/>
                          <a:ea typeface="+mn-ea"/>
                          <a:cs typeface="Arial" panose="020B0604020202020204" pitchFamily="34" charset="0"/>
                        </a:rPr>
                        <a:t>colour</a:t>
                      </a:r>
                      <a:r>
                        <a:rPr lang="en-US" sz="1200" kern="1200" dirty="0">
                          <a:solidFill>
                            <a:schemeClr val="tx1"/>
                          </a:solidFill>
                          <a:effectLst/>
                          <a:latin typeface="Arial" panose="020B0604020202020204" pitchFamily="34" charset="0"/>
                          <a:ea typeface="+mn-ea"/>
                          <a:cs typeface="Arial" panose="020B0604020202020204" pitchFamily="34" charset="0"/>
                        </a:rPr>
                        <a:t>, and they live in many countries.</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Jews who do not believe in God are called </a:t>
                      </a:r>
                      <a:r>
                        <a:rPr lang="en-US" sz="1200" b="1" kern="1200" dirty="0">
                          <a:solidFill>
                            <a:schemeClr val="tx1"/>
                          </a:solidFill>
                          <a:effectLst/>
                          <a:latin typeface="Arial" panose="020B0604020202020204" pitchFamily="34" charset="0"/>
                          <a:ea typeface="+mn-ea"/>
                          <a:cs typeface="Arial" panose="020B0604020202020204" pitchFamily="34" charset="0"/>
                        </a:rPr>
                        <a:t>secular Jews</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Most Jews believe that you are Jewish if your mother is Jewish, or if you become Jewish through a long course of study and practice.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There are several different branches of Judaism. In Britain there are large </a:t>
                      </a:r>
                      <a:r>
                        <a:rPr lang="en-US" sz="1200" b="1" i="1" kern="1200" dirty="0">
                          <a:solidFill>
                            <a:schemeClr val="tx1"/>
                          </a:solidFill>
                          <a:effectLst/>
                          <a:latin typeface="Arial" panose="020B0604020202020204" pitchFamily="34" charset="0"/>
                          <a:ea typeface="+mn-ea"/>
                          <a:cs typeface="Arial" panose="020B0604020202020204" pitchFamily="34" charset="0"/>
                        </a:rPr>
                        <a:t>Orthodox</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b="1" i="1" kern="1200" dirty="0">
                          <a:solidFill>
                            <a:schemeClr val="tx1"/>
                          </a:solidFill>
                          <a:effectLst/>
                          <a:latin typeface="Arial" panose="020B0604020202020204" pitchFamily="34" charset="0"/>
                          <a:ea typeface="+mn-ea"/>
                          <a:cs typeface="Arial" panose="020B0604020202020204" pitchFamily="34" charset="0"/>
                        </a:rPr>
                        <a:t>Reform</a:t>
                      </a:r>
                      <a:r>
                        <a:rPr lang="en-US" sz="1200" kern="1200" dirty="0">
                          <a:solidFill>
                            <a:schemeClr val="tx1"/>
                          </a:solidFill>
                          <a:effectLst/>
                          <a:latin typeface="Arial" panose="020B0604020202020204" pitchFamily="34" charset="0"/>
                          <a:ea typeface="+mn-ea"/>
                          <a:cs typeface="Arial" panose="020B0604020202020204" pitchFamily="34" charset="0"/>
                        </a:rPr>
                        <a:t> and </a:t>
                      </a:r>
                      <a:r>
                        <a:rPr lang="en-US" sz="1200" b="1" i="1" kern="1200" dirty="0">
                          <a:solidFill>
                            <a:schemeClr val="tx1"/>
                          </a:solidFill>
                          <a:effectLst/>
                          <a:latin typeface="Arial" panose="020B0604020202020204" pitchFamily="34" charset="0"/>
                          <a:ea typeface="+mn-ea"/>
                          <a:cs typeface="Arial" panose="020B0604020202020204" pitchFamily="34" charset="0"/>
                        </a:rPr>
                        <a:t>Liberal</a:t>
                      </a:r>
                      <a:r>
                        <a:rPr lang="en-US" sz="1200" kern="1200" dirty="0">
                          <a:solidFill>
                            <a:schemeClr val="tx1"/>
                          </a:solidFill>
                          <a:effectLst/>
                          <a:latin typeface="Arial" panose="020B0604020202020204" pitchFamily="34" charset="0"/>
                          <a:ea typeface="+mn-ea"/>
                          <a:cs typeface="Arial" panose="020B0604020202020204" pitchFamily="34" charset="0"/>
                        </a:rPr>
                        <a:t> groups.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Many Jews believe that it is essential to keep the traditional beliefs and the Jewish way of life alive. They try to honour as many of God’s 613 laws (</a:t>
                      </a:r>
                      <a:r>
                        <a:rPr lang="en-US" sz="1200" b="1" i="1" kern="1200" dirty="0">
                          <a:solidFill>
                            <a:schemeClr val="tx1"/>
                          </a:solidFill>
                          <a:effectLst/>
                          <a:latin typeface="Arial" panose="020B0604020202020204" pitchFamily="34" charset="0"/>
                          <a:ea typeface="+mn-ea"/>
                          <a:cs typeface="Arial" panose="020B0604020202020204" pitchFamily="34" charset="0"/>
                        </a:rPr>
                        <a:t>mitzvot</a:t>
                      </a:r>
                      <a:r>
                        <a:rPr lang="en-US" sz="1200" kern="1200" dirty="0">
                          <a:solidFill>
                            <a:schemeClr val="tx1"/>
                          </a:solidFill>
                          <a:effectLst/>
                          <a:latin typeface="Arial" panose="020B0604020202020204" pitchFamily="34" charset="0"/>
                          <a:ea typeface="+mn-ea"/>
                          <a:cs typeface="Arial" panose="020B0604020202020204" pitchFamily="34" charset="0"/>
                        </a:rPr>
                        <a:t>) as possible.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Reform Jews and Liberal Jews think that Jewish belief and worship can change or </a:t>
                      </a:r>
                      <a:r>
                        <a:rPr lang="en-US" sz="1200" kern="1200" dirty="0" err="1">
                          <a:solidFill>
                            <a:schemeClr val="tx1"/>
                          </a:solidFill>
                          <a:effectLst/>
                          <a:latin typeface="Arial" panose="020B0604020202020204" pitchFamily="34" charset="0"/>
                          <a:ea typeface="+mn-ea"/>
                          <a:cs typeface="Arial" panose="020B0604020202020204" pitchFamily="34" charset="0"/>
                        </a:rPr>
                        <a:t>modernise</a:t>
                      </a:r>
                      <a:r>
                        <a:rPr lang="en-US" sz="1200" kern="1200" dirty="0">
                          <a:solidFill>
                            <a:schemeClr val="tx1"/>
                          </a:solidFill>
                          <a:effectLst/>
                          <a:latin typeface="Arial" panose="020B0604020202020204" pitchFamily="34" charset="0"/>
                          <a:ea typeface="+mn-ea"/>
                          <a:cs typeface="Arial" panose="020B0604020202020204" pitchFamily="34" charset="0"/>
                        </a:rPr>
                        <a:t> over time. </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5256320"/>
                  </a:ext>
                </a:extLst>
              </a:tr>
              <a:tr h="370840">
                <a:tc>
                  <a:txBody>
                    <a:bodyPr/>
                    <a:lstStyle/>
                    <a:p>
                      <a:pPr marL="0" lvl="0" indent="0">
                        <a:buFontTx/>
                        <a:buNone/>
                      </a:pPr>
                      <a:r>
                        <a:rPr lang="en-GB" sz="1200" b="1" kern="1200" dirty="0">
                          <a:solidFill>
                            <a:schemeClr val="tx1"/>
                          </a:solidFill>
                          <a:effectLst/>
                          <a:latin typeface="Arial" panose="020B0604020202020204" pitchFamily="34" charset="0"/>
                          <a:ea typeface="+mn-ea"/>
                          <a:cs typeface="Arial" panose="020B0604020202020204" pitchFamily="34" charset="0"/>
                        </a:rPr>
                        <a:t>How did Judaism begin?</a:t>
                      </a: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Jews believe that Judaism began about 4000 years ago when </a:t>
                      </a:r>
                      <a:r>
                        <a:rPr lang="en-US" sz="1200" b="1" i="1" kern="1200" dirty="0">
                          <a:solidFill>
                            <a:schemeClr val="tx1"/>
                          </a:solidFill>
                          <a:effectLst/>
                          <a:latin typeface="Arial" panose="020B0604020202020204" pitchFamily="34" charset="0"/>
                          <a:ea typeface="+mn-ea"/>
                          <a:cs typeface="Arial" panose="020B0604020202020204" pitchFamily="34" charset="0"/>
                        </a:rPr>
                        <a:t>Abraham</a:t>
                      </a:r>
                      <a:r>
                        <a:rPr lang="en-US" sz="1200" kern="1200" dirty="0">
                          <a:solidFill>
                            <a:schemeClr val="tx1"/>
                          </a:solidFill>
                          <a:effectLst/>
                          <a:latin typeface="Arial" panose="020B0604020202020204" pitchFamily="34" charset="0"/>
                          <a:ea typeface="+mn-ea"/>
                          <a:cs typeface="Arial" panose="020B0604020202020204" pitchFamily="34" charset="0"/>
                        </a:rPr>
                        <a:t> began to worship </a:t>
                      </a:r>
                      <a:r>
                        <a:rPr lang="en-US" sz="1200" b="1" i="1" kern="1200" dirty="0">
                          <a:solidFill>
                            <a:schemeClr val="tx1"/>
                          </a:solidFill>
                          <a:effectLst/>
                          <a:latin typeface="Arial" panose="020B0604020202020204" pitchFamily="34" charset="0"/>
                          <a:ea typeface="+mn-ea"/>
                          <a:cs typeface="Arial" panose="020B0604020202020204" pitchFamily="34" charset="0"/>
                        </a:rPr>
                        <a:t>one God</a:t>
                      </a:r>
                      <a:r>
                        <a:rPr lang="en-US" sz="1200" kern="1200" dirty="0">
                          <a:solidFill>
                            <a:schemeClr val="tx1"/>
                          </a:solidFill>
                          <a:effectLst/>
                          <a:latin typeface="Arial" panose="020B0604020202020204" pitchFamily="34" charset="0"/>
                          <a:ea typeface="+mn-ea"/>
                          <a:cs typeface="Arial" panose="020B0604020202020204" pitchFamily="34" charset="0"/>
                        </a:rPr>
                        <a:t> instead of many idols as his father had done.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God tested Abraham in ten different ways to see how strong his faith was.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God told Abraham that he had chosen him and his descendants to be a great nation of people who would have a special relationship with Him.</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Abraham entered into a </a:t>
                      </a:r>
                      <a:r>
                        <a:rPr lang="en-US" sz="1200" b="1" i="1" kern="1200" dirty="0">
                          <a:solidFill>
                            <a:schemeClr val="tx1"/>
                          </a:solidFill>
                          <a:effectLst/>
                          <a:latin typeface="Arial" panose="020B0604020202020204" pitchFamily="34" charset="0"/>
                          <a:ea typeface="+mn-ea"/>
                          <a:cs typeface="Arial" panose="020B0604020202020204" pitchFamily="34" charset="0"/>
                        </a:rPr>
                        <a:t>covenant</a:t>
                      </a:r>
                      <a:r>
                        <a:rPr lang="en-US" sz="1200" kern="1200" dirty="0">
                          <a:solidFill>
                            <a:schemeClr val="tx1"/>
                          </a:solidFill>
                          <a:effectLst/>
                          <a:latin typeface="Arial" panose="020B0604020202020204" pitchFamily="34" charset="0"/>
                          <a:ea typeface="+mn-ea"/>
                          <a:cs typeface="Arial" panose="020B0604020202020204" pitchFamily="34" charset="0"/>
                        </a:rPr>
                        <a:t> (agreement) with God, promising to be faithful and to teach His laws. God said he would bless Abraham and make his family a great nation.</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As part of this contract, God told Abraham that all of the males in his family must be </a:t>
                      </a:r>
                      <a:r>
                        <a:rPr lang="en-US" sz="1200" b="1" i="1" kern="1200" dirty="0">
                          <a:solidFill>
                            <a:schemeClr val="tx1"/>
                          </a:solidFill>
                          <a:effectLst/>
                          <a:latin typeface="Arial" panose="020B0604020202020204" pitchFamily="34" charset="0"/>
                          <a:ea typeface="+mn-ea"/>
                          <a:cs typeface="Arial" panose="020B0604020202020204" pitchFamily="34" charset="0"/>
                        </a:rPr>
                        <a:t>circumcised</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Originally, the descendants of Abraham were known as </a:t>
                      </a:r>
                      <a:r>
                        <a:rPr lang="en-US" sz="1200" b="1" i="1" kern="1200" dirty="0">
                          <a:solidFill>
                            <a:schemeClr val="tx1"/>
                          </a:solidFill>
                          <a:effectLst/>
                          <a:latin typeface="Arial" panose="020B0604020202020204" pitchFamily="34" charset="0"/>
                          <a:ea typeface="+mn-ea"/>
                          <a:cs typeface="Arial" panose="020B0604020202020204" pitchFamily="34" charset="0"/>
                        </a:rPr>
                        <a:t>Hebrews</a:t>
                      </a:r>
                      <a:r>
                        <a:rPr lang="en-US" sz="1200" kern="1200" dirty="0">
                          <a:solidFill>
                            <a:schemeClr val="tx1"/>
                          </a:solidFill>
                          <a:effectLst/>
                          <a:latin typeface="Arial" panose="020B0604020202020204" pitchFamily="34" charset="0"/>
                          <a:ea typeface="+mn-ea"/>
                          <a:cs typeface="Arial" panose="020B0604020202020204" pitchFamily="34" charset="0"/>
                        </a:rPr>
                        <a:t> or </a:t>
                      </a:r>
                      <a:r>
                        <a:rPr lang="en-US" sz="1200" b="1" i="1" kern="1200" dirty="0">
                          <a:solidFill>
                            <a:schemeClr val="tx1"/>
                          </a:solidFill>
                          <a:effectLst/>
                          <a:latin typeface="Arial" panose="020B0604020202020204" pitchFamily="34" charset="0"/>
                          <a:ea typeface="+mn-ea"/>
                          <a:cs typeface="Arial" panose="020B0604020202020204" pitchFamily="34" charset="0"/>
                        </a:rPr>
                        <a:t>Israelites</a:t>
                      </a:r>
                      <a:r>
                        <a:rPr lang="en-US" sz="1200" kern="1200" dirty="0">
                          <a:solidFill>
                            <a:schemeClr val="tx1"/>
                          </a:solidFill>
                          <a:effectLst/>
                          <a:latin typeface="Arial" panose="020B0604020202020204" pitchFamily="34" charset="0"/>
                          <a:ea typeface="+mn-ea"/>
                          <a:cs typeface="Arial" panose="020B0604020202020204" pitchFamily="34" charset="0"/>
                        </a:rPr>
                        <a:t>. People began to call them Jews about 2700 years ago because many of them were living in a southern part of Israel called Judah.</a:t>
                      </a:r>
                    </a:p>
                  </a:txBody>
                  <a:tcPr/>
                </a:tc>
                <a:tc>
                  <a:txBody>
                    <a:bodyPr/>
                    <a:lstStyle/>
                    <a:p>
                      <a:r>
                        <a:rPr lang="en-US" sz="1200" b="1" dirty="0">
                          <a:latin typeface="Arial" panose="020B0604020202020204" pitchFamily="34" charset="0"/>
                          <a:cs typeface="Arial" panose="020B0604020202020204" pitchFamily="34" charset="0"/>
                        </a:rPr>
                        <a:t>The Promised Land</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i="0" u="none" strike="noStrike" kern="1200" dirty="0">
                          <a:solidFill>
                            <a:schemeClr val="tx1"/>
                          </a:solidFill>
                          <a:effectLst/>
                          <a:latin typeface="Arial" panose="020B0604020202020204" pitchFamily="34" charset="0"/>
                          <a:ea typeface="+mn-ea"/>
                          <a:cs typeface="Arial" panose="020B0604020202020204" pitchFamily="34" charset="0"/>
                        </a:rPr>
                        <a:t>The Torah (the Jewish holy book) refers to God’s offer of a Promised Land for Abraham and his descendants. This is part of the covenant relationship.</a:t>
                      </a:r>
                    </a:p>
                  </a:txBody>
                  <a:tcPr/>
                </a:tc>
                <a:extLst>
                  <a:ext uri="{0D108BD9-81ED-4DB2-BD59-A6C34878D82A}">
                    <a16:rowId xmlns:a16="http://schemas.microsoft.com/office/drawing/2014/main" val="1759422556"/>
                  </a:ext>
                </a:extLst>
              </a:tr>
            </a:tbl>
          </a:graphicData>
        </a:graphic>
      </p:graphicFrame>
      <p:sp>
        <p:nvSpPr>
          <p:cNvPr id="7" name="TextBox 6">
            <a:extLst>
              <a:ext uri="{FF2B5EF4-FFF2-40B4-BE49-F238E27FC236}">
                <a16:creationId xmlns:a16="http://schemas.microsoft.com/office/drawing/2014/main" id="{BA731F4B-99C4-2C44-B5A0-D1E5D98DBF6A}"/>
              </a:ext>
            </a:extLst>
          </p:cNvPr>
          <p:cNvSpPr txBox="1"/>
          <p:nvPr/>
        </p:nvSpPr>
        <p:spPr>
          <a:xfrm>
            <a:off x="1500328" y="299054"/>
            <a:ext cx="2172390" cy="369332"/>
          </a:xfrm>
          <a:prstGeom prst="rect">
            <a:avLst/>
          </a:prstGeom>
          <a:noFill/>
        </p:spPr>
        <p:txBody>
          <a:bodyPr wrap="none" rtlCol="0">
            <a:spAutoFit/>
          </a:bodyPr>
          <a:lstStyle/>
          <a:p>
            <a:r>
              <a:rPr lang="en-US" b="1" smtClean="0">
                <a:latin typeface="Arial" panose="020B0604020202020204" pitchFamily="34" charset="0"/>
                <a:cs typeface="Arial" panose="020B0604020202020204" pitchFamily="34" charset="0"/>
              </a:rPr>
              <a:t>Judaism </a:t>
            </a:r>
            <a:r>
              <a:rPr lang="en-US" b="1" dirty="0">
                <a:latin typeface="Arial" panose="020B0604020202020204" pitchFamily="34" charset="0"/>
                <a:cs typeface="Arial" panose="020B0604020202020204" pitchFamily="34" charset="0"/>
              </a:rPr>
              <a:t>key facts</a:t>
            </a:r>
          </a:p>
        </p:txBody>
      </p:sp>
      <p:sp>
        <p:nvSpPr>
          <p:cNvPr id="2" name="Rectangle 1">
            <a:extLst>
              <a:ext uri="{FF2B5EF4-FFF2-40B4-BE49-F238E27FC236}">
                <a16:creationId xmlns:a16="http://schemas.microsoft.com/office/drawing/2014/main" id="{285BA30F-B7C3-1044-8A24-BE1742A35FE4}"/>
              </a:ext>
            </a:extLst>
          </p:cNvPr>
          <p:cNvSpPr/>
          <p:nvPr/>
        </p:nvSpPr>
        <p:spPr>
          <a:xfrm>
            <a:off x="4953000" y="523417"/>
            <a:ext cx="4765431" cy="461665"/>
          </a:xfrm>
          <a:prstGeom prst="rect">
            <a:avLst/>
          </a:prstGeom>
        </p:spPr>
        <p:txBody>
          <a:bodyPr wrap="square">
            <a:spAutoFit/>
          </a:bodyPr>
          <a:lstStyle/>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are expected to know all of the information in this booklet.</a:t>
            </a:r>
            <a:endParaRPr lang="en-GB" sz="1200" dirty="0">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en-GB" sz="1200" b="1" dirty="0">
                <a:latin typeface="Arial" panose="020B0604020202020204" pitchFamily="34" charset="0"/>
                <a:ea typeface="Times New Roman" panose="02020603050405020304" pitchFamily="18" charset="0"/>
                <a:cs typeface="Arial" panose="020B0604020202020204" pitchFamily="34" charset="0"/>
              </a:rPr>
              <a:t>You will be assessed on this knowledge.</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a:extLst>
              <a:ext uri="{FF2B5EF4-FFF2-40B4-BE49-F238E27FC236}">
                <a16:creationId xmlns:a16="http://schemas.microsoft.com/office/drawing/2014/main" id="{C60F3E36-F8F9-4C42-938E-EADD52A93966}"/>
              </a:ext>
            </a:extLst>
          </p:cNvPr>
          <p:cNvPicPr>
            <a:picLocks noChangeAspect="1"/>
          </p:cNvPicPr>
          <p:nvPr/>
        </p:nvPicPr>
        <p:blipFill rotWithShape="1">
          <a:blip r:embed="rId2"/>
          <a:srcRect l="34236" t="2083" r="37222" b="66250"/>
          <a:stretch/>
        </p:blipFill>
        <p:spPr>
          <a:xfrm>
            <a:off x="283002" y="47951"/>
            <a:ext cx="785531" cy="871538"/>
          </a:xfrm>
          <a:prstGeom prst="rect">
            <a:avLst/>
          </a:prstGeom>
        </p:spPr>
      </p:pic>
      <p:pic>
        <p:nvPicPr>
          <p:cNvPr id="3" name="Picture 2">
            <a:extLst>
              <a:ext uri="{FF2B5EF4-FFF2-40B4-BE49-F238E27FC236}">
                <a16:creationId xmlns:a16="http://schemas.microsoft.com/office/drawing/2014/main" id="{66FEB4EE-1194-E743-BD15-898F90D96136}"/>
              </a:ext>
            </a:extLst>
          </p:cNvPr>
          <p:cNvPicPr>
            <a:picLocks noChangeAspect="1"/>
          </p:cNvPicPr>
          <p:nvPr/>
        </p:nvPicPr>
        <p:blipFill>
          <a:blip r:embed="rId3"/>
          <a:stretch>
            <a:fillRect/>
          </a:stretch>
        </p:blipFill>
        <p:spPr>
          <a:xfrm>
            <a:off x="6428177" y="3602055"/>
            <a:ext cx="2368911" cy="1423219"/>
          </a:xfrm>
          <a:prstGeom prst="rect">
            <a:avLst/>
          </a:prstGeom>
        </p:spPr>
      </p:pic>
    </p:spTree>
    <p:extLst>
      <p:ext uri="{BB962C8B-B14F-4D97-AF65-F5344CB8AC3E}">
        <p14:creationId xmlns:p14="http://schemas.microsoft.com/office/powerpoint/2010/main" val="51405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99609F5-9CF7-094D-BB90-C90D0B5C74E1}"/>
              </a:ext>
            </a:extLst>
          </p:cNvPr>
          <p:cNvGraphicFramePr>
            <a:graphicFrameLocks noGrp="1"/>
          </p:cNvGraphicFramePr>
          <p:nvPr>
            <p:extLst>
              <p:ext uri="{D42A27DB-BD31-4B8C-83A1-F6EECF244321}">
                <p14:modId xmlns:p14="http://schemas.microsoft.com/office/powerpoint/2010/main" val="262615703"/>
              </p:ext>
            </p:extLst>
          </p:nvPr>
        </p:nvGraphicFramePr>
        <p:xfrm>
          <a:off x="128954" y="137160"/>
          <a:ext cx="9554308" cy="6035040"/>
        </p:xfrm>
        <a:graphic>
          <a:graphicData uri="http://schemas.openxmlformats.org/drawingml/2006/table">
            <a:tbl>
              <a:tblPr firstRow="1" bandRow="1">
                <a:tableStyleId>{5940675A-B579-460E-94D1-54222C63F5DA}</a:tableStyleId>
              </a:tblPr>
              <a:tblGrid>
                <a:gridCol w="7971692">
                  <a:extLst>
                    <a:ext uri="{9D8B030D-6E8A-4147-A177-3AD203B41FA5}">
                      <a16:colId xmlns:a16="http://schemas.microsoft.com/office/drawing/2014/main" val="768717943"/>
                    </a:ext>
                  </a:extLst>
                </a:gridCol>
                <a:gridCol w="1582616">
                  <a:extLst>
                    <a:ext uri="{9D8B030D-6E8A-4147-A177-3AD203B41FA5}">
                      <a16:colId xmlns:a16="http://schemas.microsoft.com/office/drawing/2014/main" val="1536585925"/>
                    </a:ext>
                  </a:extLst>
                </a:gridCol>
              </a:tblGrid>
              <a:tr h="741680">
                <a:tc gridSpan="2">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Core beliefs</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Judaism is a </a:t>
                      </a:r>
                      <a:r>
                        <a:rPr lang="en-US" sz="1200" b="1" i="1" kern="1200" dirty="0">
                          <a:solidFill>
                            <a:schemeClr val="tx1"/>
                          </a:solidFill>
                          <a:effectLst/>
                          <a:latin typeface="Arial" panose="020B0604020202020204" pitchFamily="34" charset="0"/>
                          <a:ea typeface="+mn-ea"/>
                          <a:cs typeface="Arial" panose="020B0604020202020204" pitchFamily="34" charset="0"/>
                        </a:rPr>
                        <a:t>monotheistic</a:t>
                      </a:r>
                      <a:r>
                        <a:rPr lang="en-US" sz="1200" kern="1200" dirty="0">
                          <a:solidFill>
                            <a:schemeClr val="tx1"/>
                          </a:solidFill>
                          <a:effectLst/>
                          <a:latin typeface="Arial" panose="020B0604020202020204" pitchFamily="34" charset="0"/>
                          <a:ea typeface="+mn-ea"/>
                          <a:cs typeface="Arial" panose="020B0604020202020204" pitchFamily="34" charset="0"/>
                        </a:rPr>
                        <a:t> religion which means that Jews believe in one God. Judaism is the oldest of the three Abrahamic religions (Judaism, Christianity and Islam).</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Jews believe that the name of God is so holy that it should not be spoken or written. They often write </a:t>
                      </a:r>
                      <a:r>
                        <a:rPr lang="en-US" sz="1200" b="1" i="1" kern="1200" dirty="0">
                          <a:solidFill>
                            <a:schemeClr val="tx1"/>
                          </a:solidFill>
                          <a:effectLst/>
                          <a:latin typeface="Arial" panose="020B0604020202020204" pitchFamily="34" charset="0"/>
                          <a:ea typeface="+mn-ea"/>
                          <a:cs typeface="Arial" panose="020B0604020202020204" pitchFamily="34" charset="0"/>
                        </a:rPr>
                        <a:t>G-d </a:t>
                      </a:r>
                      <a:r>
                        <a:rPr lang="en-US" sz="1200" kern="1200" dirty="0">
                          <a:solidFill>
                            <a:schemeClr val="tx1"/>
                          </a:solidFill>
                          <a:effectLst/>
                          <a:latin typeface="Arial" panose="020B0604020202020204" pitchFamily="34" charset="0"/>
                          <a:ea typeface="+mn-ea"/>
                          <a:cs typeface="Arial" panose="020B0604020202020204" pitchFamily="34" charset="0"/>
                        </a:rPr>
                        <a:t>or use names like </a:t>
                      </a:r>
                      <a:r>
                        <a:rPr lang="en-US" sz="1200" b="1" i="1" kern="1200" dirty="0" err="1">
                          <a:solidFill>
                            <a:schemeClr val="tx1"/>
                          </a:solidFill>
                          <a:effectLst/>
                          <a:latin typeface="Arial" panose="020B0604020202020204" pitchFamily="34" charset="0"/>
                          <a:ea typeface="+mn-ea"/>
                          <a:cs typeface="Arial" panose="020B0604020202020204" pitchFamily="34" charset="0"/>
                        </a:rPr>
                        <a:t>HaShem</a:t>
                      </a:r>
                      <a:r>
                        <a:rPr lang="en-US" sz="1200" kern="1200" dirty="0">
                          <a:solidFill>
                            <a:schemeClr val="tx1"/>
                          </a:solidFill>
                          <a:effectLst/>
                          <a:latin typeface="Arial" panose="020B0604020202020204" pitchFamily="34" charset="0"/>
                          <a:ea typeface="+mn-ea"/>
                          <a:cs typeface="Arial" panose="020B0604020202020204" pitchFamily="34" charset="0"/>
                        </a:rPr>
                        <a:t> (which means ‘The Name’) or </a:t>
                      </a:r>
                      <a:r>
                        <a:rPr lang="en-US" sz="1200" b="1" i="1" kern="1200" dirty="0">
                          <a:solidFill>
                            <a:schemeClr val="tx1"/>
                          </a:solidFill>
                          <a:effectLst/>
                          <a:latin typeface="Arial" panose="020B0604020202020204" pitchFamily="34" charset="0"/>
                          <a:ea typeface="+mn-ea"/>
                          <a:cs typeface="Arial" panose="020B0604020202020204" pitchFamily="34" charset="0"/>
                        </a:rPr>
                        <a:t>Adonai</a:t>
                      </a:r>
                      <a:r>
                        <a:rPr lang="en-US" sz="1200" kern="1200" dirty="0">
                          <a:solidFill>
                            <a:schemeClr val="tx1"/>
                          </a:solidFill>
                          <a:effectLst/>
                          <a:latin typeface="Arial" panose="020B0604020202020204" pitchFamily="34" charset="0"/>
                          <a:ea typeface="+mn-ea"/>
                          <a:cs typeface="Arial" panose="020B0604020202020204" pitchFamily="34" charset="0"/>
                        </a:rPr>
                        <a:t> (which means My Lord), or </a:t>
                      </a:r>
                      <a:r>
                        <a:rPr lang="en-US" sz="1200" b="1" i="1" kern="1200" dirty="0" err="1">
                          <a:solidFill>
                            <a:schemeClr val="tx1"/>
                          </a:solidFill>
                          <a:effectLst/>
                          <a:latin typeface="Arial" panose="020B0604020202020204" pitchFamily="34" charset="0"/>
                          <a:ea typeface="+mn-ea"/>
                          <a:cs typeface="Arial" panose="020B0604020202020204" pitchFamily="34" charset="0"/>
                        </a:rPr>
                        <a:t>Melech</a:t>
                      </a:r>
                      <a:r>
                        <a:rPr lang="en-US" sz="1200" b="1" i="1" kern="1200" dirty="0">
                          <a:solidFill>
                            <a:schemeClr val="tx1"/>
                          </a:solidFill>
                          <a:effectLst/>
                          <a:latin typeface="Arial" panose="020B0604020202020204" pitchFamily="34" charset="0"/>
                          <a:ea typeface="+mn-ea"/>
                          <a:cs typeface="Arial" panose="020B0604020202020204" pitchFamily="34" charset="0"/>
                        </a:rPr>
                        <a:t> </a:t>
                      </a:r>
                      <a:r>
                        <a:rPr lang="en-US" sz="1200" b="1" i="1" kern="1200" dirty="0" err="1">
                          <a:solidFill>
                            <a:schemeClr val="tx1"/>
                          </a:solidFill>
                          <a:effectLst/>
                          <a:latin typeface="Arial" panose="020B0604020202020204" pitchFamily="34" charset="0"/>
                          <a:ea typeface="+mn-ea"/>
                          <a:cs typeface="Arial" panose="020B0604020202020204" pitchFamily="34" charset="0"/>
                        </a:rPr>
                        <a:t>HaOlam</a:t>
                      </a:r>
                      <a:r>
                        <a:rPr lang="en-US" sz="1200" b="1" i="1"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(which means King of the Universe).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Jews describe G-d as </a:t>
                      </a:r>
                      <a:r>
                        <a:rPr lang="en-US" sz="1200" b="1" i="1" kern="1200" dirty="0">
                          <a:solidFill>
                            <a:schemeClr val="tx1"/>
                          </a:solidFill>
                          <a:effectLst/>
                          <a:latin typeface="Arial" panose="020B0604020202020204" pitchFamily="34" charset="0"/>
                          <a:ea typeface="+mn-ea"/>
                          <a:cs typeface="Arial" panose="020B0604020202020204" pitchFamily="34" charset="0"/>
                        </a:rPr>
                        <a:t>eternal</a:t>
                      </a:r>
                      <a:r>
                        <a:rPr lang="en-US" sz="1200" kern="1200" dirty="0">
                          <a:solidFill>
                            <a:schemeClr val="tx1"/>
                          </a:solidFill>
                          <a:effectLst/>
                          <a:latin typeface="Arial" panose="020B0604020202020204" pitchFamily="34" charset="0"/>
                          <a:ea typeface="+mn-ea"/>
                          <a:cs typeface="Arial" panose="020B0604020202020204" pitchFamily="34" charset="0"/>
                        </a:rPr>
                        <a:t>, which means He has no beginning or end.</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Jews believe that G-d is the </a:t>
                      </a:r>
                      <a:r>
                        <a:rPr lang="en-US" sz="1200" b="1" i="1" kern="1200" dirty="0">
                          <a:solidFill>
                            <a:schemeClr val="tx1"/>
                          </a:solidFill>
                          <a:effectLst/>
                          <a:latin typeface="Arial" panose="020B0604020202020204" pitchFamily="34" charset="0"/>
                          <a:ea typeface="+mn-ea"/>
                          <a:cs typeface="Arial" panose="020B0604020202020204" pitchFamily="34" charset="0"/>
                        </a:rPr>
                        <a:t>creato</a:t>
                      </a:r>
                      <a:r>
                        <a:rPr lang="en-US" sz="1200" kern="1200" dirty="0">
                          <a:solidFill>
                            <a:schemeClr val="tx1"/>
                          </a:solidFill>
                          <a:effectLst/>
                          <a:latin typeface="Arial" panose="020B0604020202020204" pitchFamily="34" charset="0"/>
                          <a:ea typeface="+mn-ea"/>
                          <a:cs typeface="Arial" panose="020B0604020202020204" pitchFamily="34" charset="0"/>
                        </a:rPr>
                        <a:t>r of everything.</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Jews believe that G-d is </a:t>
                      </a:r>
                      <a:r>
                        <a:rPr lang="en-US" sz="1200" b="1" i="1" kern="1200" dirty="0">
                          <a:solidFill>
                            <a:schemeClr val="tx1"/>
                          </a:solidFill>
                          <a:effectLst/>
                          <a:latin typeface="Arial" panose="020B0604020202020204" pitchFamily="34" charset="0"/>
                          <a:ea typeface="+mn-ea"/>
                          <a:cs typeface="Arial" panose="020B0604020202020204" pitchFamily="34" charset="0"/>
                        </a:rPr>
                        <a:t>almighty</a:t>
                      </a:r>
                      <a:r>
                        <a:rPr lang="en-US" sz="1200" kern="1200" dirty="0">
                          <a:solidFill>
                            <a:schemeClr val="tx1"/>
                          </a:solidFill>
                          <a:effectLst/>
                          <a:latin typeface="Arial" panose="020B0604020202020204" pitchFamily="34" charset="0"/>
                          <a:ea typeface="+mn-ea"/>
                          <a:cs typeface="Arial" panose="020B0604020202020204" pitchFamily="34" charset="0"/>
                        </a:rPr>
                        <a:t>, which means that He is all-powerful.</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Jews believe that G-d is </a:t>
                      </a:r>
                      <a:r>
                        <a:rPr lang="en-US" sz="1200" b="1" i="1" kern="1200" dirty="0">
                          <a:solidFill>
                            <a:schemeClr val="tx1"/>
                          </a:solidFill>
                          <a:effectLst/>
                          <a:latin typeface="Arial" panose="020B0604020202020204" pitchFamily="34" charset="0"/>
                          <a:ea typeface="+mn-ea"/>
                          <a:cs typeface="Arial" panose="020B0604020202020204" pitchFamily="34" charset="0"/>
                        </a:rPr>
                        <a:t>good and loving</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Orthodox Jews think that God’s laws (in the Holy Book, the Torah) should be followed very closely.</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Reform Jews and Liberal Jews may interpret and apply some of the laws in the Torah differently because they reflect the times in which they were written rather than how G-d wants people to live now.</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Jews try to follow the 613 </a:t>
                      </a:r>
                      <a:r>
                        <a:rPr lang="en-US" sz="1200" b="1" i="1" kern="1200" dirty="0">
                          <a:solidFill>
                            <a:schemeClr val="tx1"/>
                          </a:solidFill>
                          <a:effectLst/>
                          <a:latin typeface="Arial" panose="020B0604020202020204" pitchFamily="34" charset="0"/>
                          <a:ea typeface="+mn-ea"/>
                          <a:cs typeface="Arial" panose="020B0604020202020204" pitchFamily="34" charset="0"/>
                        </a:rPr>
                        <a:t>mitzvot</a:t>
                      </a:r>
                      <a:r>
                        <a:rPr lang="en-US" sz="1200" kern="1200" dirty="0">
                          <a:solidFill>
                            <a:schemeClr val="tx1"/>
                          </a:solidFill>
                          <a:effectLst/>
                          <a:latin typeface="Arial" panose="020B0604020202020204" pitchFamily="34" charset="0"/>
                          <a:ea typeface="+mn-ea"/>
                          <a:cs typeface="Arial" panose="020B0604020202020204" pitchFamily="34" charset="0"/>
                        </a:rPr>
                        <a:t> – these are the laws given in the Torah.</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There are many food laws (</a:t>
                      </a:r>
                      <a:r>
                        <a:rPr lang="en-US" sz="1200" b="1" i="1" kern="1200" dirty="0">
                          <a:solidFill>
                            <a:schemeClr val="tx1"/>
                          </a:solidFill>
                          <a:effectLst/>
                          <a:latin typeface="Arial" panose="020B0604020202020204" pitchFamily="34" charset="0"/>
                          <a:ea typeface="+mn-ea"/>
                          <a:cs typeface="Arial" panose="020B0604020202020204" pitchFamily="34" charset="0"/>
                        </a:rPr>
                        <a:t>kashrut</a:t>
                      </a:r>
                      <a:r>
                        <a:rPr lang="en-US" sz="1200" kern="1200" dirty="0">
                          <a:solidFill>
                            <a:schemeClr val="tx1"/>
                          </a:solidFill>
                          <a:effectLst/>
                          <a:latin typeface="Arial" panose="020B0604020202020204" pitchFamily="34" charset="0"/>
                          <a:ea typeface="+mn-ea"/>
                          <a:cs typeface="Arial" panose="020B0604020202020204" pitchFamily="34" charset="0"/>
                        </a:rPr>
                        <a:t>) in Judaism. Food that is acceptable to eat is called</a:t>
                      </a:r>
                      <a:r>
                        <a:rPr lang="en-US" sz="1200" b="1" i="1" kern="1200" dirty="0">
                          <a:solidFill>
                            <a:schemeClr val="tx1"/>
                          </a:solidFill>
                          <a:effectLst/>
                          <a:latin typeface="Arial" panose="020B0604020202020204" pitchFamily="34" charset="0"/>
                          <a:ea typeface="+mn-ea"/>
                          <a:cs typeface="Arial" panose="020B0604020202020204" pitchFamily="34" charset="0"/>
                        </a:rPr>
                        <a:t> kosher</a:t>
                      </a:r>
                      <a:r>
                        <a:rPr lang="en-US" sz="1200" kern="1200" dirty="0">
                          <a:solidFill>
                            <a:schemeClr val="tx1"/>
                          </a:solidFill>
                          <a:effectLst/>
                          <a:latin typeface="Arial" panose="020B0604020202020204" pitchFamily="34" charset="0"/>
                          <a:ea typeface="+mn-ea"/>
                          <a:cs typeface="Arial" panose="020B0604020202020204" pitchFamily="34" charset="0"/>
                        </a:rPr>
                        <a:t>, which means fit or correct. Any food that is not kosher is described as </a:t>
                      </a:r>
                      <a:r>
                        <a:rPr lang="en-US" sz="1200" b="1" i="1" kern="1200" dirty="0">
                          <a:solidFill>
                            <a:schemeClr val="tx1"/>
                          </a:solidFill>
                          <a:effectLst/>
                          <a:latin typeface="Arial" panose="020B0604020202020204" pitchFamily="34" charset="0"/>
                          <a:ea typeface="+mn-ea"/>
                          <a:cs typeface="Arial" panose="020B0604020202020204" pitchFamily="34" charset="0"/>
                        </a:rPr>
                        <a:t>trefah</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08947695"/>
                  </a:ext>
                </a:extLst>
              </a:tr>
              <a:tr h="370840">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Holy Books / Prayer</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holiest Jewish book is the </a:t>
                      </a:r>
                      <a:r>
                        <a:rPr lang="en-US" sz="1200" b="1" i="1" kern="1200" dirty="0">
                          <a:solidFill>
                            <a:schemeClr val="tx1"/>
                          </a:solidFill>
                          <a:effectLst/>
                          <a:latin typeface="Arial" panose="020B0604020202020204" pitchFamily="34" charset="0"/>
                          <a:ea typeface="+mn-ea"/>
                          <a:cs typeface="Arial" panose="020B0604020202020204" pitchFamily="34" charset="0"/>
                        </a:rPr>
                        <a:t>Torah</a:t>
                      </a:r>
                      <a:r>
                        <a:rPr lang="en-US" sz="1200" kern="1200" dirty="0">
                          <a:solidFill>
                            <a:schemeClr val="tx1"/>
                          </a:solidFill>
                          <a:effectLst/>
                          <a:latin typeface="Arial" panose="020B0604020202020204" pitchFamily="34" charset="0"/>
                          <a:ea typeface="+mn-ea"/>
                          <a:cs typeface="Arial" panose="020B0604020202020204" pitchFamily="34" charset="0"/>
                        </a:rPr>
                        <a:t>, a parchment scroll on which the Five Books of Moses are handwritten in Hebrew.</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Torah teaches Jews about how their religion began and the laws that G-d wants them to follow as part of their special covenant relationship.</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Torah contains the 613 laws (</a:t>
                      </a:r>
                      <a:r>
                        <a:rPr lang="en-US" sz="1200" b="1" i="1" kern="1200" dirty="0">
                          <a:solidFill>
                            <a:schemeClr val="tx1"/>
                          </a:solidFill>
                          <a:effectLst/>
                          <a:latin typeface="Arial" panose="020B0604020202020204" pitchFamily="34" charset="0"/>
                          <a:ea typeface="+mn-ea"/>
                          <a:cs typeface="Arial" panose="020B0604020202020204" pitchFamily="34" charset="0"/>
                        </a:rPr>
                        <a:t>mitzvot</a:t>
                      </a:r>
                      <a:r>
                        <a:rPr lang="en-US" sz="1200" kern="1200" dirty="0">
                          <a:solidFill>
                            <a:schemeClr val="tx1"/>
                          </a:solidFill>
                          <a:effectLst/>
                          <a:latin typeface="Arial" panose="020B0604020202020204" pitchFamily="34" charset="0"/>
                          <a:ea typeface="+mn-ea"/>
                          <a:cs typeface="Arial" panose="020B0604020202020204" pitchFamily="34" charset="0"/>
                        </a:rPr>
                        <a:t>) that Jews must follow. This includes the </a:t>
                      </a:r>
                      <a:r>
                        <a:rPr lang="en-US" sz="1200" b="1" i="1" kern="1200" dirty="0">
                          <a:solidFill>
                            <a:schemeClr val="tx1"/>
                          </a:solidFill>
                          <a:effectLst/>
                          <a:latin typeface="Arial" panose="020B0604020202020204" pitchFamily="34" charset="0"/>
                          <a:ea typeface="+mn-ea"/>
                          <a:cs typeface="Arial" panose="020B0604020202020204" pitchFamily="34" charset="0"/>
                        </a:rPr>
                        <a:t>Ten Commandments</a:t>
                      </a:r>
                      <a:r>
                        <a:rPr lang="en-US" sz="1200" kern="1200" dirty="0">
                          <a:solidFill>
                            <a:schemeClr val="tx1"/>
                          </a:solidFill>
                          <a:effectLst/>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person reading from the Torah uses a pointing stick with a hand on it. This is called a </a:t>
                      </a:r>
                      <a:r>
                        <a:rPr lang="en-US" sz="1200" b="1" i="1" kern="1200" dirty="0" err="1">
                          <a:solidFill>
                            <a:schemeClr val="tx1"/>
                          </a:solidFill>
                          <a:effectLst/>
                          <a:latin typeface="Arial" panose="020B0604020202020204" pitchFamily="34" charset="0"/>
                          <a:ea typeface="+mn-ea"/>
                          <a:cs typeface="Arial" panose="020B0604020202020204" pitchFamily="34" charset="0"/>
                        </a:rPr>
                        <a:t>Yad</a:t>
                      </a:r>
                      <a:r>
                        <a:rPr lang="en-US" sz="1200" kern="1200" dirty="0">
                          <a:solidFill>
                            <a:schemeClr val="tx1"/>
                          </a:solidFill>
                          <a:effectLst/>
                          <a:latin typeface="Arial" panose="020B0604020202020204" pitchFamily="34" charset="0"/>
                          <a:ea typeface="+mn-ea"/>
                          <a:cs typeface="Arial" panose="020B0604020202020204" pitchFamily="34" charset="0"/>
                        </a:rPr>
                        <a:t>. It is used so that no fingers can damage the holy scroll and because it would be inappropriate to touch the holy scroll with a finger.</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1" i="1" kern="1200" dirty="0">
                          <a:solidFill>
                            <a:schemeClr val="tx1"/>
                          </a:solidFill>
                          <a:effectLst/>
                          <a:latin typeface="Arial" panose="020B0604020202020204" pitchFamily="34" charset="0"/>
                          <a:ea typeface="+mn-ea"/>
                          <a:cs typeface="Arial" panose="020B0604020202020204" pitchFamily="34" charset="0"/>
                        </a:rPr>
                        <a:t>Prayer books </a:t>
                      </a:r>
                      <a:r>
                        <a:rPr lang="en-US" sz="1200" kern="1200" dirty="0">
                          <a:solidFill>
                            <a:schemeClr val="tx1"/>
                          </a:solidFill>
                          <a:effectLst/>
                          <a:latin typeface="Arial" panose="020B0604020202020204" pitchFamily="34" charset="0"/>
                          <a:ea typeface="+mn-ea"/>
                          <a:cs typeface="Arial" panose="020B0604020202020204" pitchFamily="34" charset="0"/>
                        </a:rPr>
                        <a:t>are also important Jewish holy books. There are different prayer books for </a:t>
                      </a:r>
                      <a:r>
                        <a:rPr lang="en-US" sz="1200" b="1" i="1" kern="1200" dirty="0">
                          <a:solidFill>
                            <a:schemeClr val="tx1"/>
                          </a:solidFill>
                          <a:effectLst/>
                          <a:latin typeface="Arial" panose="020B0604020202020204" pitchFamily="34" charset="0"/>
                          <a:ea typeface="+mn-ea"/>
                          <a:cs typeface="Arial" panose="020B0604020202020204" pitchFamily="34" charset="0"/>
                        </a:rPr>
                        <a:t>Shabbat</a:t>
                      </a:r>
                      <a:r>
                        <a:rPr lang="en-US" sz="1200" kern="1200" dirty="0">
                          <a:solidFill>
                            <a:schemeClr val="tx1"/>
                          </a:solidFill>
                          <a:effectLst/>
                          <a:latin typeface="Arial" panose="020B0604020202020204" pitchFamily="34" charset="0"/>
                          <a:ea typeface="+mn-ea"/>
                          <a:cs typeface="Arial" panose="020B0604020202020204" pitchFamily="34" charset="0"/>
                        </a:rPr>
                        <a:t> and the </a:t>
                      </a:r>
                      <a:r>
                        <a:rPr lang="en-US" sz="1200" b="1" i="1" kern="1200" dirty="0">
                          <a:solidFill>
                            <a:schemeClr val="tx1"/>
                          </a:solidFill>
                          <a:effectLst/>
                          <a:latin typeface="Arial" panose="020B0604020202020204" pitchFamily="34" charset="0"/>
                          <a:ea typeface="+mn-ea"/>
                          <a:cs typeface="Arial" panose="020B0604020202020204" pitchFamily="34" charset="0"/>
                        </a:rPr>
                        <a:t>High Holy Days.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One of the most important prayers in Judaism is called the</a:t>
                      </a:r>
                      <a:r>
                        <a:rPr lang="en-US" sz="1200" b="1" i="1" kern="1200" dirty="0">
                          <a:solidFill>
                            <a:schemeClr val="tx1"/>
                          </a:solidFill>
                          <a:effectLst/>
                          <a:latin typeface="Arial" panose="020B0604020202020204" pitchFamily="34" charset="0"/>
                          <a:ea typeface="+mn-ea"/>
                          <a:cs typeface="Arial" panose="020B0604020202020204" pitchFamily="34" charset="0"/>
                        </a:rPr>
                        <a:t> Shema </a:t>
                      </a:r>
                      <a:r>
                        <a:rPr lang="en-US" sz="1200" kern="1200" dirty="0">
                          <a:solidFill>
                            <a:schemeClr val="tx1"/>
                          </a:solidFill>
                          <a:effectLst/>
                          <a:latin typeface="Arial" panose="020B0604020202020204" pitchFamily="34" charset="0"/>
                          <a:ea typeface="+mn-ea"/>
                          <a:cs typeface="Arial" panose="020B0604020202020204" pitchFamily="34" charset="0"/>
                        </a:rPr>
                        <a:t>(Hebrew for ‘Hear’). In the Shema, Jews says that they believe in one G-d. It is a statement of faith rather than a prayer to G-d.</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first line of the Shema is: ‘Hear, O Israel, the Lord is our G-d, the Lord is One.’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lvl="0" indent="0">
                        <a:buFontTx/>
                        <a:buNone/>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975161951"/>
                  </a:ext>
                </a:extLst>
              </a:tr>
            </a:tbl>
          </a:graphicData>
        </a:graphic>
      </p:graphicFrame>
      <p:pic>
        <p:nvPicPr>
          <p:cNvPr id="2" name="Picture 1">
            <a:extLst>
              <a:ext uri="{FF2B5EF4-FFF2-40B4-BE49-F238E27FC236}">
                <a16:creationId xmlns:a16="http://schemas.microsoft.com/office/drawing/2014/main" id="{237204D1-8FFB-5641-BD41-E83B52C4F065}"/>
              </a:ext>
            </a:extLst>
          </p:cNvPr>
          <p:cNvPicPr>
            <a:picLocks noChangeAspect="1"/>
          </p:cNvPicPr>
          <p:nvPr/>
        </p:nvPicPr>
        <p:blipFill>
          <a:blip r:embed="rId2"/>
          <a:stretch>
            <a:fillRect/>
          </a:stretch>
        </p:blipFill>
        <p:spPr>
          <a:xfrm>
            <a:off x="8316231" y="3198350"/>
            <a:ext cx="1171465" cy="1547446"/>
          </a:xfrm>
          <a:prstGeom prst="rect">
            <a:avLst/>
          </a:prstGeom>
        </p:spPr>
      </p:pic>
      <p:pic>
        <p:nvPicPr>
          <p:cNvPr id="3" name="Picture 2">
            <a:extLst>
              <a:ext uri="{FF2B5EF4-FFF2-40B4-BE49-F238E27FC236}">
                <a16:creationId xmlns:a16="http://schemas.microsoft.com/office/drawing/2014/main" id="{1AB87568-0DEB-4C4C-AC52-F8D47BA2AB3F}"/>
              </a:ext>
            </a:extLst>
          </p:cNvPr>
          <p:cNvPicPr>
            <a:picLocks noChangeAspect="1"/>
          </p:cNvPicPr>
          <p:nvPr/>
        </p:nvPicPr>
        <p:blipFill>
          <a:blip r:embed="rId3">
            <a:grayscl/>
          </a:blip>
          <a:stretch>
            <a:fillRect/>
          </a:stretch>
        </p:blipFill>
        <p:spPr>
          <a:xfrm>
            <a:off x="8234091" y="4746940"/>
            <a:ext cx="1261296" cy="840864"/>
          </a:xfrm>
          <a:prstGeom prst="rect">
            <a:avLst/>
          </a:prstGeom>
        </p:spPr>
      </p:pic>
    </p:spTree>
    <p:extLst>
      <p:ext uri="{BB962C8B-B14F-4D97-AF65-F5344CB8AC3E}">
        <p14:creationId xmlns:p14="http://schemas.microsoft.com/office/powerpoint/2010/main" val="221955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28C6CF-8E06-8444-8709-FE868A7B1DB4}"/>
              </a:ext>
            </a:extLst>
          </p:cNvPr>
          <p:cNvGraphicFramePr>
            <a:graphicFrameLocks noGrp="1"/>
          </p:cNvGraphicFramePr>
          <p:nvPr>
            <p:extLst>
              <p:ext uri="{D42A27DB-BD31-4B8C-83A1-F6EECF244321}">
                <p14:modId xmlns:p14="http://schemas.microsoft.com/office/powerpoint/2010/main" val="3514159738"/>
              </p:ext>
            </p:extLst>
          </p:nvPr>
        </p:nvGraphicFramePr>
        <p:xfrm>
          <a:off x="169006" y="152157"/>
          <a:ext cx="9461881" cy="6400800"/>
        </p:xfrm>
        <a:graphic>
          <a:graphicData uri="http://schemas.openxmlformats.org/drawingml/2006/table">
            <a:tbl>
              <a:tblPr firstRow="1" bandRow="1">
                <a:tableStyleId>{5940675A-B579-460E-94D1-54222C63F5DA}</a:tableStyleId>
              </a:tblPr>
              <a:tblGrid>
                <a:gridCol w="1778547">
                  <a:extLst>
                    <a:ext uri="{9D8B030D-6E8A-4147-A177-3AD203B41FA5}">
                      <a16:colId xmlns:a16="http://schemas.microsoft.com/office/drawing/2014/main" val="3373564710"/>
                    </a:ext>
                  </a:extLst>
                </a:gridCol>
                <a:gridCol w="4417621">
                  <a:extLst>
                    <a:ext uri="{9D8B030D-6E8A-4147-A177-3AD203B41FA5}">
                      <a16:colId xmlns:a16="http://schemas.microsoft.com/office/drawing/2014/main" val="1873278258"/>
                    </a:ext>
                  </a:extLst>
                </a:gridCol>
                <a:gridCol w="3265713">
                  <a:extLst>
                    <a:ext uri="{9D8B030D-6E8A-4147-A177-3AD203B41FA5}">
                      <a16:colId xmlns:a16="http://schemas.microsoft.com/office/drawing/2014/main" val="1867582021"/>
                    </a:ext>
                  </a:extLst>
                </a:gridCol>
              </a:tblGrid>
              <a:tr h="2547601">
                <a:tc gridSpan="2">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The synagogue</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 synagogue (also known as </a:t>
                      </a:r>
                      <a:r>
                        <a:rPr lang="en-US" sz="1200" b="1" i="1" kern="1200" dirty="0">
                          <a:solidFill>
                            <a:schemeClr val="tx1"/>
                          </a:solidFill>
                          <a:effectLst/>
                          <a:latin typeface="Arial" panose="020B0604020202020204" pitchFamily="34" charset="0"/>
                          <a:ea typeface="+mn-ea"/>
                          <a:cs typeface="Arial" panose="020B0604020202020204" pitchFamily="34" charset="0"/>
                        </a:rPr>
                        <a:t>Shul</a:t>
                      </a:r>
                      <a:r>
                        <a:rPr lang="en-US" sz="1200" kern="1200" dirty="0">
                          <a:solidFill>
                            <a:schemeClr val="tx1"/>
                          </a:solidFill>
                          <a:effectLst/>
                          <a:latin typeface="Arial" panose="020B0604020202020204" pitchFamily="34" charset="0"/>
                          <a:ea typeface="+mn-ea"/>
                          <a:cs typeface="Arial" panose="020B0604020202020204" pitchFamily="34" charset="0"/>
                        </a:rPr>
                        <a:t> or </a:t>
                      </a:r>
                      <a:r>
                        <a:rPr lang="en-US" sz="1200" b="1" i="1" kern="1200" dirty="0">
                          <a:solidFill>
                            <a:schemeClr val="tx1"/>
                          </a:solidFill>
                          <a:effectLst/>
                          <a:latin typeface="Arial" panose="020B0604020202020204" pitchFamily="34" charset="0"/>
                          <a:ea typeface="+mn-ea"/>
                          <a:cs typeface="Arial" panose="020B0604020202020204" pitchFamily="34" charset="0"/>
                        </a:rPr>
                        <a:t>Temple</a:t>
                      </a:r>
                      <a:r>
                        <a:rPr lang="en-US" sz="1200" kern="1200" dirty="0">
                          <a:solidFill>
                            <a:schemeClr val="tx1"/>
                          </a:solidFill>
                          <a:effectLst/>
                          <a:latin typeface="Arial" panose="020B0604020202020204" pitchFamily="34" charset="0"/>
                          <a:ea typeface="+mn-ea"/>
                          <a:cs typeface="Arial" panose="020B0604020202020204" pitchFamily="34" charset="0"/>
                        </a:rPr>
                        <a:t>) is where the traditional practices and forms of worship take place.</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s-ES_tradnl" sz="1200" kern="1200" dirty="0" err="1">
                          <a:solidFill>
                            <a:schemeClr val="tx1"/>
                          </a:solidFill>
                          <a:effectLst/>
                          <a:latin typeface="Arial" panose="020B0604020202020204" pitchFamily="34" charset="0"/>
                          <a:ea typeface="+mn-ea"/>
                          <a:cs typeface="Arial" panose="020B0604020202020204" pitchFamily="34" charset="0"/>
                        </a:rPr>
                        <a:t>Each</a:t>
                      </a:r>
                      <a:r>
                        <a:rPr lang="es-ES_tradnl" sz="1200" kern="1200" dirty="0">
                          <a:solidFill>
                            <a:schemeClr val="tx1"/>
                          </a:solidFill>
                          <a:effectLst/>
                          <a:latin typeface="Arial" panose="020B0604020202020204" pitchFamily="34" charset="0"/>
                          <a:ea typeface="+mn-ea"/>
                          <a:cs typeface="Arial" panose="020B0604020202020204" pitchFamily="34" charset="0"/>
                        </a:rPr>
                        <a:t> </a:t>
                      </a:r>
                      <a:r>
                        <a:rPr lang="es-ES_tradnl" sz="1200" kern="1200" dirty="0" err="1">
                          <a:solidFill>
                            <a:schemeClr val="tx1"/>
                          </a:solidFill>
                          <a:effectLst/>
                          <a:latin typeface="Arial" panose="020B0604020202020204" pitchFamily="34" charset="0"/>
                          <a:ea typeface="+mn-ea"/>
                          <a:cs typeface="Arial" panose="020B0604020202020204" pitchFamily="34" charset="0"/>
                        </a:rPr>
                        <a:t>synagogue</a:t>
                      </a:r>
                      <a:r>
                        <a:rPr lang="es-ES_tradnl" sz="1200" kern="1200" dirty="0">
                          <a:solidFill>
                            <a:schemeClr val="tx1"/>
                          </a:solidFill>
                          <a:effectLst/>
                          <a:latin typeface="Arial" panose="020B0604020202020204" pitchFamily="34" charset="0"/>
                          <a:ea typeface="+mn-ea"/>
                          <a:cs typeface="Arial" panose="020B0604020202020204" pitchFamily="34" charset="0"/>
                        </a:rPr>
                        <a:t> has </a:t>
                      </a:r>
                      <a:r>
                        <a:rPr lang="en-US" sz="1200" kern="1200" dirty="0">
                          <a:solidFill>
                            <a:schemeClr val="tx1"/>
                          </a:solidFill>
                          <a:effectLst/>
                          <a:latin typeface="Arial" panose="020B0604020202020204" pitchFamily="34" charset="0"/>
                          <a:ea typeface="+mn-ea"/>
                          <a:cs typeface="Arial" panose="020B0604020202020204" pitchFamily="34" charset="0"/>
                        </a:rPr>
                        <a:t>at least one handwritten copy of the </a:t>
                      </a:r>
                      <a:r>
                        <a:rPr lang="en-US" sz="1200" b="1" i="1" kern="1200" dirty="0">
                          <a:solidFill>
                            <a:schemeClr val="tx1"/>
                          </a:solidFill>
                          <a:effectLst/>
                          <a:latin typeface="Arial" panose="020B0604020202020204" pitchFamily="34" charset="0"/>
                          <a:ea typeface="+mn-ea"/>
                          <a:cs typeface="Arial" panose="020B0604020202020204" pitchFamily="34" charset="0"/>
                        </a:rPr>
                        <a:t>Torah</a:t>
                      </a:r>
                      <a:r>
                        <a:rPr lang="en-US" sz="1200" kern="1200" dirty="0">
                          <a:solidFill>
                            <a:schemeClr val="tx1"/>
                          </a:solidFill>
                          <a:effectLst/>
                          <a:latin typeface="Arial" panose="020B0604020202020204" pitchFamily="34" charset="0"/>
                          <a:ea typeface="+mn-ea"/>
                          <a:cs typeface="Arial" panose="020B0604020202020204" pitchFamily="34" charset="0"/>
                        </a:rPr>
                        <a:t> on a scroll.</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When the Torah is not being used it is stored in the </a:t>
                      </a:r>
                      <a:r>
                        <a:rPr lang="en-US" sz="1200" b="1" i="1" kern="1200" dirty="0">
                          <a:solidFill>
                            <a:schemeClr val="tx1"/>
                          </a:solidFill>
                          <a:effectLst/>
                          <a:latin typeface="Arial" panose="020B0604020202020204" pitchFamily="34" charset="0"/>
                          <a:ea typeface="+mn-ea"/>
                          <a:cs typeface="Arial" panose="020B0604020202020204" pitchFamily="34" charset="0"/>
                        </a:rPr>
                        <a:t>Ark</a:t>
                      </a:r>
                      <a:r>
                        <a:rPr lang="en-US" sz="1200" kern="1200" dirty="0">
                          <a:solidFill>
                            <a:schemeClr val="tx1"/>
                          </a:solidFill>
                          <a:effectLst/>
                          <a:latin typeface="Arial" panose="020B0604020202020204" pitchFamily="34" charset="0"/>
                          <a:ea typeface="+mn-ea"/>
                          <a:cs typeface="Arial" panose="020B0604020202020204" pitchFamily="34" charset="0"/>
                        </a:rPr>
                        <a:t> (a special cupboard).</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service is often led by a </a:t>
                      </a:r>
                      <a:r>
                        <a:rPr lang="en-US" sz="1200" b="1" i="1" kern="1200" dirty="0">
                          <a:solidFill>
                            <a:schemeClr val="tx1"/>
                          </a:solidFill>
                          <a:effectLst/>
                          <a:latin typeface="Arial" panose="020B0604020202020204" pitchFamily="34" charset="0"/>
                          <a:ea typeface="+mn-ea"/>
                          <a:cs typeface="Arial" panose="020B0604020202020204" pitchFamily="34" charset="0"/>
                        </a:rPr>
                        <a:t>rabbi</a:t>
                      </a:r>
                      <a:r>
                        <a:rPr lang="en-US" sz="1200"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In Orthodox synagogues, all the rabbi are men. Some Reform and Liberal synagogues allow women to be rabbis.</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Men and women can only sit together in Reform synagogues.</a:t>
                      </a: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Women take part in the services in Reform and Liberal </a:t>
                      </a:r>
                      <a:r>
                        <a:rPr lang="pt-PT" sz="1200" kern="1200" dirty="0" err="1">
                          <a:solidFill>
                            <a:schemeClr val="tx1"/>
                          </a:solidFill>
                          <a:effectLst/>
                          <a:latin typeface="Arial" panose="020B0604020202020204" pitchFamily="34" charset="0"/>
                          <a:ea typeface="+mn-ea"/>
                          <a:cs typeface="Arial" panose="020B0604020202020204" pitchFamily="34" charset="0"/>
                        </a:rPr>
                        <a:t>synagogues</a:t>
                      </a:r>
                      <a:r>
                        <a:rPr lang="pt-PT" sz="1200"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endParaRPr lang="en-US"/>
                    </a:p>
                  </a:txBody>
                  <a:tcPr/>
                </a:tc>
                <a:tc rowSpan="2">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Important stories in Judaism</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1" i="1" kern="1200" dirty="0">
                          <a:solidFill>
                            <a:schemeClr val="tx1"/>
                          </a:solidFill>
                          <a:effectLst/>
                          <a:latin typeface="Arial" panose="020B0604020202020204" pitchFamily="34" charset="0"/>
                          <a:ea typeface="+mn-ea"/>
                          <a:cs typeface="Arial" panose="020B0604020202020204" pitchFamily="34" charset="0"/>
                        </a:rPr>
                        <a:t>Abraham</a:t>
                      </a:r>
                      <a:r>
                        <a:rPr lang="en-US" sz="1200" kern="1200" dirty="0">
                          <a:solidFill>
                            <a:schemeClr val="tx1"/>
                          </a:solidFill>
                          <a:effectLst/>
                          <a:latin typeface="Arial" panose="020B0604020202020204" pitchFamily="34" charset="0"/>
                          <a:ea typeface="+mn-ea"/>
                          <a:cs typeface="Arial" panose="020B0604020202020204" pitchFamily="34" charset="0"/>
                        </a:rPr>
                        <a:t> thought that his wife (Sarah) was too old to have a baby. Sarah then fell pregnant. She gave birth to a son, </a:t>
                      </a:r>
                      <a:r>
                        <a:rPr lang="en-US" sz="1200" b="1" i="1" kern="1200" dirty="0">
                          <a:solidFill>
                            <a:schemeClr val="tx1"/>
                          </a:solidFill>
                          <a:effectLst/>
                          <a:latin typeface="Arial" panose="020B0604020202020204" pitchFamily="34" charset="0"/>
                          <a:ea typeface="+mn-ea"/>
                          <a:cs typeface="Arial" panose="020B0604020202020204" pitchFamily="34" charset="0"/>
                        </a:rPr>
                        <a:t>Isaac</a:t>
                      </a:r>
                      <a:r>
                        <a:rPr lang="en-US" sz="1200" kern="1200" dirty="0">
                          <a:solidFill>
                            <a:schemeClr val="tx1"/>
                          </a:solidFill>
                          <a:effectLst/>
                          <a:latin typeface="Arial" panose="020B0604020202020204" pitchFamily="34" charset="0"/>
                          <a:ea typeface="+mn-ea"/>
                          <a:cs typeface="Arial" panose="020B0604020202020204" pitchFamily="34" charset="0"/>
                        </a:rPr>
                        <a:t>. Isaac had twin sons, </a:t>
                      </a:r>
                      <a:r>
                        <a:rPr lang="en-US" sz="1200" b="1" i="1" kern="1200" dirty="0">
                          <a:solidFill>
                            <a:schemeClr val="tx1"/>
                          </a:solidFill>
                          <a:effectLst/>
                          <a:latin typeface="Arial" panose="020B0604020202020204" pitchFamily="34" charset="0"/>
                          <a:ea typeface="+mn-ea"/>
                          <a:cs typeface="Arial" panose="020B0604020202020204" pitchFamily="34" charset="0"/>
                        </a:rPr>
                        <a:t>Jacob</a:t>
                      </a:r>
                      <a:r>
                        <a:rPr lang="en-US" sz="1200" kern="1200" dirty="0">
                          <a:solidFill>
                            <a:schemeClr val="tx1"/>
                          </a:solidFill>
                          <a:effectLst/>
                          <a:latin typeface="Arial" panose="020B0604020202020204" pitchFamily="34" charset="0"/>
                          <a:ea typeface="+mn-ea"/>
                          <a:cs typeface="Arial" panose="020B0604020202020204" pitchFamily="34" charset="0"/>
                        </a:rPr>
                        <a:t> and </a:t>
                      </a:r>
                      <a:r>
                        <a:rPr lang="en-US" sz="1200" b="1" i="1" kern="1200" dirty="0">
                          <a:solidFill>
                            <a:schemeClr val="tx1"/>
                          </a:solidFill>
                          <a:effectLst/>
                          <a:latin typeface="Arial" panose="020B0604020202020204" pitchFamily="34" charset="0"/>
                          <a:ea typeface="+mn-ea"/>
                          <a:cs typeface="Arial" panose="020B0604020202020204" pitchFamily="34" charset="0"/>
                        </a:rPr>
                        <a:t>Esau</a:t>
                      </a:r>
                      <a:r>
                        <a:rPr lang="en-US" sz="1200" kern="1200" dirty="0">
                          <a:solidFill>
                            <a:schemeClr val="tx1"/>
                          </a:solidFill>
                          <a:effectLst/>
                          <a:latin typeface="Arial" panose="020B0604020202020204" pitchFamily="34" charset="0"/>
                          <a:ea typeface="+mn-ea"/>
                          <a:cs typeface="Arial" panose="020B0604020202020204" pitchFamily="34" charset="0"/>
                        </a:rPr>
                        <a: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Jacob had 12 sons of his own. They settled in Egypt. G-d changed Jacob’s name to </a:t>
                      </a:r>
                      <a:r>
                        <a:rPr lang="en-US" sz="1200" b="1" i="1" kern="1200" dirty="0">
                          <a:solidFill>
                            <a:schemeClr val="tx1"/>
                          </a:solidFill>
                          <a:effectLst/>
                          <a:latin typeface="Arial" panose="020B0604020202020204" pitchFamily="34" charset="0"/>
                          <a:ea typeface="+mn-ea"/>
                          <a:cs typeface="Arial" panose="020B0604020202020204" pitchFamily="34" charset="0"/>
                        </a:rPr>
                        <a:t>Israel </a:t>
                      </a:r>
                      <a:r>
                        <a:rPr lang="en-US" sz="1200" kern="1200" dirty="0">
                          <a:solidFill>
                            <a:schemeClr val="tx1"/>
                          </a:solidFill>
                          <a:effectLst/>
                          <a:latin typeface="Arial" panose="020B0604020202020204" pitchFamily="34" charset="0"/>
                          <a:ea typeface="+mn-ea"/>
                          <a:cs typeface="Arial" panose="020B0604020202020204" pitchFamily="34" charset="0"/>
                        </a:rPr>
                        <a:t>and the families of his sons became known as the </a:t>
                      </a:r>
                      <a:r>
                        <a:rPr lang="en-US" sz="1200" b="1" i="1" kern="1200" dirty="0">
                          <a:solidFill>
                            <a:schemeClr val="tx1"/>
                          </a:solidFill>
                          <a:effectLst/>
                          <a:latin typeface="Arial" panose="020B0604020202020204" pitchFamily="34" charset="0"/>
                          <a:ea typeface="+mn-ea"/>
                          <a:cs typeface="Arial" panose="020B0604020202020204" pitchFamily="34" charset="0"/>
                        </a:rPr>
                        <a:t>Twelve Tribes of Israel</a:t>
                      </a:r>
                      <a:r>
                        <a:rPr lang="en-US" sz="1200" kern="1200" dirty="0">
                          <a:solidFill>
                            <a:schemeClr val="tx1"/>
                          </a:solidFill>
                          <a:effectLst/>
                          <a:latin typeface="Arial" panose="020B0604020202020204" pitchFamily="34" charset="0"/>
                          <a:ea typeface="+mn-ea"/>
                          <a:cs typeface="Arial" panose="020B0604020202020204" pitchFamily="34" charset="0"/>
                        </a:rPr>
                        <a:t>. They were forced to work for the Egyptians as slaves.</a:t>
                      </a: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a:solidFill>
                            <a:schemeClr val="tx1"/>
                          </a:solidFill>
                          <a:effectLst/>
                          <a:latin typeface="Arial" panose="020B0604020202020204" pitchFamily="34" charset="0"/>
                          <a:ea typeface="+mn-ea"/>
                          <a:cs typeface="Arial" panose="020B0604020202020204" pitchFamily="34" charset="0"/>
                        </a:rPr>
                        <a:t>Moses</a:t>
                      </a:r>
                      <a:r>
                        <a:rPr lang="en-US" sz="1200" kern="1200" dirty="0">
                          <a:solidFill>
                            <a:schemeClr val="tx1"/>
                          </a:solidFill>
                          <a:effectLst/>
                          <a:latin typeface="Arial" panose="020B0604020202020204" pitchFamily="34" charset="0"/>
                          <a:ea typeface="+mn-ea"/>
                          <a:cs typeface="Arial" panose="020B0604020202020204" pitchFamily="34" charset="0"/>
                        </a:rPr>
                        <a:t> was a descendant of Abraham. G-d told Moses to free the Israelites and lead them to the land that G-d had promised them. At first, the Pharaoh refused to let the Israelites go, so G-d sent </a:t>
                      </a:r>
                      <a:r>
                        <a:rPr lang="en-US" sz="1200" b="1" i="1" kern="1200" dirty="0">
                          <a:solidFill>
                            <a:schemeClr val="tx1"/>
                          </a:solidFill>
                          <a:effectLst/>
                          <a:latin typeface="Arial" panose="020B0604020202020204" pitchFamily="34" charset="0"/>
                          <a:ea typeface="+mn-ea"/>
                          <a:cs typeface="Arial" panose="020B0604020202020204" pitchFamily="34" charset="0"/>
                        </a:rPr>
                        <a:t>10 plagues </a:t>
                      </a:r>
                      <a:r>
                        <a:rPr lang="en-US" sz="1200" kern="1200" dirty="0">
                          <a:solidFill>
                            <a:schemeClr val="tx1"/>
                          </a:solidFill>
                          <a:effectLst/>
                          <a:latin typeface="Arial" panose="020B0604020202020204" pitchFamily="34" charset="0"/>
                          <a:ea typeface="+mn-ea"/>
                          <a:cs typeface="Arial" panose="020B0604020202020204" pitchFamily="34" charset="0"/>
                        </a:rPr>
                        <a:t>to Egypt. The final plague was an angel of death that killed all the firstborn sons of the Egyptians, including </a:t>
                      </a:r>
                      <a:r>
                        <a:rPr lang="en-US" sz="1200" kern="1200" dirty="0" err="1">
                          <a:solidFill>
                            <a:schemeClr val="tx1"/>
                          </a:solidFill>
                          <a:effectLst/>
                          <a:latin typeface="Arial" panose="020B0604020202020204" pitchFamily="34" charset="0"/>
                          <a:ea typeface="+mn-ea"/>
                          <a:cs typeface="Arial" panose="020B0604020202020204" pitchFamily="34" charset="0"/>
                        </a:rPr>
                        <a:t>Pharoah’s</a:t>
                      </a:r>
                      <a:r>
                        <a:rPr lang="en-US" sz="1200" kern="1200" dirty="0">
                          <a:solidFill>
                            <a:schemeClr val="tx1"/>
                          </a:solidFill>
                          <a:effectLst/>
                          <a:latin typeface="Arial" panose="020B0604020202020204" pitchFamily="34" charset="0"/>
                          <a:ea typeface="+mn-ea"/>
                          <a:cs typeface="Arial" panose="020B0604020202020204" pitchFamily="34" charset="0"/>
                        </a:rPr>
                        <a:t> oldest son. After this, he agreed to free the slaves. This is remembered at Passover.</a:t>
                      </a:r>
                    </a:p>
                    <a:p>
                      <a:pPr marL="17145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Moses led them through the desert to the Red Sea, where G-d parted the water to let them cross. The </a:t>
                      </a:r>
                      <a:r>
                        <a:rPr lang="en-US" sz="1200" b="1" i="1" kern="1200" dirty="0">
                          <a:solidFill>
                            <a:schemeClr val="tx1"/>
                          </a:solidFill>
                          <a:effectLst/>
                          <a:latin typeface="Arial" panose="020B0604020202020204" pitchFamily="34" charset="0"/>
                          <a:ea typeface="+mn-ea"/>
                          <a:cs typeface="Arial" panose="020B0604020202020204" pitchFamily="34" charset="0"/>
                        </a:rPr>
                        <a:t>Israelites</a:t>
                      </a:r>
                      <a:r>
                        <a:rPr lang="en-US" sz="1200" kern="1200" dirty="0">
                          <a:solidFill>
                            <a:schemeClr val="tx1"/>
                          </a:solidFill>
                          <a:effectLst/>
                          <a:latin typeface="Arial" panose="020B0604020202020204" pitchFamily="34" charset="0"/>
                          <a:ea typeface="+mn-ea"/>
                          <a:cs typeface="Arial" panose="020B0604020202020204" pitchFamily="34" charset="0"/>
                        </a:rPr>
                        <a:t> then lived in the desert for 40 years before they finally settled in the </a:t>
                      </a:r>
                      <a:r>
                        <a:rPr lang="en-US" sz="1200" b="1" i="1" kern="1200" dirty="0">
                          <a:solidFill>
                            <a:schemeClr val="tx1"/>
                          </a:solidFill>
                          <a:effectLst/>
                          <a:latin typeface="Arial" panose="020B0604020202020204" pitchFamily="34" charset="0"/>
                          <a:ea typeface="+mn-ea"/>
                          <a:cs typeface="Arial" panose="020B0604020202020204" pitchFamily="34" charset="0"/>
                        </a:rPr>
                        <a:t>Promised Land</a:t>
                      </a:r>
                      <a:r>
                        <a:rPr lang="en-US" sz="1200" kern="1200" dirty="0">
                          <a:solidFill>
                            <a:schemeClr val="tx1"/>
                          </a:solidFill>
                          <a:effectLst/>
                          <a:latin typeface="Arial" panose="020B0604020202020204" pitchFamily="34" charset="0"/>
                          <a:ea typeface="+mn-ea"/>
                          <a:cs typeface="Arial" panose="020B0604020202020204" pitchFamily="34" charset="0"/>
                        </a:rPr>
                        <a:t>. During this time, G-d gave Moses the </a:t>
                      </a:r>
                      <a:r>
                        <a:rPr lang="en-US" sz="1200" b="1" i="1" kern="1200" dirty="0">
                          <a:solidFill>
                            <a:schemeClr val="tx1"/>
                          </a:solidFill>
                          <a:effectLst/>
                          <a:latin typeface="Arial" panose="020B0604020202020204" pitchFamily="34" charset="0"/>
                          <a:ea typeface="+mn-ea"/>
                          <a:cs typeface="Arial" panose="020B0604020202020204" pitchFamily="34" charset="0"/>
                        </a:rPr>
                        <a:t>Ten Commandments</a:t>
                      </a:r>
                      <a:r>
                        <a:rPr lang="en-US" sz="1200" kern="1200" dirty="0">
                          <a:solidFill>
                            <a:schemeClr val="tx1"/>
                          </a:solidFill>
                          <a:effectLst/>
                          <a:latin typeface="Arial" panose="020B0604020202020204" pitchFamily="34" charset="0"/>
                          <a:ea typeface="+mn-ea"/>
                          <a:cs typeface="Arial" panose="020B0604020202020204" pitchFamily="34" charset="0"/>
                        </a:rPr>
                        <a:t> – 10 laws that the Israelites had to follow.</a:t>
                      </a:r>
                    </a:p>
                    <a:p>
                      <a:pPr marL="17145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69102463"/>
                  </a:ext>
                </a:extLst>
              </a:tr>
              <a:tr h="1554480">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Practicing Judaism</a:t>
                      </a:r>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Jewish children become adults at </a:t>
                      </a:r>
                      <a:r>
                        <a:rPr lang="en-US" sz="1200" b="1" i="1" kern="1200" dirty="0">
                          <a:solidFill>
                            <a:schemeClr val="tx1"/>
                          </a:solidFill>
                          <a:effectLst/>
                          <a:latin typeface="Arial" panose="020B0604020202020204" pitchFamily="34" charset="0"/>
                          <a:ea typeface="+mn-ea"/>
                          <a:cs typeface="Arial" panose="020B0604020202020204" pitchFamily="34" charset="0"/>
                        </a:rPr>
                        <a:t>Bar/Bat Mitzvah</a:t>
                      </a:r>
                      <a:r>
                        <a:rPr lang="en-US" sz="1200" kern="1200" dirty="0">
                          <a:solidFill>
                            <a:schemeClr val="tx1"/>
                          </a:solidFill>
                          <a:effectLst/>
                          <a:latin typeface="Arial" panose="020B0604020202020204" pitchFamily="34" charset="0"/>
                          <a:ea typeface="+mn-ea"/>
                          <a:cs typeface="Arial" panose="020B0604020202020204" pitchFamily="34" charset="0"/>
                        </a:rPr>
                        <a:t>. This means son/daughter of the commandments. After this, they are expected to observe all the Jewish rules (mitzvot) and become adult members of their community. </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Once a week, Jews stop work for the day of </a:t>
                      </a:r>
                      <a:r>
                        <a:rPr lang="en-US" sz="1200" b="1" i="1" kern="1200" dirty="0">
                          <a:solidFill>
                            <a:schemeClr val="tx1"/>
                          </a:solidFill>
                          <a:effectLst/>
                          <a:latin typeface="Arial" panose="020B0604020202020204" pitchFamily="34" charset="0"/>
                          <a:ea typeface="+mn-ea"/>
                          <a:cs typeface="Arial" panose="020B0604020202020204" pitchFamily="34" charset="0"/>
                        </a:rPr>
                        <a:t>Shabbat</a:t>
                      </a:r>
                      <a:r>
                        <a:rPr lang="en-US" sz="1200" kern="1200" dirty="0">
                          <a:solidFill>
                            <a:schemeClr val="tx1"/>
                          </a:solidFill>
                          <a:effectLst/>
                          <a:latin typeface="Arial" panose="020B0604020202020204" pitchFamily="34" charset="0"/>
                          <a:ea typeface="+mn-ea"/>
                          <a:cs typeface="Arial" panose="020B0604020202020204" pitchFamily="34" charset="0"/>
                        </a:rPr>
                        <a:t>. Shabbat begins at sunset on Friday evening and ends after sundown on Saturday night when there are three stars visible. Many Jews attend services at Shul on Friday and Saturday and Orthodox Jews also study Torah.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Torah describes 39 types of action as </a:t>
                      </a:r>
                      <a:r>
                        <a:rPr lang="en-US" sz="1200" b="1" i="1" kern="1200" dirty="0">
                          <a:solidFill>
                            <a:schemeClr val="tx1"/>
                          </a:solidFill>
                          <a:effectLst/>
                          <a:latin typeface="Arial" panose="020B0604020202020204" pitchFamily="34" charset="0"/>
                          <a:ea typeface="+mn-ea"/>
                          <a:cs typeface="Arial" panose="020B0604020202020204" pitchFamily="34" charset="0"/>
                        </a:rPr>
                        <a:t>work</a:t>
                      </a:r>
                      <a:r>
                        <a:rPr lang="en-US" sz="1200" kern="1200" dirty="0">
                          <a:solidFill>
                            <a:schemeClr val="tx1"/>
                          </a:solidFill>
                          <a:effectLst/>
                          <a:latin typeface="Arial" panose="020B0604020202020204" pitchFamily="34" charset="0"/>
                          <a:ea typeface="+mn-ea"/>
                          <a:cs typeface="Arial" panose="020B0604020202020204" pitchFamily="34" charset="0"/>
                        </a:rPr>
                        <a:t>, and these are all forbidden on Shabbat.</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dirty="0">
                        <a:solidFill>
                          <a:schemeClr val="tx1"/>
                        </a:solidFill>
                        <a:effectLst/>
                        <a:latin typeface="Arial" panose="020B0604020202020204" pitchFamily="34" charset="0"/>
                        <a:ea typeface="+mn-ea"/>
                        <a:cs typeface="Arial" panose="020B0604020202020204" pitchFamily="34" charset="0"/>
                      </a:endParaRPr>
                    </a:p>
                  </a:txBody>
                  <a:tcPr/>
                </a:tc>
                <a:tc vMerge="1">
                  <a:txBody>
                    <a:bodyPr/>
                    <a:lstStyle/>
                    <a:p>
                      <a:endParaRPr lang="en-US"/>
                    </a:p>
                  </a:txBody>
                  <a:tcPr/>
                </a:tc>
                <a:extLst>
                  <a:ext uri="{0D108BD9-81ED-4DB2-BD59-A6C34878D82A}">
                    <a16:rowId xmlns:a16="http://schemas.microsoft.com/office/drawing/2014/main" val="660279336"/>
                  </a:ext>
                </a:extLst>
              </a:tr>
            </a:tbl>
          </a:graphicData>
        </a:graphic>
      </p:graphicFrame>
      <p:pic>
        <p:nvPicPr>
          <p:cNvPr id="3" name="Picture 2">
            <a:extLst>
              <a:ext uri="{FF2B5EF4-FFF2-40B4-BE49-F238E27FC236}">
                <a16:creationId xmlns:a16="http://schemas.microsoft.com/office/drawing/2014/main" id="{60F2F127-D112-B646-BAD5-B18DB73F40B0}"/>
              </a:ext>
            </a:extLst>
          </p:cNvPr>
          <p:cNvPicPr>
            <a:picLocks noChangeAspect="1"/>
          </p:cNvPicPr>
          <p:nvPr/>
        </p:nvPicPr>
        <p:blipFill>
          <a:blip r:embed="rId2"/>
          <a:stretch>
            <a:fillRect/>
          </a:stretch>
        </p:blipFill>
        <p:spPr>
          <a:xfrm>
            <a:off x="5369739" y="1917290"/>
            <a:ext cx="779585" cy="779585"/>
          </a:xfrm>
          <a:prstGeom prst="rect">
            <a:avLst/>
          </a:prstGeom>
        </p:spPr>
      </p:pic>
      <p:pic>
        <p:nvPicPr>
          <p:cNvPr id="5" name="Picture 4">
            <a:extLst>
              <a:ext uri="{FF2B5EF4-FFF2-40B4-BE49-F238E27FC236}">
                <a16:creationId xmlns:a16="http://schemas.microsoft.com/office/drawing/2014/main" id="{5276B882-B6DA-F34E-A04A-BB4E123766AA}"/>
              </a:ext>
            </a:extLst>
          </p:cNvPr>
          <p:cNvPicPr>
            <a:picLocks noChangeAspect="1"/>
          </p:cNvPicPr>
          <p:nvPr/>
        </p:nvPicPr>
        <p:blipFill>
          <a:blip r:embed="rId3">
            <a:biLevel thresh="75000"/>
          </a:blip>
          <a:stretch>
            <a:fillRect/>
          </a:stretch>
        </p:blipFill>
        <p:spPr>
          <a:xfrm>
            <a:off x="655123" y="3099465"/>
            <a:ext cx="674913" cy="506184"/>
          </a:xfrm>
          <a:prstGeom prst="rect">
            <a:avLst/>
          </a:prstGeom>
        </p:spPr>
      </p:pic>
      <p:pic>
        <p:nvPicPr>
          <p:cNvPr id="8" name="Picture 7">
            <a:extLst>
              <a:ext uri="{FF2B5EF4-FFF2-40B4-BE49-F238E27FC236}">
                <a16:creationId xmlns:a16="http://schemas.microsoft.com/office/drawing/2014/main" id="{44E855D8-087D-7C4A-A704-63BE4590FCE2}"/>
              </a:ext>
            </a:extLst>
          </p:cNvPr>
          <p:cNvPicPr>
            <a:picLocks noChangeAspect="1"/>
          </p:cNvPicPr>
          <p:nvPr/>
        </p:nvPicPr>
        <p:blipFill>
          <a:blip r:embed="rId4"/>
          <a:stretch>
            <a:fillRect/>
          </a:stretch>
        </p:blipFill>
        <p:spPr>
          <a:xfrm>
            <a:off x="2798304" y="4185228"/>
            <a:ext cx="2571435" cy="1800004"/>
          </a:xfrm>
          <a:prstGeom prst="rect">
            <a:avLst/>
          </a:prstGeom>
        </p:spPr>
      </p:pic>
      <p:sp>
        <p:nvSpPr>
          <p:cNvPr id="2" name="TextBox 1">
            <a:extLst>
              <a:ext uri="{FF2B5EF4-FFF2-40B4-BE49-F238E27FC236}">
                <a16:creationId xmlns:a16="http://schemas.microsoft.com/office/drawing/2014/main" id="{C24F009B-E56B-9346-BD12-94E676386870}"/>
              </a:ext>
            </a:extLst>
          </p:cNvPr>
          <p:cNvSpPr txBox="1"/>
          <p:nvPr/>
        </p:nvSpPr>
        <p:spPr>
          <a:xfrm>
            <a:off x="-781665" y="191729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30924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EA78415DCD074891C997B4550B76E7" ma:contentTypeVersion="14" ma:contentTypeDescription="Create a new document." ma:contentTypeScope="" ma:versionID="186fb885255cb23ff794fff1e464d2db">
  <xsd:schema xmlns:xsd="http://www.w3.org/2001/XMLSchema" xmlns:xs="http://www.w3.org/2001/XMLSchema" xmlns:p="http://schemas.microsoft.com/office/2006/metadata/properties" xmlns:ns2="65aa2c83-cde2-4380-8dec-bf38375bafc8" xmlns:ns3="c3bf1fe9-ad94-459f-92e3-0925f1233f55" targetNamespace="http://schemas.microsoft.com/office/2006/metadata/properties" ma:root="true" ma:fieldsID="ca16c9a7476140cb136d5cea76d8ea24" ns2:_="" ns3:_="">
    <xsd:import namespace="65aa2c83-cde2-4380-8dec-bf38375bafc8"/>
    <xsd:import namespace="c3bf1fe9-ad94-459f-92e3-0925f1233f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a2c83-cde2-4380-8dec-bf38375ba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bf1fe9-ad94-459f-92e3-0925f1233f5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700d076-9add-4522-96d4-309f3a68d082}" ma:internalName="TaxCatchAll" ma:showField="CatchAllData" ma:web="c3bf1fe9-ad94-459f-92e3-0925f1233f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bf1fe9-ad94-459f-92e3-0925f1233f55" xsi:nil="true"/>
    <lcf76f155ced4ddcb4097134ff3c332f xmlns="65aa2c83-cde2-4380-8dec-bf38375baf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9BD0E4-A723-4A2F-A8B4-D1BB1724B793}"/>
</file>

<file path=customXml/itemProps2.xml><?xml version="1.0" encoding="utf-8"?>
<ds:datastoreItem xmlns:ds="http://schemas.openxmlformats.org/officeDocument/2006/customXml" ds:itemID="{7DA8017F-50C7-42F0-B43E-1775D001DE36}"/>
</file>

<file path=customXml/itemProps3.xml><?xml version="1.0" encoding="utf-8"?>
<ds:datastoreItem xmlns:ds="http://schemas.openxmlformats.org/officeDocument/2006/customXml" ds:itemID="{2D6AEBE0-FBB9-4679-A163-AAF57D509758}"/>
</file>

<file path=docProps/app.xml><?xml version="1.0" encoding="utf-8"?>
<Properties xmlns="http://schemas.openxmlformats.org/officeDocument/2006/extended-properties" xmlns:vt="http://schemas.openxmlformats.org/officeDocument/2006/docPropsVTypes">
  <Template>Office Theme</Template>
  <TotalTime>2974</TotalTime>
  <Words>1309</Words>
  <Application>Microsoft Office PowerPoint</Application>
  <PresentationFormat>A4 Paper (210x297 mm)</PresentationFormat>
  <Paragraphs>80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Katharine Hutchinson</dc:creator>
  <cp:lastModifiedBy>Katharine Hutchinson</cp:lastModifiedBy>
  <cp:revision>26</cp:revision>
  <cp:lastPrinted>2019-07-14T12:44:21Z</cp:lastPrinted>
  <dcterms:created xsi:type="dcterms:W3CDTF">2019-07-14T09:22:21Z</dcterms:created>
  <dcterms:modified xsi:type="dcterms:W3CDTF">2022-01-06T07:42:07Z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0x01010063EA78415DCD074891C997B4550B76E7</vt:lpwstr>
  </property>
</Properties>
</file>