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2F029-18B2-4EF4-BFCA-A26A8E419367}" v="6" dt="2022-12-14T21:05:27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7F56-1B2B-473E-A5C9-5EC41FBB9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9D641-C907-426C-8ACE-00179324E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F7F41-E9CB-4005-8A32-52FB0673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EB0E4-D0DA-45D7-9AD6-33521D92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92F1F-9EAE-4976-A822-52A2F48E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8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4E19-E1A2-4989-A9EF-E6DBB5D2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9A22D-18E4-430E-8DF6-8A1A9C3E9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CD864-8EB3-4FE4-8507-372082E4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AE67B-6DDE-4256-981A-02AAF140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34D9D-6279-4C94-85D3-1D5EA9BB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4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3473E5-3A57-49CF-9182-B9ED7D641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230AC-7591-4642-B8CA-9A15E41E6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97CA1-EA59-46B0-AB08-DA203F85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1ABF-BB57-4095-A6AB-59D03E5F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938AA-C0B3-4295-A060-010D3126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4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B7D0-871B-4456-82D0-0224C9C0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079A-30FA-41CE-AEFB-FFE88FAD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8B44-56E3-49E5-A192-37C5CD79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58931-5872-4228-AC9F-9E825DBA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1B0EF-5BFA-460D-A461-19A64FD2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2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EDF8-7EFE-4AB9-BAA8-F9280ABA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2D9B9-5BE7-4DB8-8F3C-CA52FBEC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1986B-59E7-42A4-8F25-FC5B284E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98882-0CA1-4FB2-8328-751EA281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D1412-C930-4610-81F4-4301BC58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3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D3A7-A1EE-45DC-9518-DEB4E338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FB2DC-009B-44BF-818E-29B625B2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0007F-DA40-4279-B809-6E9367BF2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73F8A-28A6-454A-AEEA-4DC4AB64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5B732-4AA1-4E68-9067-3A7E28F0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0714C-F474-4387-A6B2-60F44E4E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6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15E3-E0D6-4D9D-B7BB-15C234C8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419FB-B95F-4670-881D-4DDA3047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6401C-4A1F-43EC-A60C-2AF5B1789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51F07-1FA4-4179-B0D8-382689C0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21B7B-905C-480F-BD6F-28474C39B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103DB-3F36-49F6-A2FC-49068F58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74428-F1AF-49E0-80A2-1ADB13EC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5BC9E-A10E-44E9-8ED9-87D47EBD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6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1218-24D1-4615-9C37-369ECD7A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646BA-722B-4D44-9EE3-887D141D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8CB4A-4468-4CAF-973C-56A2B5DF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A62D0-85D6-432F-AE65-40CDA88A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38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176C73-6BC5-4BEA-9F22-516DFD76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D7BC2-683A-4B63-9F0F-0AE646CA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19E0B-217D-4966-8B8E-FB486443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7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F0E-EFEE-4791-A0B5-AE884E30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9F470-CC86-4059-9404-243018C5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19D04-2907-4721-9821-3B10EAF2B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EDA8D-64E3-44BD-A5C1-0B968164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EC960-BC07-4706-BD28-6BB46DDE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070B3-FBBB-4C5E-9DE3-5CDFB681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8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E4AB-E687-46CC-A54B-CC04B988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939C2-2158-473A-9BE6-5DF45131D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744D2-44B2-41D7-9C25-7FE6763B3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13A3F-C495-4F59-84B1-EA47DA93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3D564-340B-4892-83BF-FEDF0960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C4485-D61D-42F8-AEDD-D42F9B02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5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D6894-0D25-4F35-872F-2E269E68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06A92-29BF-42F8-A566-8842082B1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2967C-D540-480A-98E3-3E34055B7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5AB7-6040-41A5-9129-B1FB959542B7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D979-DCBA-4EBF-8D16-1DEFFC335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DE34D-E1F2-490B-B7FB-C63C2A67C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257C-66B2-4530-B3FD-B7343CC24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1AEAD0-7FE2-4216-BFCD-07AF1D334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6" t="38964" r="30667" b="24592"/>
          <a:stretch/>
        </p:blipFill>
        <p:spPr>
          <a:xfrm>
            <a:off x="0" y="0"/>
            <a:ext cx="4348480" cy="2642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706684-DC73-46BF-ADF6-BAEC6890D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17" t="39259" r="17500" b="15851"/>
          <a:stretch/>
        </p:blipFill>
        <p:spPr>
          <a:xfrm>
            <a:off x="34922" y="2781530"/>
            <a:ext cx="4031095" cy="17960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B0905F-9008-4EE6-B4F1-E48515E462A4}"/>
              </a:ext>
            </a:extLst>
          </p:cNvPr>
          <p:cNvSpPr>
            <a:spLocks noGrp="1"/>
          </p:cNvSpPr>
          <p:nvPr/>
        </p:nvSpPr>
        <p:spPr>
          <a:xfrm>
            <a:off x="8061842" y="102235"/>
            <a:ext cx="4060307" cy="33267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BBC 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publicly owned. 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that it is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regulated (monitored by) the government 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is funded by an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licence fee, 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by every household that owns an electronic device used for receiving tv programmes.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BBC does not need to use advertising. As the BBC is publicly owned it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impartial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meaning that it does not take sides or support a particular political party. This means that many people trust the news from the BBC. 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of the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BBC is 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laid out in its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Royal Charter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This includes: 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‘To provide impartial news and information to help people understand and engage with the world around them’ 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‘To support learning for people of all ages.’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BBC has a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Service 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broadcasts news in 31 different languages which helps to promote the UK and British culture around the world.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991D19-4B41-40E5-BB94-C4DA94A4B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60" t="42494" r="18866" b="16817"/>
          <a:stretch/>
        </p:blipFill>
        <p:spPr bwMode="auto">
          <a:xfrm>
            <a:off x="34924" y="4733925"/>
            <a:ext cx="4100945" cy="2021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369004-2178-4E9D-89F0-7B51E194A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96" t="42494" r="14996" b="24439"/>
          <a:stretch/>
        </p:blipFill>
        <p:spPr bwMode="auto">
          <a:xfrm>
            <a:off x="8061844" y="5249310"/>
            <a:ext cx="4100946" cy="1544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118FA8-CD75-4449-AF8B-83642F4E26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23" t="33596" r="10511" b="19768"/>
          <a:stretch/>
        </p:blipFill>
        <p:spPr bwMode="auto">
          <a:xfrm>
            <a:off x="4348480" y="18641"/>
            <a:ext cx="3753254" cy="2228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44240-1A38-4636-9DE2-9640F17B18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4" t="19303" r="15689" b="20820"/>
          <a:stretch/>
        </p:blipFill>
        <p:spPr bwMode="auto">
          <a:xfrm>
            <a:off x="8061843" y="3429000"/>
            <a:ext cx="3922513" cy="1647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262BE2-0C1E-46F8-93F3-32B76C7C9A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144" t="36636" r="15134" b="15501"/>
          <a:stretch/>
        </p:blipFill>
        <p:spPr bwMode="auto">
          <a:xfrm>
            <a:off x="4170795" y="2781530"/>
            <a:ext cx="3753254" cy="3974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1D308A-49A3-4C0E-A0DC-68A7C167B2B9}"/>
              </a:ext>
            </a:extLst>
          </p:cNvPr>
          <p:cNvSpPr txBox="1"/>
          <p:nvPr/>
        </p:nvSpPr>
        <p:spPr>
          <a:xfrm>
            <a:off x="34923" y="4580036"/>
            <a:ext cx="410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Rights and responsibilities of the media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6AEE0-CFE6-43ED-9505-41AB6C0167C3}"/>
              </a:ext>
            </a:extLst>
          </p:cNvPr>
          <p:cNvSpPr txBox="1"/>
          <p:nvPr/>
        </p:nvSpPr>
        <p:spPr>
          <a:xfrm>
            <a:off x="3960896" y="2406443"/>
            <a:ext cx="410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Arguments for and against press freedoms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84822-473D-4D9B-B5D2-55EDB9348EED}"/>
              </a:ext>
            </a:extLst>
          </p:cNvPr>
          <p:cNvSpPr txBox="1"/>
          <p:nvPr/>
        </p:nvSpPr>
        <p:spPr>
          <a:xfrm>
            <a:off x="69851" y="2484591"/>
            <a:ext cx="410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How the media safeguards democracy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AA417C-CC50-4B3B-96F9-CC92EC9DB158}"/>
              </a:ext>
            </a:extLst>
          </p:cNvPr>
          <p:cNvCxnSpPr/>
          <p:nvPr/>
        </p:nvCxnSpPr>
        <p:spPr>
          <a:xfrm flipV="1">
            <a:off x="9144000" y="3832529"/>
            <a:ext cx="683812" cy="42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0FBBB5-37BD-4731-8670-A49864CE458F}"/>
              </a:ext>
            </a:extLst>
          </p:cNvPr>
          <p:cNvCxnSpPr>
            <a:cxnSpLocks/>
          </p:cNvCxnSpPr>
          <p:nvPr/>
        </p:nvCxnSpPr>
        <p:spPr>
          <a:xfrm flipH="1" flipV="1">
            <a:off x="9199659" y="3832529"/>
            <a:ext cx="628153" cy="50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5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47085F81FBB49AD4B3F31AA2038EB" ma:contentTypeVersion="6" ma:contentTypeDescription="Create a new document." ma:contentTypeScope="" ma:versionID="d726979265c32c51bf17df4f327013a2">
  <xsd:schema xmlns:xsd="http://www.w3.org/2001/XMLSchema" xmlns:xs="http://www.w3.org/2001/XMLSchema" xmlns:p="http://schemas.microsoft.com/office/2006/metadata/properties" xmlns:ns3="b14200f1-b009-4576-b2df-8aecd0a34028" targetNamespace="http://schemas.microsoft.com/office/2006/metadata/properties" ma:root="true" ma:fieldsID="2d963f83f2a8a8b065704952146ee1a8" ns3:_="">
    <xsd:import namespace="b14200f1-b009-4576-b2df-8aecd0a340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200f1-b009-4576-b2df-8aecd0a34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708DEE-14CB-4D4A-B97C-03B426DA3A08}">
  <ds:schemaRefs>
    <ds:schemaRef ds:uri="http://schemas.microsoft.com/office/2006/documentManagement/types"/>
    <ds:schemaRef ds:uri="http://purl.org/dc/elements/1.1/"/>
    <ds:schemaRef ds:uri="http://purl.org/dc/dcmitype/"/>
    <ds:schemaRef ds:uri="b14200f1-b009-4576-b2df-8aecd0a3402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F30CA3-988E-4867-9CF7-241D44B7D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200f1-b009-4576-b2df-8aecd0a34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766508-E634-4E38-BDFD-4D28439BE1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Reed</dc:creator>
  <cp:lastModifiedBy>Cameron Reed</cp:lastModifiedBy>
  <cp:revision>2</cp:revision>
  <dcterms:created xsi:type="dcterms:W3CDTF">2022-12-14T11:40:25Z</dcterms:created>
  <dcterms:modified xsi:type="dcterms:W3CDTF">2023-01-06T15:01:07Z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0x0101005D847085F81FBB49AD4B3F31AA2038EB</vt:lpwstr>
  </property>
</Properties>
</file>