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68E47-F149-431B-87B1-B4DAC34E4B4D}" v="1" dt="2022-12-14T11:27:44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95A9-CCBA-40EF-98B0-85942068E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9A0C0-4DC2-4A49-96BD-80F580F3D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65F97-AEEC-4330-85B1-0CD347EC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074BD-D09C-4845-A40F-676F0E9E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C39A6-57B2-4D23-AD51-15D03CBC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1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A372-D3F0-4E5A-8985-FCE81587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D299C-7CC8-408D-A839-EDA9B4329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19909-922B-45C9-A97F-EAC9266F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43BDC-6CAF-4FC8-BB47-30100901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53ABB-381C-4653-815D-FC697B48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6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DA6BD-037A-46CE-8863-281218919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3AEB3-7235-40E2-8A2D-736AD3FD6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3476-E512-4987-9149-69DE9CC9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3CD63-206F-43AA-8256-1EC26164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6888F-BE8A-4488-9036-6D899B94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42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A28D-97C5-45BA-B004-238AB72A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DA7CD-9D27-443A-B342-FE44E096B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8B1AE-474F-4CF0-ACEB-C9EA7C64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A10CC-9A81-4BDE-A407-8A1FAD9A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540B0-4412-4E3D-910A-B583CBED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0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89FA-9E0F-4BF4-93A9-C4A9DF5E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D9554-3B8C-4BBD-A741-A2FCF8C05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2A998-676F-4F5B-89B3-81F6225E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880CE-7C21-4371-8237-80A1FA40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EC87D-1555-4C7F-84B8-8DC5DC4B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7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3107-AE1F-48B0-AF12-22E6099A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660B8-0E10-4DBB-AB02-32742A295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485D1-ADE1-4416-8394-C2243062B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7CE38-C15A-4B14-9DDA-A78A4252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C8CA7-4528-4C35-B9A0-FBAE231D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A213E-A098-4513-B68B-EEA88811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2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69B0-DE3C-4A70-B31D-699CE033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DD1EE-5095-47A5-8E35-869CF1460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D7A74-8923-4FBD-B9E6-D653B9107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3B5DF-D018-44BF-A7CD-ED6D9A210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169FD-3174-462B-B1BA-58EE0A32F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33CD67-7EF1-43B3-BBA6-0915ECF0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1248BB-4E9A-4C9D-B3D3-05D91DF1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16FC9-7257-4D93-B6CF-DDF2FC88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5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DB7-3957-4E4D-8DFB-F5A5E283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0D3D7-94CF-4001-87EB-C5FA8A5F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449E9-4B4D-47F2-8F70-FBA5EBC3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22E53-9870-4FD0-97D7-B180D092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6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22D5D-BB84-43C3-BA08-B5E5EFF0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1024E-6449-4DAE-9D1B-048E0572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C0181-BC02-4EB2-A12E-7BBB683C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11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F0AC-A7A1-4895-B178-32D63954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EF06-CBDB-4E14-A9E1-ADFD8170C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7D321-51EC-489B-ACDB-2F593215C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CCF03-B425-4375-9365-794C29C3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1BBB0-E736-4050-9A55-8D494679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AE2C0-0B7E-4D16-9F7E-87D86090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2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5F27-D656-4AA5-B411-6CCCAB72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4E754-A246-4A75-A5D7-439111C16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01824-5793-452F-9E06-C4D5D0914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9F88A-9600-4FBE-841A-A1606454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3A11D-13CA-4BDA-A221-F59E1F14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8CBFA-419C-4F7D-BD59-8090E0D1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6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D9D55-AFB8-4EB1-B114-FE40CC79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DE660-5225-4EBA-AB56-B8B818F15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AEA7B-7A24-4D52-86C1-D0554D08D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FF05-C6D0-4A2A-BB96-47D325945676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BE851-5F4F-4BAD-9845-8C89C45A9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68884-FF89-4FE9-BFF3-C00DE5FC3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6AB6-6EF6-475F-8A74-79E77DC9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5BBC37-5E9F-45AE-8001-A9461EC79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78" t="24351" r="24750" b="29480"/>
          <a:stretch/>
        </p:blipFill>
        <p:spPr bwMode="auto">
          <a:xfrm>
            <a:off x="-23489" y="-73229"/>
            <a:ext cx="3270879" cy="23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6FD172-591F-4817-9B1A-A882BDD27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80" t="23404" r="24568" b="27582"/>
          <a:stretch/>
        </p:blipFill>
        <p:spPr bwMode="auto">
          <a:xfrm>
            <a:off x="34919" y="2331720"/>
            <a:ext cx="3247390" cy="2442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5D3CD1-FDB1-49C1-8250-24CD558BF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60" t="23718" r="24736" b="28520"/>
          <a:stretch/>
        </p:blipFill>
        <p:spPr bwMode="auto">
          <a:xfrm>
            <a:off x="-23489" y="4478020"/>
            <a:ext cx="3305798" cy="2379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BB41A2-889D-476F-968B-40086E7B5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876" y="1969134"/>
            <a:ext cx="3105150" cy="1647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FFD899-6ED2-4944-867F-F9B6C7A50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47" y="1442720"/>
            <a:ext cx="5637828" cy="1357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A4999C-C603-4CEA-8B9F-B99566C119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666" t="34899" r="21599" b="17332"/>
          <a:stretch/>
        </p:blipFill>
        <p:spPr>
          <a:xfrm>
            <a:off x="3364553" y="3630295"/>
            <a:ext cx="4458647" cy="3089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E1EA8B-83C8-4C2A-AA9E-1BC4892380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3" t="24034" r="20306" b="17136"/>
          <a:stretch/>
        </p:blipFill>
        <p:spPr bwMode="auto">
          <a:xfrm>
            <a:off x="7905445" y="2895601"/>
            <a:ext cx="4251636" cy="3824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A5BBBF-B49F-4786-BA1A-1659B45B0FE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671" t="23401" r="25281" b="35159"/>
          <a:stretch/>
        </p:blipFill>
        <p:spPr bwMode="auto">
          <a:xfrm>
            <a:off x="3217875" y="0"/>
            <a:ext cx="3105150" cy="1969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684777-B5DE-4E51-BED2-41BFB6EE709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583" t="29781" r="24416" b="53006"/>
          <a:stretch/>
        </p:blipFill>
        <p:spPr>
          <a:xfrm>
            <a:off x="6315273" y="-32707"/>
            <a:ext cx="5752902" cy="14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0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47085F81FBB49AD4B3F31AA2038EB" ma:contentTypeVersion="6" ma:contentTypeDescription="Create a new document." ma:contentTypeScope="" ma:versionID="d726979265c32c51bf17df4f327013a2">
  <xsd:schema xmlns:xsd="http://www.w3.org/2001/XMLSchema" xmlns:xs="http://www.w3.org/2001/XMLSchema" xmlns:p="http://schemas.microsoft.com/office/2006/metadata/properties" xmlns:ns3="b14200f1-b009-4576-b2df-8aecd0a34028" targetNamespace="http://schemas.microsoft.com/office/2006/metadata/properties" ma:root="true" ma:fieldsID="2d963f83f2a8a8b065704952146ee1a8" ns3:_="">
    <xsd:import namespace="b14200f1-b009-4576-b2df-8aecd0a340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200f1-b009-4576-b2df-8aecd0a34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1FB674-5099-4717-A550-BCF0651BE440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14200f1-b009-4576-b2df-8aecd0a3402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D4DEF9-A1F7-45EB-97A1-9B857AF818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C938AB-8F24-46E4-BE7B-9B05A5B177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200f1-b009-4576-b2df-8aecd0a34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Reed</dc:creator>
  <cp:lastModifiedBy>Cameron Reed</cp:lastModifiedBy>
  <cp:revision>2</cp:revision>
  <dcterms:created xsi:type="dcterms:W3CDTF">2022-12-14T10:42:28Z</dcterms:created>
  <dcterms:modified xsi:type="dcterms:W3CDTF">2023-01-06T15:01:47Z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0x0101005D847085F81FBB49AD4B3F31AA2038EB</vt:lpwstr>
  </property>
</Properties>
</file>