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0" r:id="rId5"/>
    <p:sldId id="264"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9" r:id="rId23"/>
    <p:sldId id="278" r:id="rId24"/>
    <p:sldId id="282" r:id="rId25"/>
    <p:sldId id="283" r:id="rId26"/>
    <p:sldId id="280" r:id="rId27"/>
    <p:sldId id="281" r:id="rId28"/>
    <p:sldId id="304" r:id="rId29"/>
    <p:sldId id="305" r:id="rId30"/>
    <p:sldId id="306" r:id="rId31"/>
    <p:sldId id="307" r:id="rId32"/>
    <p:sldId id="308" r:id="rId33"/>
    <p:sldId id="309" r:id="rId34"/>
    <p:sldId id="310" r:id="rId35"/>
    <p:sldId id="313" r:id="rId36"/>
    <p:sldId id="311" r:id="rId37"/>
    <p:sldId id="312" r:id="rId38"/>
    <p:sldId id="363" r:id="rId39"/>
    <p:sldId id="367" r:id="rId40"/>
    <p:sldId id="364" r:id="rId41"/>
    <p:sldId id="365" r:id="rId42"/>
    <p:sldId id="366" r:id="rId43"/>
    <p:sldId id="368" r:id="rId44"/>
    <p:sldId id="369" r:id="rId45"/>
    <p:sldId id="370" r:id="rId46"/>
    <p:sldId id="371" r:id="rId47"/>
    <p:sldId id="372" r:id="rId48"/>
    <p:sldId id="284" r:id="rId49"/>
    <p:sldId id="285" r:id="rId50"/>
    <p:sldId id="287" r:id="rId51"/>
    <p:sldId id="288" r:id="rId52"/>
    <p:sldId id="289" r:id="rId53"/>
    <p:sldId id="359" r:id="rId54"/>
    <p:sldId id="361" r:id="rId55"/>
    <p:sldId id="362" r:id="rId56"/>
    <p:sldId id="358" r:id="rId57"/>
    <p:sldId id="355" r:id="rId58"/>
    <p:sldId id="356" r:id="rId59"/>
    <p:sldId id="357" r:id="rId60"/>
    <p:sldId id="360" r:id="rId61"/>
    <p:sldId id="314" r:id="rId62"/>
    <p:sldId id="315" r:id="rId63"/>
    <p:sldId id="316"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9" r:id="rId84"/>
    <p:sldId id="338"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4" r:id="rId99"/>
    <p:sldId id="353"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2.4 Roman Entertainment Overview" id="{DD655775-45BF-4825-9A46-225E77AF4B05}">
          <p14:sldIdLst>
            <p14:sldId id="260"/>
          </p14:sldIdLst>
        </p14:section>
        <p14:section name="2.4: Chariot Racing" id="{63B1E2E9-63BC-42CC-A596-0E9D80016779}">
          <p14:sldIdLst>
            <p14:sldId id="264"/>
            <p14:sldId id="261"/>
            <p14:sldId id="262"/>
            <p14:sldId id="263"/>
          </p14:sldIdLst>
        </p14:section>
        <p14:section name="2.4: The Colosseum" id="{FA8D8290-A7C9-4EA7-AF86-907F37709F34}">
          <p14:sldIdLst>
            <p14:sldId id="265"/>
            <p14:sldId id="266"/>
            <p14:sldId id="267"/>
            <p14:sldId id="268"/>
            <p14:sldId id="269"/>
          </p14:sldIdLst>
        </p14:section>
        <p14:section name="2.4: Gladiators" id="{73963770-A14E-4AA1-8051-C56B224D8711}">
          <p14:sldIdLst>
            <p14:sldId id="270"/>
            <p14:sldId id="271"/>
            <p14:sldId id="272"/>
            <p14:sldId id="273"/>
            <p14:sldId id="274"/>
            <p14:sldId id="275"/>
            <p14:sldId id="276"/>
          </p14:sldIdLst>
        </p14:section>
        <p14:section name="2.4 Large Theatre at Pompeii" id="{45FFAC30-2B46-45B0-B83C-A745C56F8C5A}">
          <p14:sldIdLst>
            <p14:sldId id="277"/>
            <p14:sldId id="279"/>
          </p14:sldIdLst>
        </p14:section>
        <p14:section name="2.4: Roman theatre" id="{F27BB3DE-9D9F-4856-9DD9-5FA4A44AECE1}">
          <p14:sldIdLst>
            <p14:sldId id="278"/>
            <p14:sldId id="282"/>
            <p14:sldId id="283"/>
          </p14:sldIdLst>
        </p14:section>
        <p14:section name="2.4: Roman plays" id="{CF8A07D5-AE85-4B43-9B0E-7B893A45019F}">
          <p14:sldIdLst>
            <p14:sldId id="280"/>
            <p14:sldId id="281"/>
            <p14:sldId id="304"/>
            <p14:sldId id="305"/>
          </p14:sldIdLst>
        </p14:section>
        <p14:section name="2.4: The Central Baths at Herculaneum" id="{4CFF486A-100C-4421-A973-DD33C8D22256}">
          <p14:sldIdLst>
            <p14:sldId id="306"/>
          </p14:sldIdLst>
        </p14:section>
        <p14:section name="2.1: Houses" id="{EB8F74B3-A2F3-4F33-8FA5-9A4CCDE8F277}">
          <p14:sldIdLst>
            <p14:sldId id="307"/>
            <p14:sldId id="308"/>
            <p14:sldId id="309"/>
            <p14:sldId id="310"/>
            <p14:sldId id="313"/>
            <p14:sldId id="311"/>
            <p14:sldId id="312"/>
          </p14:sldIdLst>
        </p14:section>
        <p14:section name="Roman Society" id="{B728F191-26BB-4C94-90A3-5954BA00608E}">
          <p14:sldIdLst>
            <p14:sldId id="363"/>
            <p14:sldId id="367"/>
            <p14:sldId id="364"/>
            <p14:sldId id="365"/>
            <p14:sldId id="366"/>
          </p14:sldIdLst>
        </p14:section>
        <p14:section name="Slaves" id="{389B4617-6ABC-4A8B-BAA6-3C821480D63A}">
          <p14:sldIdLst>
            <p14:sldId id="368"/>
            <p14:sldId id="369"/>
            <p14:sldId id="370"/>
            <p14:sldId id="371"/>
            <p14:sldId id="372"/>
          </p14:sldIdLst>
        </p14:section>
        <p14:section name="Freedmen" id="{2A3B2906-4F7B-4CA5-89E3-CA2A77C10A0E}">
          <p14:sldIdLst>
            <p14:sldId id="284"/>
            <p14:sldId id="285"/>
            <p14:sldId id="287"/>
            <p14:sldId id="288"/>
            <p14:sldId id="289"/>
          </p14:sldIdLst>
        </p14:section>
        <p14:section name="Paterfamilias" id="{873A510A-BDF2-490E-B5E6-1F6D839A911C}">
          <p14:sldIdLst>
            <p14:sldId id="359"/>
          </p14:sldIdLst>
        </p14:section>
        <p14:section name="Clients and Patrons" id="{A31119BC-0B38-417E-87F1-A0A1204C9196}">
          <p14:sldIdLst>
            <p14:sldId id="361"/>
            <p14:sldId id="362"/>
          </p14:sldIdLst>
        </p14:section>
        <p14:section name="Boys' Education" id="{7AF90827-98B1-4C4E-ACA4-733855595502}">
          <p14:sldIdLst>
            <p14:sldId id="358"/>
            <p14:sldId id="355"/>
            <p14:sldId id="356"/>
            <p14:sldId id="357"/>
            <p14:sldId id="360"/>
          </p14:sldIdLst>
        </p14:section>
        <p14:section name="Horace" id="{BD530D24-DD06-44FD-BD04-0F4854536B36}">
          <p14:sldIdLst>
            <p14:sldId id="314"/>
            <p14:sldId id="315"/>
          </p14:sldIdLst>
        </p14:section>
        <p14:section name="Horace 2.2" id="{E9B1CAE1-5996-470C-B9A6-4B268E0C6456}">
          <p14:sldIdLst>
            <p14:sldId id="316"/>
            <p14:sldId id="319"/>
            <p14:sldId id="320"/>
            <p14:sldId id="321"/>
            <p14:sldId id="322"/>
            <p14:sldId id="323"/>
            <p14:sldId id="324"/>
            <p14:sldId id="325"/>
            <p14:sldId id="326"/>
            <p14:sldId id="327"/>
            <p14:sldId id="328"/>
            <p14:sldId id="329"/>
            <p14:sldId id="330"/>
            <p14:sldId id="331"/>
            <p14:sldId id="332"/>
          </p14:sldIdLst>
        </p14:section>
        <p14:section name="Horace 2.6" id="{9B9E3F0C-E17C-4B68-ACF1-C865C8826798}">
          <p14:sldIdLst>
            <p14:sldId id="333"/>
            <p14:sldId id="334"/>
            <p14:sldId id="335"/>
            <p14:sldId id="336"/>
            <p14:sldId id="337"/>
            <p14:sldId id="339"/>
            <p14:sldId id="338"/>
            <p14:sldId id="340"/>
            <p14:sldId id="341"/>
            <p14:sldId id="342"/>
            <p14:sldId id="343"/>
            <p14:sldId id="344"/>
            <p14:sldId id="345"/>
            <p14:sldId id="346"/>
            <p14:sldId id="347"/>
          </p14:sldIdLst>
        </p14:section>
        <p14:section name="Horace 2.8" id="{4F726CE6-9351-4410-9EA5-5EF538F4264F}">
          <p14:sldIdLst>
            <p14:sldId id="348"/>
            <p14:sldId id="349"/>
            <p14:sldId id="350"/>
            <p14:sldId id="351"/>
            <p14:sldId id="352"/>
            <p14:sldId id="354"/>
            <p14:sldId id="35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4660"/>
  </p:normalViewPr>
  <p:slideViewPr>
    <p:cSldViewPr snapToGrid="0">
      <p:cViewPr varScale="1">
        <p:scale>
          <a:sx n="58" d="100"/>
          <a:sy n="58" d="100"/>
        </p:scale>
        <p:origin x="10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deem Hannan" userId="2e9f588b-ef5a-4d6c-b725-4e4cc92cc970" providerId="ADAL" clId="{FC98B688-EEBB-524F-B096-17C0B6ED4FD6}"/>
    <pc:docChg chg="modSld">
      <pc:chgData name="Sadeem Hannan" userId="2e9f588b-ef5a-4d6c-b725-4e4cc92cc970" providerId="ADAL" clId="{FC98B688-EEBB-524F-B096-17C0B6ED4FD6}" dt="2023-02-22T18:21:21.281" v="1" actId="1076"/>
      <pc:docMkLst>
        <pc:docMk/>
      </pc:docMkLst>
      <pc:sldChg chg="modSp">
        <pc:chgData name="Sadeem Hannan" userId="2e9f588b-ef5a-4d6c-b725-4e4cc92cc970" providerId="ADAL" clId="{FC98B688-EEBB-524F-B096-17C0B6ED4FD6}" dt="2023-02-22T18:21:21.281" v="1" actId="1076"/>
        <pc:sldMkLst>
          <pc:docMk/>
          <pc:sldMk cId="2032800116" sldId="262"/>
        </pc:sldMkLst>
        <pc:spChg chg="mod">
          <ac:chgData name="Sadeem Hannan" userId="2e9f588b-ef5a-4d6c-b725-4e4cc92cc970" providerId="ADAL" clId="{FC98B688-EEBB-524F-B096-17C0B6ED4FD6}" dt="2023-02-22T18:21:21.281" v="1" actId="1076"/>
          <ac:spMkLst>
            <pc:docMk/>
            <pc:sldMk cId="2032800116" sldId="262"/>
            <ac:spMk id="3" creationId="{5E608B3E-75B5-41AE-8221-233A3DE25823}"/>
          </ac:spMkLst>
        </pc:spChg>
      </pc:sldChg>
    </pc:docChg>
  </pc:docChgLst>
  <pc:docChgLst>
    <pc:chgData name="Mollie Legg" userId="5614e3a7-3a88-4585-b31f-49ecbdf82c74" providerId="ADAL" clId="{D0BD10DF-4595-4511-90A2-2E8FEC8DF69F}"/>
    <pc:docChg chg="modSld">
      <pc:chgData name="Mollie Legg" userId="5614e3a7-3a88-4585-b31f-49ecbdf82c74" providerId="ADAL" clId="{D0BD10DF-4595-4511-90A2-2E8FEC8DF69F}" dt="2023-04-26T13:12:50.257" v="0" actId="14734"/>
      <pc:docMkLst>
        <pc:docMk/>
      </pc:docMkLst>
      <pc:sldChg chg="modSp mod">
        <pc:chgData name="Mollie Legg" userId="5614e3a7-3a88-4585-b31f-49ecbdf82c74" providerId="ADAL" clId="{D0BD10DF-4595-4511-90A2-2E8FEC8DF69F}" dt="2023-04-26T13:12:50.257" v="0" actId="14734"/>
        <pc:sldMkLst>
          <pc:docMk/>
          <pc:sldMk cId="3145037786" sldId="260"/>
        </pc:sldMkLst>
        <pc:graphicFrameChg chg="modGraphic">
          <ac:chgData name="Mollie Legg" userId="5614e3a7-3a88-4585-b31f-49ecbdf82c74" providerId="ADAL" clId="{D0BD10DF-4595-4511-90A2-2E8FEC8DF69F}" dt="2023-04-26T13:12:50.257" v="0" actId="14734"/>
          <ac:graphicFrameMkLst>
            <pc:docMk/>
            <pc:sldMk cId="3145037786" sldId="260"/>
            <ac:graphicFrameMk id="4" creationId="{11329E58-C754-4914-9EF4-9BA885C48F85}"/>
          </ac:graphicFrameMkLst>
        </pc:graphicFrameChg>
      </pc:sldChg>
    </pc:docChg>
  </pc:docChgLst>
  <pc:docChgLst>
    <pc:chgData name="Elliot Elstob" userId="8b4c8592-721a-4791-9cd2-7e39172876d5" providerId="ADAL" clId="{9521B5C4-D0E5-4988-9506-648C6ACF998A}"/>
    <pc:docChg chg="custSel addSld modSld addSection modSection">
      <pc:chgData name="Elliot Elstob" userId="8b4c8592-721a-4791-9cd2-7e39172876d5" providerId="ADAL" clId="{9521B5C4-D0E5-4988-9506-648C6ACF998A}" dt="2023-03-03T20:50:22.070" v="7471" actId="478"/>
      <pc:docMkLst>
        <pc:docMk/>
      </pc:docMkLst>
      <pc:sldChg chg="add">
        <pc:chgData name="Elliot Elstob" userId="8b4c8592-721a-4791-9cd2-7e39172876d5" providerId="ADAL" clId="{9521B5C4-D0E5-4988-9506-648C6ACF998A}" dt="2023-03-03T20:50:05.857" v="7465"/>
        <pc:sldMkLst>
          <pc:docMk/>
          <pc:sldMk cId="2271054996" sldId="284"/>
        </pc:sldMkLst>
      </pc:sldChg>
      <pc:sldChg chg="add">
        <pc:chgData name="Elliot Elstob" userId="8b4c8592-721a-4791-9cd2-7e39172876d5" providerId="ADAL" clId="{9521B5C4-D0E5-4988-9506-648C6ACF998A}" dt="2023-03-03T20:50:05.857" v="7465"/>
        <pc:sldMkLst>
          <pc:docMk/>
          <pc:sldMk cId="3079741391" sldId="285"/>
        </pc:sldMkLst>
      </pc:sldChg>
      <pc:sldChg chg="add">
        <pc:chgData name="Elliot Elstob" userId="8b4c8592-721a-4791-9cd2-7e39172876d5" providerId="ADAL" clId="{9521B5C4-D0E5-4988-9506-648C6ACF998A}" dt="2023-03-03T20:50:05.857" v="7465"/>
        <pc:sldMkLst>
          <pc:docMk/>
          <pc:sldMk cId="3696350024" sldId="287"/>
        </pc:sldMkLst>
      </pc:sldChg>
      <pc:sldChg chg="modSp add mod">
        <pc:chgData name="Elliot Elstob" userId="8b4c8592-721a-4791-9cd2-7e39172876d5" providerId="ADAL" clId="{9521B5C4-D0E5-4988-9506-648C6ACF998A}" dt="2023-03-03T20:50:12.408" v="7467" actId="27636"/>
        <pc:sldMkLst>
          <pc:docMk/>
          <pc:sldMk cId="2754984553" sldId="288"/>
        </pc:sldMkLst>
        <pc:spChg chg="mod">
          <ac:chgData name="Elliot Elstob" userId="8b4c8592-721a-4791-9cd2-7e39172876d5" providerId="ADAL" clId="{9521B5C4-D0E5-4988-9506-648C6ACF998A}" dt="2023-03-03T20:50:12.408" v="7467" actId="27636"/>
          <ac:spMkLst>
            <pc:docMk/>
            <pc:sldMk cId="2754984553" sldId="288"/>
            <ac:spMk id="2" creationId="{599AB92D-34E5-48D1-8F4F-C1C05D4902B6}"/>
          </ac:spMkLst>
        </pc:spChg>
      </pc:sldChg>
      <pc:sldChg chg="delSp modSp add mod delAnim">
        <pc:chgData name="Elliot Elstob" userId="8b4c8592-721a-4791-9cd2-7e39172876d5" providerId="ADAL" clId="{9521B5C4-D0E5-4988-9506-648C6ACF998A}" dt="2023-03-03T20:50:22.070" v="7471" actId="478"/>
        <pc:sldMkLst>
          <pc:docMk/>
          <pc:sldMk cId="1034002612" sldId="289"/>
        </pc:sldMkLst>
        <pc:spChg chg="mod">
          <ac:chgData name="Elliot Elstob" userId="8b4c8592-721a-4791-9cd2-7e39172876d5" providerId="ADAL" clId="{9521B5C4-D0E5-4988-9506-648C6ACF998A}" dt="2023-03-03T20:50:18.928" v="7470" actId="20577"/>
          <ac:spMkLst>
            <pc:docMk/>
            <pc:sldMk cId="1034002612" sldId="289"/>
            <ac:spMk id="2" creationId="{599AB92D-34E5-48D1-8F4F-C1C05D4902B6}"/>
          </ac:spMkLst>
        </pc:spChg>
        <pc:spChg chg="del">
          <ac:chgData name="Elliot Elstob" userId="8b4c8592-721a-4791-9cd2-7e39172876d5" providerId="ADAL" clId="{9521B5C4-D0E5-4988-9506-648C6ACF998A}" dt="2023-03-03T20:50:22.070" v="7471" actId="478"/>
          <ac:spMkLst>
            <pc:docMk/>
            <pc:sldMk cId="1034002612" sldId="289"/>
            <ac:spMk id="23" creationId="{3D48CA2A-133A-4C6F-BEBA-1F50890A7681}"/>
          </ac:spMkLst>
        </pc:spChg>
      </pc:sldChg>
      <pc:sldChg chg="modSp mod">
        <pc:chgData name="Elliot Elstob" userId="8b4c8592-721a-4791-9cd2-7e39172876d5" providerId="ADAL" clId="{9521B5C4-D0E5-4988-9506-648C6ACF998A}" dt="2023-03-03T20:23:36.405" v="5276" actId="20577"/>
        <pc:sldMkLst>
          <pc:docMk/>
          <pc:sldMk cId="3750603919" sldId="307"/>
        </pc:sldMkLst>
        <pc:graphicFrameChg chg="modGraphic">
          <ac:chgData name="Elliot Elstob" userId="8b4c8592-721a-4791-9cd2-7e39172876d5" providerId="ADAL" clId="{9521B5C4-D0E5-4988-9506-648C6ACF998A}" dt="2023-03-03T20:23:36.405" v="5276" actId="20577"/>
          <ac:graphicFrameMkLst>
            <pc:docMk/>
            <pc:sldMk cId="3750603919" sldId="307"/>
            <ac:graphicFrameMk id="4" creationId="{F20D143F-5E5A-4510-936B-95330C756981}"/>
          </ac:graphicFrameMkLst>
        </pc:graphicFrameChg>
      </pc:sldChg>
      <pc:sldChg chg="add">
        <pc:chgData name="Elliot Elstob" userId="8b4c8592-721a-4791-9cd2-7e39172876d5" providerId="ADAL" clId="{9521B5C4-D0E5-4988-9506-648C6ACF998A}" dt="2023-03-03T19:24:33.979" v="2"/>
        <pc:sldMkLst>
          <pc:docMk/>
          <pc:sldMk cId="3206300448" sldId="355"/>
        </pc:sldMkLst>
      </pc:sldChg>
      <pc:sldChg chg="add">
        <pc:chgData name="Elliot Elstob" userId="8b4c8592-721a-4791-9cd2-7e39172876d5" providerId="ADAL" clId="{9521B5C4-D0E5-4988-9506-648C6ACF998A}" dt="2023-03-03T19:24:33.979" v="2"/>
        <pc:sldMkLst>
          <pc:docMk/>
          <pc:sldMk cId="1264158242" sldId="356"/>
        </pc:sldMkLst>
      </pc:sldChg>
      <pc:sldChg chg="delSp add mod delAnim">
        <pc:chgData name="Elliot Elstob" userId="8b4c8592-721a-4791-9cd2-7e39172876d5" providerId="ADAL" clId="{9521B5C4-D0E5-4988-9506-648C6ACF998A}" dt="2023-03-03T19:31:03.908" v="1368" actId="478"/>
        <pc:sldMkLst>
          <pc:docMk/>
          <pc:sldMk cId="3798334599" sldId="357"/>
        </pc:sldMkLst>
        <pc:spChg chg="del">
          <ac:chgData name="Elliot Elstob" userId="8b4c8592-721a-4791-9cd2-7e39172876d5" providerId="ADAL" clId="{9521B5C4-D0E5-4988-9506-648C6ACF998A}" dt="2023-03-03T19:31:03.908" v="1368" actId="478"/>
          <ac:spMkLst>
            <pc:docMk/>
            <pc:sldMk cId="3798334599" sldId="357"/>
            <ac:spMk id="8" creationId="{9564C3A9-965C-4F7A-9C39-F1A98DB38F87}"/>
          </ac:spMkLst>
        </pc:spChg>
      </pc:sldChg>
      <pc:sldChg chg="modSp new mod">
        <pc:chgData name="Elliot Elstob" userId="8b4c8592-721a-4791-9cd2-7e39172876d5" providerId="ADAL" clId="{9521B5C4-D0E5-4988-9506-648C6ACF998A}" dt="2023-03-03T19:30:51.214" v="1367" actId="20577"/>
        <pc:sldMkLst>
          <pc:docMk/>
          <pc:sldMk cId="1794804714" sldId="358"/>
        </pc:sldMkLst>
        <pc:spChg chg="mod">
          <ac:chgData name="Elliot Elstob" userId="8b4c8592-721a-4791-9cd2-7e39172876d5" providerId="ADAL" clId="{9521B5C4-D0E5-4988-9506-648C6ACF998A}" dt="2023-03-03T19:24:43.241" v="16" actId="20577"/>
          <ac:spMkLst>
            <pc:docMk/>
            <pc:sldMk cId="1794804714" sldId="358"/>
            <ac:spMk id="2" creationId="{1659BE55-9A1D-4D4F-B383-335A5EAEBAB0}"/>
          </ac:spMkLst>
        </pc:spChg>
        <pc:spChg chg="mod">
          <ac:chgData name="Elliot Elstob" userId="8b4c8592-721a-4791-9cd2-7e39172876d5" providerId="ADAL" clId="{9521B5C4-D0E5-4988-9506-648C6ACF998A}" dt="2023-03-03T19:30:51.214" v="1367" actId="20577"/>
          <ac:spMkLst>
            <pc:docMk/>
            <pc:sldMk cId="1794804714" sldId="358"/>
            <ac:spMk id="3" creationId="{F69D64C2-52DF-4C67-ABCC-A7E0110EB943}"/>
          </ac:spMkLst>
        </pc:spChg>
      </pc:sldChg>
      <pc:sldChg chg="modSp new mod">
        <pc:chgData name="Elliot Elstob" userId="8b4c8592-721a-4791-9cd2-7e39172876d5" providerId="ADAL" clId="{9521B5C4-D0E5-4988-9506-648C6ACF998A}" dt="2023-03-03T19:38:34.152" v="2797" actId="1076"/>
        <pc:sldMkLst>
          <pc:docMk/>
          <pc:sldMk cId="1393596672" sldId="359"/>
        </pc:sldMkLst>
        <pc:spChg chg="mod">
          <ac:chgData name="Elliot Elstob" userId="8b4c8592-721a-4791-9cd2-7e39172876d5" providerId="ADAL" clId="{9521B5C4-D0E5-4988-9506-648C6ACF998A}" dt="2023-03-03T19:38:34.152" v="2797" actId="1076"/>
          <ac:spMkLst>
            <pc:docMk/>
            <pc:sldMk cId="1393596672" sldId="359"/>
            <ac:spMk id="2" creationId="{6EDF5BAF-131E-4857-8FD0-0880C96074A2}"/>
          </ac:spMkLst>
        </pc:spChg>
        <pc:spChg chg="mod">
          <ac:chgData name="Elliot Elstob" userId="8b4c8592-721a-4791-9cd2-7e39172876d5" providerId="ADAL" clId="{9521B5C4-D0E5-4988-9506-648C6ACF998A}" dt="2023-03-03T19:38:28.500" v="2795" actId="1076"/>
          <ac:spMkLst>
            <pc:docMk/>
            <pc:sldMk cId="1393596672" sldId="359"/>
            <ac:spMk id="3" creationId="{128F9AA6-3516-4E60-9C73-090EEA8A3355}"/>
          </ac:spMkLst>
        </pc:spChg>
      </pc:sldChg>
      <pc:sldChg chg="addSp modSp new mod">
        <pc:chgData name="Elliot Elstob" userId="8b4c8592-721a-4791-9cd2-7e39172876d5" providerId="ADAL" clId="{9521B5C4-D0E5-4988-9506-648C6ACF998A}" dt="2023-03-03T19:44:00.130" v="3121" actId="20577"/>
        <pc:sldMkLst>
          <pc:docMk/>
          <pc:sldMk cId="3787231679" sldId="360"/>
        </pc:sldMkLst>
        <pc:spChg chg="mod">
          <ac:chgData name="Elliot Elstob" userId="8b4c8592-721a-4791-9cd2-7e39172876d5" providerId="ADAL" clId="{9521B5C4-D0E5-4988-9506-648C6ACF998A}" dt="2023-03-03T19:42:35.309" v="2825" actId="20577"/>
          <ac:spMkLst>
            <pc:docMk/>
            <pc:sldMk cId="3787231679" sldId="360"/>
            <ac:spMk id="2" creationId="{DC614470-6087-4315-9D35-37121F0A3E2E}"/>
          </ac:spMkLst>
        </pc:spChg>
        <pc:spChg chg="mod">
          <ac:chgData name="Elliot Elstob" userId="8b4c8592-721a-4791-9cd2-7e39172876d5" providerId="ADAL" clId="{9521B5C4-D0E5-4988-9506-648C6ACF998A}" dt="2023-03-03T19:44:00.130" v="3121" actId="20577"/>
          <ac:spMkLst>
            <pc:docMk/>
            <pc:sldMk cId="3787231679" sldId="360"/>
            <ac:spMk id="3" creationId="{F5302501-D1E5-4A5A-8AF6-54CE5DFC25A2}"/>
          </ac:spMkLst>
        </pc:spChg>
        <pc:picChg chg="add mod">
          <ac:chgData name="Elliot Elstob" userId="8b4c8592-721a-4791-9cd2-7e39172876d5" providerId="ADAL" clId="{9521B5C4-D0E5-4988-9506-648C6ACF998A}" dt="2023-03-03T19:42:41.821" v="2829" actId="1076"/>
          <ac:picMkLst>
            <pc:docMk/>
            <pc:sldMk cId="3787231679" sldId="360"/>
            <ac:picMk id="5" creationId="{824F9672-0E75-4A77-987B-3CF1EADF8FF9}"/>
          </ac:picMkLst>
        </pc:picChg>
      </pc:sldChg>
      <pc:sldChg chg="modSp new mod">
        <pc:chgData name="Elliot Elstob" userId="8b4c8592-721a-4791-9cd2-7e39172876d5" providerId="ADAL" clId="{9521B5C4-D0E5-4988-9506-648C6ACF998A}" dt="2023-03-03T19:50:09.175" v="4334" actId="27636"/>
        <pc:sldMkLst>
          <pc:docMk/>
          <pc:sldMk cId="927325126" sldId="361"/>
        </pc:sldMkLst>
        <pc:spChg chg="mod">
          <ac:chgData name="Elliot Elstob" userId="8b4c8592-721a-4791-9cd2-7e39172876d5" providerId="ADAL" clId="{9521B5C4-D0E5-4988-9506-648C6ACF998A}" dt="2023-03-03T19:50:01.018" v="4329" actId="14100"/>
          <ac:spMkLst>
            <pc:docMk/>
            <pc:sldMk cId="927325126" sldId="361"/>
            <ac:spMk id="2" creationId="{AEA0CEB4-AB61-4125-80C1-E2ADFCB75EB5}"/>
          </ac:spMkLst>
        </pc:spChg>
        <pc:spChg chg="mod">
          <ac:chgData name="Elliot Elstob" userId="8b4c8592-721a-4791-9cd2-7e39172876d5" providerId="ADAL" clId="{9521B5C4-D0E5-4988-9506-648C6ACF998A}" dt="2023-03-03T19:50:09.175" v="4334" actId="27636"/>
          <ac:spMkLst>
            <pc:docMk/>
            <pc:sldMk cId="927325126" sldId="361"/>
            <ac:spMk id="3" creationId="{223C8C1B-AEAA-48A8-8682-A25B690A1128}"/>
          </ac:spMkLst>
        </pc:spChg>
      </pc:sldChg>
      <pc:sldChg chg="addSp modSp new mod">
        <pc:chgData name="Elliot Elstob" userId="8b4c8592-721a-4791-9cd2-7e39172876d5" providerId="ADAL" clId="{9521B5C4-D0E5-4988-9506-648C6ACF998A}" dt="2023-03-03T19:53:15.693" v="5123" actId="1076"/>
        <pc:sldMkLst>
          <pc:docMk/>
          <pc:sldMk cId="2084841999" sldId="362"/>
        </pc:sldMkLst>
        <pc:spChg chg="mod">
          <ac:chgData name="Elliot Elstob" userId="8b4c8592-721a-4791-9cd2-7e39172876d5" providerId="ADAL" clId="{9521B5C4-D0E5-4988-9506-648C6ACF998A}" dt="2023-03-03T19:50:16.792" v="4352" actId="20577"/>
          <ac:spMkLst>
            <pc:docMk/>
            <pc:sldMk cId="2084841999" sldId="362"/>
            <ac:spMk id="2" creationId="{AF15B031-4E0E-42E5-8C31-56E1F8DF2AB5}"/>
          </ac:spMkLst>
        </pc:spChg>
        <pc:spChg chg="mod">
          <ac:chgData name="Elliot Elstob" userId="8b4c8592-721a-4791-9cd2-7e39172876d5" providerId="ADAL" clId="{9521B5C4-D0E5-4988-9506-648C6ACF998A}" dt="2023-03-03T19:53:15.693" v="5123" actId="1076"/>
          <ac:spMkLst>
            <pc:docMk/>
            <pc:sldMk cId="2084841999" sldId="362"/>
            <ac:spMk id="3" creationId="{E3B4CCF9-55A1-4303-892F-39F02B8A4C8C}"/>
          </ac:spMkLst>
        </pc:spChg>
        <pc:picChg chg="add mod">
          <ac:chgData name="Elliot Elstob" userId="8b4c8592-721a-4791-9cd2-7e39172876d5" providerId="ADAL" clId="{9521B5C4-D0E5-4988-9506-648C6ACF998A}" dt="2023-03-03T19:50:36.373" v="4356" actId="14100"/>
          <ac:picMkLst>
            <pc:docMk/>
            <pc:sldMk cId="2084841999" sldId="362"/>
            <ac:picMk id="5" creationId="{6B913974-D726-4CE8-AA17-B9A4F94E597F}"/>
          </ac:picMkLst>
        </pc:picChg>
      </pc:sldChg>
      <pc:sldChg chg="delSp modSp add mod delAnim modAnim">
        <pc:chgData name="Elliot Elstob" userId="8b4c8592-721a-4791-9cd2-7e39172876d5" providerId="ADAL" clId="{9521B5C4-D0E5-4988-9506-648C6ACF998A}" dt="2023-03-03T20:38:24.805" v="5285" actId="1076"/>
        <pc:sldMkLst>
          <pc:docMk/>
          <pc:sldMk cId="231832337" sldId="363"/>
        </pc:sldMkLst>
        <pc:spChg chg="mod">
          <ac:chgData name="Elliot Elstob" userId="8b4c8592-721a-4791-9cd2-7e39172876d5" providerId="ADAL" clId="{9521B5C4-D0E5-4988-9506-648C6ACF998A}" dt="2023-03-03T20:38:24.805" v="5285" actId="1076"/>
          <ac:spMkLst>
            <pc:docMk/>
            <pc:sldMk cId="231832337" sldId="363"/>
            <ac:spMk id="2" creationId="{5840EDE7-F7AF-47AF-8177-F7909FF1BC5F}"/>
          </ac:spMkLst>
        </pc:spChg>
        <pc:spChg chg="mod">
          <ac:chgData name="Elliot Elstob" userId="8b4c8592-721a-4791-9cd2-7e39172876d5" providerId="ADAL" clId="{9521B5C4-D0E5-4988-9506-648C6ACF998A}" dt="2023-03-03T20:38:22.482" v="5284" actId="14100"/>
          <ac:spMkLst>
            <pc:docMk/>
            <pc:sldMk cId="231832337" sldId="363"/>
            <ac:spMk id="3" creationId="{89F4F33F-E70F-429D-8015-3AE874437467}"/>
          </ac:spMkLst>
        </pc:spChg>
        <pc:spChg chg="del mod">
          <ac:chgData name="Elliot Elstob" userId="8b4c8592-721a-4791-9cd2-7e39172876d5" providerId="ADAL" clId="{9521B5C4-D0E5-4988-9506-648C6ACF998A}" dt="2023-03-03T20:38:12.977" v="5279" actId="478"/>
          <ac:spMkLst>
            <pc:docMk/>
            <pc:sldMk cId="231832337" sldId="363"/>
            <ac:spMk id="6" creationId="{633E8098-3DB4-4791-82EB-E2727861934F}"/>
          </ac:spMkLst>
        </pc:spChg>
      </pc:sldChg>
      <pc:sldChg chg="add">
        <pc:chgData name="Elliot Elstob" userId="8b4c8592-721a-4791-9cd2-7e39172876d5" providerId="ADAL" clId="{9521B5C4-D0E5-4988-9506-648C6ACF998A}" dt="2023-03-03T20:38:42.800" v="5286"/>
        <pc:sldMkLst>
          <pc:docMk/>
          <pc:sldMk cId="199937435" sldId="364"/>
        </pc:sldMkLst>
      </pc:sldChg>
      <pc:sldChg chg="add">
        <pc:chgData name="Elliot Elstob" userId="8b4c8592-721a-4791-9cd2-7e39172876d5" providerId="ADAL" clId="{9521B5C4-D0E5-4988-9506-648C6ACF998A}" dt="2023-03-03T20:38:42.800" v="5286"/>
        <pc:sldMkLst>
          <pc:docMk/>
          <pc:sldMk cId="1534293891" sldId="365"/>
        </pc:sldMkLst>
      </pc:sldChg>
      <pc:sldChg chg="delSp modSp add mod delAnim">
        <pc:chgData name="Elliot Elstob" userId="8b4c8592-721a-4791-9cd2-7e39172876d5" providerId="ADAL" clId="{9521B5C4-D0E5-4988-9506-648C6ACF998A}" dt="2023-03-03T20:41:07.489" v="5968" actId="20577"/>
        <pc:sldMkLst>
          <pc:docMk/>
          <pc:sldMk cId="858668580" sldId="366"/>
        </pc:sldMkLst>
        <pc:spChg chg="mod">
          <ac:chgData name="Elliot Elstob" userId="8b4c8592-721a-4791-9cd2-7e39172876d5" providerId="ADAL" clId="{9521B5C4-D0E5-4988-9506-648C6ACF998A}" dt="2023-03-03T20:40:26.857" v="5711" actId="20577"/>
          <ac:spMkLst>
            <pc:docMk/>
            <pc:sldMk cId="858668580" sldId="366"/>
            <ac:spMk id="2" creationId="{E302EF9A-8EE3-49EC-9C18-11C9A7F9E6FD}"/>
          </ac:spMkLst>
        </pc:spChg>
        <pc:spChg chg="mod">
          <ac:chgData name="Elliot Elstob" userId="8b4c8592-721a-4791-9cd2-7e39172876d5" providerId="ADAL" clId="{9521B5C4-D0E5-4988-9506-648C6ACF998A}" dt="2023-03-03T20:41:07.489" v="5968" actId="20577"/>
          <ac:spMkLst>
            <pc:docMk/>
            <pc:sldMk cId="858668580" sldId="366"/>
            <ac:spMk id="3" creationId="{2145D23F-A96E-412E-B1D5-6E6A7E25AB9C}"/>
          </ac:spMkLst>
        </pc:spChg>
        <pc:spChg chg="del">
          <ac:chgData name="Elliot Elstob" userId="8b4c8592-721a-4791-9cd2-7e39172876d5" providerId="ADAL" clId="{9521B5C4-D0E5-4988-9506-648C6ACF998A}" dt="2023-03-03T20:40:30.676" v="5712" actId="478"/>
          <ac:spMkLst>
            <pc:docMk/>
            <pc:sldMk cId="858668580" sldId="366"/>
            <ac:spMk id="6" creationId="{F150B5E5-67B5-4C7E-B01A-664EF6BEF5DC}"/>
          </ac:spMkLst>
        </pc:spChg>
      </pc:sldChg>
      <pc:sldChg chg="modSp new mod">
        <pc:chgData name="Elliot Elstob" userId="8b4c8592-721a-4791-9cd2-7e39172876d5" providerId="ADAL" clId="{9521B5C4-D0E5-4988-9506-648C6ACF998A}" dt="2023-03-03T20:48:27.313" v="7459" actId="20577"/>
        <pc:sldMkLst>
          <pc:docMk/>
          <pc:sldMk cId="747753717" sldId="367"/>
        </pc:sldMkLst>
        <pc:spChg chg="mod">
          <ac:chgData name="Elliot Elstob" userId="8b4c8592-721a-4791-9cd2-7e39172876d5" providerId="ADAL" clId="{9521B5C4-D0E5-4988-9506-648C6ACF998A}" dt="2023-03-03T20:38:54.718" v="5333" actId="20577"/>
          <ac:spMkLst>
            <pc:docMk/>
            <pc:sldMk cId="747753717" sldId="367"/>
            <ac:spMk id="2" creationId="{6279F3D8-3B33-4E8D-B9FC-C5D029D82778}"/>
          </ac:spMkLst>
        </pc:spChg>
        <pc:spChg chg="mod">
          <ac:chgData name="Elliot Elstob" userId="8b4c8592-721a-4791-9cd2-7e39172876d5" providerId="ADAL" clId="{9521B5C4-D0E5-4988-9506-648C6ACF998A}" dt="2023-03-03T20:48:27.313" v="7459" actId="20577"/>
          <ac:spMkLst>
            <pc:docMk/>
            <pc:sldMk cId="747753717" sldId="367"/>
            <ac:spMk id="3" creationId="{2E9788EF-B2D1-4C70-9AA9-FE4EB9C470A5}"/>
          </ac:spMkLst>
        </pc:spChg>
      </pc:sldChg>
      <pc:sldChg chg="add">
        <pc:chgData name="Elliot Elstob" userId="8b4c8592-721a-4791-9cd2-7e39172876d5" providerId="ADAL" clId="{9521B5C4-D0E5-4988-9506-648C6ACF998A}" dt="2023-03-03T20:49:41.665" v="7462"/>
        <pc:sldMkLst>
          <pc:docMk/>
          <pc:sldMk cId="2010543116" sldId="368"/>
        </pc:sldMkLst>
      </pc:sldChg>
      <pc:sldChg chg="add">
        <pc:chgData name="Elliot Elstob" userId="8b4c8592-721a-4791-9cd2-7e39172876d5" providerId="ADAL" clId="{9521B5C4-D0E5-4988-9506-648C6ACF998A}" dt="2023-03-03T20:49:41.665" v="7462"/>
        <pc:sldMkLst>
          <pc:docMk/>
          <pc:sldMk cId="2964856624" sldId="369"/>
        </pc:sldMkLst>
      </pc:sldChg>
      <pc:sldChg chg="add">
        <pc:chgData name="Elliot Elstob" userId="8b4c8592-721a-4791-9cd2-7e39172876d5" providerId="ADAL" clId="{9521B5C4-D0E5-4988-9506-648C6ACF998A}" dt="2023-03-03T20:49:41.665" v="7462"/>
        <pc:sldMkLst>
          <pc:docMk/>
          <pc:sldMk cId="3530863718" sldId="370"/>
        </pc:sldMkLst>
      </pc:sldChg>
      <pc:sldChg chg="add">
        <pc:chgData name="Elliot Elstob" userId="8b4c8592-721a-4791-9cd2-7e39172876d5" providerId="ADAL" clId="{9521B5C4-D0E5-4988-9506-648C6ACF998A}" dt="2023-03-03T20:49:41.665" v="7462"/>
        <pc:sldMkLst>
          <pc:docMk/>
          <pc:sldMk cId="2541636745" sldId="371"/>
        </pc:sldMkLst>
      </pc:sldChg>
      <pc:sldChg chg="add">
        <pc:chgData name="Elliot Elstob" userId="8b4c8592-721a-4791-9cd2-7e39172876d5" providerId="ADAL" clId="{9521B5C4-D0E5-4988-9506-648C6ACF998A}" dt="2023-03-03T20:49:41.665" v="7462"/>
        <pc:sldMkLst>
          <pc:docMk/>
          <pc:sldMk cId="2216031853" sldId="372"/>
        </pc:sldMkLst>
      </pc:sldChg>
    </pc:docChg>
  </pc:docChgLst>
  <pc:docChgLst>
    <pc:chgData name="Elliot Elstob" userId="8b4c8592-721a-4791-9cd2-7e39172876d5" providerId="ADAL" clId="{3351086C-6F02-4EC7-863C-6264DFF60A6A}"/>
    <pc:docChg chg="undo custSel addSld delSld modSld sldOrd addSection delSection modSection">
      <pc:chgData name="Elliot Elstob" userId="8b4c8592-721a-4791-9cd2-7e39172876d5" providerId="ADAL" clId="{3351086C-6F02-4EC7-863C-6264DFF60A6A}" dt="2023-01-27T16:37:51.126" v="72832" actId="20577"/>
      <pc:docMkLst>
        <pc:docMk/>
      </pc:docMkLst>
      <pc:sldChg chg="ord">
        <pc:chgData name="Elliot Elstob" userId="8b4c8592-721a-4791-9cd2-7e39172876d5" providerId="ADAL" clId="{3351086C-6F02-4EC7-863C-6264DFF60A6A}" dt="2023-01-04T14:15:05.363" v="3785"/>
        <pc:sldMkLst>
          <pc:docMk/>
          <pc:sldMk cId="3145037786" sldId="260"/>
        </pc:sldMkLst>
      </pc:sldChg>
      <pc:sldChg chg="addSp modSp mod">
        <pc:chgData name="Elliot Elstob" userId="8b4c8592-721a-4791-9cd2-7e39172876d5" providerId="ADAL" clId="{3351086C-6F02-4EC7-863C-6264DFF60A6A}" dt="2023-01-04T14:06:17.050" v="2039" actId="1076"/>
        <pc:sldMkLst>
          <pc:docMk/>
          <pc:sldMk cId="1306644093" sldId="261"/>
        </pc:sldMkLst>
        <pc:spChg chg="mod">
          <ac:chgData name="Elliot Elstob" userId="8b4c8592-721a-4791-9cd2-7e39172876d5" providerId="ADAL" clId="{3351086C-6F02-4EC7-863C-6264DFF60A6A}" dt="2023-01-04T14:06:09.190" v="2035" actId="207"/>
          <ac:spMkLst>
            <pc:docMk/>
            <pc:sldMk cId="1306644093" sldId="261"/>
            <ac:spMk id="2" creationId="{C82A3D70-A86D-4C3B-A9BA-9443022C114A}"/>
          </ac:spMkLst>
        </pc:spChg>
        <pc:spChg chg="mod">
          <ac:chgData name="Elliot Elstob" userId="8b4c8592-721a-4791-9cd2-7e39172876d5" providerId="ADAL" clId="{3351086C-6F02-4EC7-863C-6264DFF60A6A}" dt="2023-01-04T14:06:14.582" v="2038" actId="14100"/>
          <ac:spMkLst>
            <pc:docMk/>
            <pc:sldMk cId="1306644093" sldId="261"/>
            <ac:spMk id="3" creationId="{CCB4038A-A647-42FA-84D6-7D8DD5217FEE}"/>
          </ac:spMkLst>
        </pc:spChg>
        <pc:picChg chg="add mod">
          <ac:chgData name="Elliot Elstob" userId="8b4c8592-721a-4791-9cd2-7e39172876d5" providerId="ADAL" clId="{3351086C-6F02-4EC7-863C-6264DFF60A6A}" dt="2023-01-04T14:06:17.050" v="2039" actId="1076"/>
          <ac:picMkLst>
            <pc:docMk/>
            <pc:sldMk cId="1306644093" sldId="261"/>
            <ac:picMk id="2050" creationId="{F0D98628-DD5B-496C-9396-C42BE2E47206}"/>
          </ac:picMkLst>
        </pc:picChg>
      </pc:sldChg>
      <pc:sldChg chg="addSp delSp modSp new mod">
        <pc:chgData name="Elliot Elstob" userId="8b4c8592-721a-4791-9cd2-7e39172876d5" providerId="ADAL" clId="{3351086C-6F02-4EC7-863C-6264DFF60A6A}" dt="2023-01-04T14:05:58.842" v="2033" actId="207"/>
        <pc:sldMkLst>
          <pc:docMk/>
          <pc:sldMk cId="2032800116" sldId="262"/>
        </pc:sldMkLst>
        <pc:spChg chg="mod">
          <ac:chgData name="Elliot Elstob" userId="8b4c8592-721a-4791-9cd2-7e39172876d5" providerId="ADAL" clId="{3351086C-6F02-4EC7-863C-6264DFF60A6A}" dt="2023-01-04T14:05:58.842" v="2033" actId="207"/>
          <ac:spMkLst>
            <pc:docMk/>
            <pc:sldMk cId="2032800116" sldId="262"/>
            <ac:spMk id="2" creationId="{7462DEAB-3751-4CB0-9BF6-A7297655F67D}"/>
          </ac:spMkLst>
        </pc:spChg>
        <pc:spChg chg="mod">
          <ac:chgData name="Elliot Elstob" userId="8b4c8592-721a-4791-9cd2-7e39172876d5" providerId="ADAL" clId="{3351086C-6F02-4EC7-863C-6264DFF60A6A}" dt="2023-01-04T14:05:53.465" v="2031" actId="207"/>
          <ac:spMkLst>
            <pc:docMk/>
            <pc:sldMk cId="2032800116" sldId="262"/>
            <ac:spMk id="3" creationId="{5E608B3E-75B5-41AE-8221-233A3DE25823}"/>
          </ac:spMkLst>
        </pc:spChg>
        <pc:picChg chg="add del mod">
          <ac:chgData name="Elliot Elstob" userId="8b4c8592-721a-4791-9cd2-7e39172876d5" providerId="ADAL" clId="{3351086C-6F02-4EC7-863C-6264DFF60A6A}" dt="2023-01-04T13:48:33.956" v="806" actId="478"/>
          <ac:picMkLst>
            <pc:docMk/>
            <pc:sldMk cId="2032800116" sldId="262"/>
            <ac:picMk id="1026" creationId="{6049E34C-3B23-4928-87BD-C33F3657D51A}"/>
          </ac:picMkLst>
        </pc:picChg>
        <pc:picChg chg="add mod">
          <ac:chgData name="Elliot Elstob" userId="8b4c8592-721a-4791-9cd2-7e39172876d5" providerId="ADAL" clId="{3351086C-6F02-4EC7-863C-6264DFF60A6A}" dt="2023-01-04T13:48:43.436" v="809" actId="1076"/>
          <ac:picMkLst>
            <pc:docMk/>
            <pc:sldMk cId="2032800116" sldId="262"/>
            <ac:picMk id="1028" creationId="{A353E317-EDF6-44ED-92C0-48BFAA1BF7B9}"/>
          </ac:picMkLst>
        </pc:picChg>
      </pc:sldChg>
      <pc:sldChg chg="addSp delSp modSp add mod">
        <pc:chgData name="Elliot Elstob" userId="8b4c8592-721a-4791-9cd2-7e39172876d5" providerId="ADAL" clId="{3351086C-6F02-4EC7-863C-6264DFF60A6A}" dt="2023-01-04T14:14:02.715" v="3775" actId="20577"/>
        <pc:sldMkLst>
          <pc:docMk/>
          <pc:sldMk cId="4226221386" sldId="263"/>
        </pc:sldMkLst>
        <pc:spChg chg="mod">
          <ac:chgData name="Elliot Elstob" userId="8b4c8592-721a-4791-9cd2-7e39172876d5" providerId="ADAL" clId="{3351086C-6F02-4EC7-863C-6264DFF60A6A}" dt="2023-01-04T14:06:46.361" v="2060" actId="20577"/>
          <ac:spMkLst>
            <pc:docMk/>
            <pc:sldMk cId="4226221386" sldId="263"/>
            <ac:spMk id="2" creationId="{7462DEAB-3751-4CB0-9BF6-A7297655F67D}"/>
          </ac:spMkLst>
        </pc:spChg>
        <pc:spChg chg="mod">
          <ac:chgData name="Elliot Elstob" userId="8b4c8592-721a-4791-9cd2-7e39172876d5" providerId="ADAL" clId="{3351086C-6F02-4EC7-863C-6264DFF60A6A}" dt="2023-01-04T14:14:02.715" v="3775" actId="20577"/>
          <ac:spMkLst>
            <pc:docMk/>
            <pc:sldMk cId="4226221386" sldId="263"/>
            <ac:spMk id="3" creationId="{5E608B3E-75B5-41AE-8221-233A3DE25823}"/>
          </ac:spMkLst>
        </pc:spChg>
        <pc:picChg chg="del">
          <ac:chgData name="Elliot Elstob" userId="8b4c8592-721a-4791-9cd2-7e39172876d5" providerId="ADAL" clId="{3351086C-6F02-4EC7-863C-6264DFF60A6A}" dt="2023-01-04T14:09:57.630" v="2878" actId="478"/>
          <ac:picMkLst>
            <pc:docMk/>
            <pc:sldMk cId="4226221386" sldId="263"/>
            <ac:picMk id="1028" creationId="{A353E317-EDF6-44ED-92C0-48BFAA1BF7B9}"/>
          </ac:picMkLst>
        </pc:picChg>
        <pc:picChg chg="add mod">
          <ac:chgData name="Elliot Elstob" userId="8b4c8592-721a-4791-9cd2-7e39172876d5" providerId="ADAL" clId="{3351086C-6F02-4EC7-863C-6264DFF60A6A}" dt="2023-01-04T14:13:58.356" v="3748" actId="1076"/>
          <ac:picMkLst>
            <pc:docMk/>
            <pc:sldMk cId="4226221386" sldId="263"/>
            <ac:picMk id="3074" creationId="{2DD959B1-E6A1-4546-8DF7-E75F101A2B1F}"/>
          </ac:picMkLst>
        </pc:picChg>
      </pc:sldChg>
      <pc:sldChg chg="addSp delSp modSp new mod">
        <pc:chgData name="Elliot Elstob" userId="8b4c8592-721a-4791-9cd2-7e39172876d5" providerId="ADAL" clId="{3351086C-6F02-4EC7-863C-6264DFF60A6A}" dt="2023-01-04T14:16:22.156" v="3832" actId="14100"/>
        <pc:sldMkLst>
          <pc:docMk/>
          <pc:sldMk cId="2623390199" sldId="264"/>
        </pc:sldMkLst>
        <pc:spChg chg="del">
          <ac:chgData name="Elliot Elstob" userId="8b4c8592-721a-4791-9cd2-7e39172876d5" providerId="ADAL" clId="{3351086C-6F02-4EC7-863C-6264DFF60A6A}" dt="2023-01-04T14:14:56.290" v="3780"/>
          <ac:spMkLst>
            <pc:docMk/>
            <pc:sldMk cId="2623390199" sldId="264"/>
            <ac:spMk id="3" creationId="{F2B15F9B-E646-46B1-AB9F-7171B395A376}"/>
          </ac:spMkLst>
        </pc:spChg>
        <pc:graphicFrameChg chg="add mod modGraphic">
          <ac:chgData name="Elliot Elstob" userId="8b4c8592-721a-4791-9cd2-7e39172876d5" providerId="ADAL" clId="{3351086C-6F02-4EC7-863C-6264DFF60A6A}" dt="2023-01-04T14:16:22.156" v="3832" actId="14100"/>
          <ac:graphicFrameMkLst>
            <pc:docMk/>
            <pc:sldMk cId="2623390199" sldId="264"/>
            <ac:graphicFrameMk id="4" creationId="{E7AE1D2A-8D5D-4332-881B-695B3762A06E}"/>
          </ac:graphicFrameMkLst>
        </pc:graphicFrameChg>
      </pc:sldChg>
      <pc:sldChg chg="addSp delSp modSp new mod">
        <pc:chgData name="Elliot Elstob" userId="8b4c8592-721a-4791-9cd2-7e39172876d5" providerId="ADAL" clId="{3351086C-6F02-4EC7-863C-6264DFF60A6A}" dt="2023-01-04T14:20:12.655" v="3881" actId="1076"/>
        <pc:sldMkLst>
          <pc:docMk/>
          <pc:sldMk cId="3150494136" sldId="265"/>
        </pc:sldMkLst>
        <pc:spChg chg="del">
          <ac:chgData name="Elliot Elstob" userId="8b4c8592-721a-4791-9cd2-7e39172876d5" providerId="ADAL" clId="{3351086C-6F02-4EC7-863C-6264DFF60A6A}" dt="2023-01-04T14:16:51.371" v="3835" actId="478"/>
          <ac:spMkLst>
            <pc:docMk/>
            <pc:sldMk cId="3150494136" sldId="265"/>
            <ac:spMk id="2" creationId="{8FD09EAE-EDF4-4207-830C-1236615B4B5A}"/>
          </ac:spMkLst>
        </pc:spChg>
        <pc:spChg chg="del">
          <ac:chgData name="Elliot Elstob" userId="8b4c8592-721a-4791-9cd2-7e39172876d5" providerId="ADAL" clId="{3351086C-6F02-4EC7-863C-6264DFF60A6A}" dt="2023-01-04T14:16:48.529" v="3834"/>
          <ac:spMkLst>
            <pc:docMk/>
            <pc:sldMk cId="3150494136" sldId="265"/>
            <ac:spMk id="3" creationId="{7F172308-2646-40B4-8A11-C62FE5F90C5B}"/>
          </ac:spMkLst>
        </pc:spChg>
        <pc:graphicFrameChg chg="add mod modGraphic">
          <ac:chgData name="Elliot Elstob" userId="8b4c8592-721a-4791-9cd2-7e39172876d5" providerId="ADAL" clId="{3351086C-6F02-4EC7-863C-6264DFF60A6A}" dt="2023-01-04T14:20:12.655" v="3881" actId="1076"/>
          <ac:graphicFrameMkLst>
            <pc:docMk/>
            <pc:sldMk cId="3150494136" sldId="265"/>
            <ac:graphicFrameMk id="4" creationId="{C2F7B951-A0CF-4414-80A3-6E1EC30C6FEC}"/>
          </ac:graphicFrameMkLst>
        </pc:graphicFrameChg>
        <pc:graphicFrameChg chg="add del mod modGraphic">
          <ac:chgData name="Elliot Elstob" userId="8b4c8592-721a-4791-9cd2-7e39172876d5" providerId="ADAL" clId="{3351086C-6F02-4EC7-863C-6264DFF60A6A}" dt="2023-01-04T14:19:30.614" v="3871" actId="478"/>
          <ac:graphicFrameMkLst>
            <pc:docMk/>
            <pc:sldMk cId="3150494136" sldId="265"/>
            <ac:graphicFrameMk id="5" creationId="{FC90E37A-1439-4E8A-AAFB-40298D0158E2}"/>
          </ac:graphicFrameMkLst>
        </pc:graphicFrameChg>
      </pc:sldChg>
      <pc:sldChg chg="addSp modSp new mod">
        <pc:chgData name="Elliot Elstob" userId="8b4c8592-721a-4791-9cd2-7e39172876d5" providerId="ADAL" clId="{3351086C-6F02-4EC7-863C-6264DFF60A6A}" dt="2023-01-04T14:27:20.871" v="5330" actId="14100"/>
        <pc:sldMkLst>
          <pc:docMk/>
          <pc:sldMk cId="398270233" sldId="266"/>
        </pc:sldMkLst>
        <pc:spChg chg="mod">
          <ac:chgData name="Elliot Elstob" userId="8b4c8592-721a-4791-9cd2-7e39172876d5" providerId="ADAL" clId="{3351086C-6F02-4EC7-863C-6264DFF60A6A}" dt="2023-01-04T14:22:45.688" v="4481" actId="1076"/>
          <ac:spMkLst>
            <pc:docMk/>
            <pc:sldMk cId="398270233" sldId="266"/>
            <ac:spMk id="2" creationId="{2B22870A-1E54-435E-8BCF-9996B08BEA12}"/>
          </ac:spMkLst>
        </pc:spChg>
        <pc:spChg chg="mod">
          <ac:chgData name="Elliot Elstob" userId="8b4c8592-721a-4791-9cd2-7e39172876d5" providerId="ADAL" clId="{3351086C-6F02-4EC7-863C-6264DFF60A6A}" dt="2023-01-04T14:24:41.739" v="4737" actId="5793"/>
          <ac:spMkLst>
            <pc:docMk/>
            <pc:sldMk cId="398270233" sldId="266"/>
            <ac:spMk id="3" creationId="{AA90353A-2F25-4D06-BA05-1DB7DA813B3D}"/>
          </ac:spMkLst>
        </pc:spChg>
        <pc:spChg chg="add mod">
          <ac:chgData name="Elliot Elstob" userId="8b4c8592-721a-4791-9cd2-7e39172876d5" providerId="ADAL" clId="{3351086C-6F02-4EC7-863C-6264DFF60A6A}" dt="2023-01-04T14:27:20.871" v="5330" actId="14100"/>
          <ac:spMkLst>
            <pc:docMk/>
            <pc:sldMk cId="398270233" sldId="266"/>
            <ac:spMk id="6" creationId="{8E7186B2-2BCD-400B-AD50-9816CC220F2E}"/>
          </ac:spMkLst>
        </pc:spChg>
        <pc:spChg chg="add mod ord">
          <ac:chgData name="Elliot Elstob" userId="8b4c8592-721a-4791-9cd2-7e39172876d5" providerId="ADAL" clId="{3351086C-6F02-4EC7-863C-6264DFF60A6A}" dt="2023-01-04T14:27:18.093" v="5329" actId="167"/>
          <ac:spMkLst>
            <pc:docMk/>
            <pc:sldMk cId="398270233" sldId="266"/>
            <ac:spMk id="7" creationId="{E180F2C6-E04D-4F5F-9714-AAB06FBABF1E}"/>
          </ac:spMkLst>
        </pc:spChg>
        <pc:picChg chg="add mod">
          <ac:chgData name="Elliot Elstob" userId="8b4c8592-721a-4791-9cd2-7e39172876d5" providerId="ADAL" clId="{3351086C-6F02-4EC7-863C-6264DFF60A6A}" dt="2023-01-04T14:26:24.025" v="5119" actId="1076"/>
          <ac:picMkLst>
            <pc:docMk/>
            <pc:sldMk cId="398270233" sldId="266"/>
            <ac:picMk id="5" creationId="{9C15693A-093E-4A7A-9850-0AF5AF5051E2}"/>
          </ac:picMkLst>
        </pc:picChg>
      </pc:sldChg>
      <pc:sldChg chg="addSp modSp new mod">
        <pc:chgData name="Elliot Elstob" userId="8b4c8592-721a-4791-9cd2-7e39172876d5" providerId="ADAL" clId="{3351086C-6F02-4EC7-863C-6264DFF60A6A}" dt="2023-01-04T14:36:47.033" v="7342" actId="14100"/>
        <pc:sldMkLst>
          <pc:docMk/>
          <pc:sldMk cId="596790739" sldId="267"/>
        </pc:sldMkLst>
        <pc:spChg chg="mod">
          <ac:chgData name="Elliot Elstob" userId="8b4c8592-721a-4791-9cd2-7e39172876d5" providerId="ADAL" clId="{3351086C-6F02-4EC7-863C-6264DFF60A6A}" dt="2023-01-04T14:30:21.240" v="5963" actId="20577"/>
          <ac:spMkLst>
            <pc:docMk/>
            <pc:sldMk cId="596790739" sldId="267"/>
            <ac:spMk id="2" creationId="{E5C3FADF-1215-4262-B682-7A9777F53F50}"/>
          </ac:spMkLst>
        </pc:spChg>
        <pc:spChg chg="mod">
          <ac:chgData name="Elliot Elstob" userId="8b4c8592-721a-4791-9cd2-7e39172876d5" providerId="ADAL" clId="{3351086C-6F02-4EC7-863C-6264DFF60A6A}" dt="2023-01-04T14:36:41.017" v="7339" actId="20577"/>
          <ac:spMkLst>
            <pc:docMk/>
            <pc:sldMk cId="596790739" sldId="267"/>
            <ac:spMk id="3" creationId="{E2573C74-BA35-4F1F-A8B8-AC8E927A5C0C}"/>
          </ac:spMkLst>
        </pc:spChg>
        <pc:picChg chg="add mod">
          <ac:chgData name="Elliot Elstob" userId="8b4c8592-721a-4791-9cd2-7e39172876d5" providerId="ADAL" clId="{3351086C-6F02-4EC7-863C-6264DFF60A6A}" dt="2023-01-04T14:36:47.033" v="7342" actId="14100"/>
          <ac:picMkLst>
            <pc:docMk/>
            <pc:sldMk cId="596790739" sldId="267"/>
            <ac:picMk id="4098" creationId="{65607C8B-457D-4DA8-868A-9866F2B39EBC}"/>
          </ac:picMkLst>
        </pc:picChg>
      </pc:sldChg>
      <pc:sldChg chg="addSp delSp modSp add mod">
        <pc:chgData name="Elliot Elstob" userId="8b4c8592-721a-4791-9cd2-7e39172876d5" providerId="ADAL" clId="{3351086C-6F02-4EC7-863C-6264DFF60A6A}" dt="2023-01-04T14:49:09.896" v="8990" actId="14100"/>
        <pc:sldMkLst>
          <pc:docMk/>
          <pc:sldMk cId="418697436" sldId="268"/>
        </pc:sldMkLst>
        <pc:spChg chg="mod">
          <ac:chgData name="Elliot Elstob" userId="8b4c8592-721a-4791-9cd2-7e39172876d5" providerId="ADAL" clId="{3351086C-6F02-4EC7-863C-6264DFF60A6A}" dt="2023-01-04T14:36:56.904" v="7361" actId="20577"/>
          <ac:spMkLst>
            <pc:docMk/>
            <pc:sldMk cId="418697436" sldId="268"/>
            <ac:spMk id="2" creationId="{E5C3FADF-1215-4262-B682-7A9777F53F50}"/>
          </ac:spMkLst>
        </pc:spChg>
        <pc:spChg chg="mod">
          <ac:chgData name="Elliot Elstob" userId="8b4c8592-721a-4791-9cd2-7e39172876d5" providerId="ADAL" clId="{3351086C-6F02-4EC7-863C-6264DFF60A6A}" dt="2023-01-04T14:49:09.896" v="8990" actId="14100"/>
          <ac:spMkLst>
            <pc:docMk/>
            <pc:sldMk cId="418697436" sldId="268"/>
            <ac:spMk id="3" creationId="{E2573C74-BA35-4F1F-A8B8-AC8E927A5C0C}"/>
          </ac:spMkLst>
        </pc:spChg>
        <pc:picChg chg="del">
          <ac:chgData name="Elliot Elstob" userId="8b4c8592-721a-4791-9cd2-7e39172876d5" providerId="ADAL" clId="{3351086C-6F02-4EC7-863C-6264DFF60A6A}" dt="2023-01-04T14:44:24.577" v="8985" actId="478"/>
          <ac:picMkLst>
            <pc:docMk/>
            <pc:sldMk cId="418697436" sldId="268"/>
            <ac:picMk id="4098" creationId="{65607C8B-457D-4DA8-868A-9866F2B39EBC}"/>
          </ac:picMkLst>
        </pc:picChg>
        <pc:picChg chg="add mod">
          <ac:chgData name="Elliot Elstob" userId="8b4c8592-721a-4791-9cd2-7e39172876d5" providerId="ADAL" clId="{3351086C-6F02-4EC7-863C-6264DFF60A6A}" dt="2023-01-04T14:49:06.787" v="8989" actId="1076"/>
          <ac:picMkLst>
            <pc:docMk/>
            <pc:sldMk cId="418697436" sldId="268"/>
            <ac:picMk id="5122" creationId="{2542B5A5-4547-4849-947C-24E7DC5EF0A5}"/>
          </ac:picMkLst>
        </pc:picChg>
      </pc:sldChg>
      <pc:sldChg chg="addSp delSp modSp add mod">
        <pc:chgData name="Elliot Elstob" userId="8b4c8592-721a-4791-9cd2-7e39172876d5" providerId="ADAL" clId="{3351086C-6F02-4EC7-863C-6264DFF60A6A}" dt="2023-01-04T15:05:31.951" v="12183" actId="1076"/>
        <pc:sldMkLst>
          <pc:docMk/>
          <pc:sldMk cId="145734415" sldId="269"/>
        </pc:sldMkLst>
        <pc:spChg chg="mod">
          <ac:chgData name="Elliot Elstob" userId="8b4c8592-721a-4791-9cd2-7e39172876d5" providerId="ADAL" clId="{3351086C-6F02-4EC7-863C-6264DFF60A6A}" dt="2023-01-04T14:57:37.475" v="10914" actId="14100"/>
          <ac:spMkLst>
            <pc:docMk/>
            <pc:sldMk cId="145734415" sldId="269"/>
            <ac:spMk id="2" creationId="{E5C3FADF-1215-4262-B682-7A9777F53F50}"/>
          </ac:spMkLst>
        </pc:spChg>
        <pc:spChg chg="mod">
          <ac:chgData name="Elliot Elstob" userId="8b4c8592-721a-4791-9cd2-7e39172876d5" providerId="ADAL" clId="{3351086C-6F02-4EC7-863C-6264DFF60A6A}" dt="2023-01-04T15:05:30.096" v="12182" actId="27636"/>
          <ac:spMkLst>
            <pc:docMk/>
            <pc:sldMk cId="145734415" sldId="269"/>
            <ac:spMk id="3" creationId="{E2573C74-BA35-4F1F-A8B8-AC8E927A5C0C}"/>
          </ac:spMkLst>
        </pc:spChg>
        <pc:picChg chg="del">
          <ac:chgData name="Elliot Elstob" userId="8b4c8592-721a-4791-9cd2-7e39172876d5" providerId="ADAL" clId="{3351086C-6F02-4EC7-863C-6264DFF60A6A}" dt="2023-01-04T14:52:26.360" v="9702" actId="478"/>
          <ac:picMkLst>
            <pc:docMk/>
            <pc:sldMk cId="145734415" sldId="269"/>
            <ac:picMk id="5122" creationId="{2542B5A5-4547-4849-947C-24E7DC5EF0A5}"/>
          </ac:picMkLst>
        </pc:picChg>
        <pc:picChg chg="add mod">
          <ac:chgData name="Elliot Elstob" userId="8b4c8592-721a-4791-9cd2-7e39172876d5" providerId="ADAL" clId="{3351086C-6F02-4EC7-863C-6264DFF60A6A}" dt="2023-01-04T15:05:31.951" v="12183" actId="1076"/>
          <ac:picMkLst>
            <pc:docMk/>
            <pc:sldMk cId="145734415" sldId="269"/>
            <ac:picMk id="6146" creationId="{26C4C101-23B7-4953-BFB4-041850ACABF2}"/>
          </ac:picMkLst>
        </pc:picChg>
      </pc:sldChg>
      <pc:sldChg chg="addSp modSp new mod">
        <pc:chgData name="Elliot Elstob" userId="8b4c8592-721a-4791-9cd2-7e39172876d5" providerId="ADAL" clId="{3351086C-6F02-4EC7-863C-6264DFF60A6A}" dt="2023-01-04T15:08:59.958" v="12813" actId="1076"/>
        <pc:sldMkLst>
          <pc:docMk/>
          <pc:sldMk cId="90394402" sldId="270"/>
        </pc:sldMkLst>
        <pc:spChg chg="mod">
          <ac:chgData name="Elliot Elstob" userId="8b4c8592-721a-4791-9cd2-7e39172876d5" providerId="ADAL" clId="{3351086C-6F02-4EC7-863C-6264DFF60A6A}" dt="2023-01-04T15:00:47.679" v="10939" actId="122"/>
          <ac:spMkLst>
            <pc:docMk/>
            <pc:sldMk cId="90394402" sldId="270"/>
            <ac:spMk id="2" creationId="{98DFC3D0-1DD1-42E8-9B1B-5089A17BF487}"/>
          </ac:spMkLst>
        </pc:spChg>
        <pc:spChg chg="mod">
          <ac:chgData name="Elliot Elstob" userId="8b4c8592-721a-4791-9cd2-7e39172876d5" providerId="ADAL" clId="{3351086C-6F02-4EC7-863C-6264DFF60A6A}" dt="2023-01-04T15:08:54.964" v="12810" actId="20577"/>
          <ac:spMkLst>
            <pc:docMk/>
            <pc:sldMk cId="90394402" sldId="270"/>
            <ac:spMk id="3" creationId="{499EF3F2-ECB8-482E-9092-2862FCD3D4B0}"/>
          </ac:spMkLst>
        </pc:spChg>
        <pc:picChg chg="add mod">
          <ac:chgData name="Elliot Elstob" userId="8b4c8592-721a-4791-9cd2-7e39172876d5" providerId="ADAL" clId="{3351086C-6F02-4EC7-863C-6264DFF60A6A}" dt="2023-01-04T15:08:59.958" v="12813" actId="1076"/>
          <ac:picMkLst>
            <pc:docMk/>
            <pc:sldMk cId="90394402" sldId="270"/>
            <ac:picMk id="7170" creationId="{096B31F2-2EDA-4714-9F9F-A34F59D599C9}"/>
          </ac:picMkLst>
        </pc:picChg>
      </pc:sldChg>
      <pc:sldChg chg="new del">
        <pc:chgData name="Elliot Elstob" userId="8b4c8592-721a-4791-9cd2-7e39172876d5" providerId="ADAL" clId="{3351086C-6F02-4EC7-863C-6264DFF60A6A}" dt="2023-01-04T15:09:04.750" v="12815" actId="47"/>
        <pc:sldMkLst>
          <pc:docMk/>
          <pc:sldMk cId="1441122212" sldId="271"/>
        </pc:sldMkLst>
      </pc:sldChg>
      <pc:sldChg chg="addSp delSp modSp add mod">
        <pc:chgData name="Elliot Elstob" userId="8b4c8592-721a-4791-9cd2-7e39172876d5" providerId="ADAL" clId="{3351086C-6F02-4EC7-863C-6264DFF60A6A}" dt="2023-01-04T15:11:36.110" v="13230" actId="1076"/>
        <pc:sldMkLst>
          <pc:docMk/>
          <pc:sldMk cId="3749211781" sldId="271"/>
        </pc:sldMkLst>
        <pc:spChg chg="mod">
          <ac:chgData name="Elliot Elstob" userId="8b4c8592-721a-4791-9cd2-7e39172876d5" providerId="ADAL" clId="{3351086C-6F02-4EC7-863C-6264DFF60A6A}" dt="2023-01-04T15:09:17.089" v="12826" actId="20577"/>
          <ac:spMkLst>
            <pc:docMk/>
            <pc:sldMk cId="3749211781" sldId="271"/>
            <ac:spMk id="2" creationId="{98DFC3D0-1DD1-42E8-9B1B-5089A17BF487}"/>
          </ac:spMkLst>
        </pc:spChg>
        <pc:spChg chg="mod">
          <ac:chgData name="Elliot Elstob" userId="8b4c8592-721a-4791-9cd2-7e39172876d5" providerId="ADAL" clId="{3351086C-6F02-4EC7-863C-6264DFF60A6A}" dt="2023-01-04T15:11:32.875" v="13228" actId="20577"/>
          <ac:spMkLst>
            <pc:docMk/>
            <pc:sldMk cId="3749211781" sldId="271"/>
            <ac:spMk id="3" creationId="{499EF3F2-ECB8-482E-9092-2862FCD3D4B0}"/>
          </ac:spMkLst>
        </pc:spChg>
        <pc:picChg chg="del">
          <ac:chgData name="Elliot Elstob" userId="8b4c8592-721a-4791-9cd2-7e39172876d5" providerId="ADAL" clId="{3351086C-6F02-4EC7-863C-6264DFF60A6A}" dt="2023-01-04T15:10:35.796" v="13214" actId="478"/>
          <ac:picMkLst>
            <pc:docMk/>
            <pc:sldMk cId="3749211781" sldId="271"/>
            <ac:picMk id="7170" creationId="{096B31F2-2EDA-4714-9F9F-A34F59D599C9}"/>
          </ac:picMkLst>
        </pc:picChg>
        <pc:picChg chg="add mod">
          <ac:chgData name="Elliot Elstob" userId="8b4c8592-721a-4791-9cd2-7e39172876d5" providerId="ADAL" clId="{3351086C-6F02-4EC7-863C-6264DFF60A6A}" dt="2023-01-04T15:11:36.110" v="13230" actId="1076"/>
          <ac:picMkLst>
            <pc:docMk/>
            <pc:sldMk cId="3749211781" sldId="271"/>
            <ac:picMk id="8194" creationId="{85FC316E-A9B2-4CE4-B75D-D7A9BD2DA6E6}"/>
          </ac:picMkLst>
        </pc:picChg>
      </pc:sldChg>
      <pc:sldChg chg="addSp delSp modSp add mod">
        <pc:chgData name="Elliot Elstob" userId="8b4c8592-721a-4791-9cd2-7e39172876d5" providerId="ADAL" clId="{3351086C-6F02-4EC7-863C-6264DFF60A6A}" dt="2023-01-04T15:41:56.784" v="13521" actId="403"/>
        <pc:sldMkLst>
          <pc:docMk/>
          <pc:sldMk cId="2138786567" sldId="272"/>
        </pc:sldMkLst>
        <pc:spChg chg="mod">
          <ac:chgData name="Elliot Elstob" userId="8b4c8592-721a-4791-9cd2-7e39172876d5" providerId="ADAL" clId="{3351086C-6F02-4EC7-863C-6264DFF60A6A}" dt="2023-01-04T15:11:43.509" v="13240" actId="20577"/>
          <ac:spMkLst>
            <pc:docMk/>
            <pc:sldMk cId="2138786567" sldId="272"/>
            <ac:spMk id="2" creationId="{98DFC3D0-1DD1-42E8-9B1B-5089A17BF487}"/>
          </ac:spMkLst>
        </pc:spChg>
        <pc:spChg chg="mod">
          <ac:chgData name="Elliot Elstob" userId="8b4c8592-721a-4791-9cd2-7e39172876d5" providerId="ADAL" clId="{3351086C-6F02-4EC7-863C-6264DFF60A6A}" dt="2023-01-04T15:41:56.784" v="13521" actId="403"/>
          <ac:spMkLst>
            <pc:docMk/>
            <pc:sldMk cId="2138786567" sldId="272"/>
            <ac:spMk id="3" creationId="{499EF3F2-ECB8-482E-9092-2862FCD3D4B0}"/>
          </ac:spMkLst>
        </pc:spChg>
        <pc:picChg chg="del">
          <ac:chgData name="Elliot Elstob" userId="8b4c8592-721a-4791-9cd2-7e39172876d5" providerId="ADAL" clId="{3351086C-6F02-4EC7-863C-6264DFF60A6A}" dt="2023-01-04T15:40:39.542" v="13395" actId="478"/>
          <ac:picMkLst>
            <pc:docMk/>
            <pc:sldMk cId="2138786567" sldId="272"/>
            <ac:picMk id="8194" creationId="{85FC316E-A9B2-4CE4-B75D-D7A9BD2DA6E6}"/>
          </ac:picMkLst>
        </pc:picChg>
        <pc:picChg chg="add del mod">
          <ac:chgData name="Elliot Elstob" userId="8b4c8592-721a-4791-9cd2-7e39172876d5" providerId="ADAL" clId="{3351086C-6F02-4EC7-863C-6264DFF60A6A}" dt="2023-01-04T15:40:45.404" v="13400" actId="478"/>
          <ac:picMkLst>
            <pc:docMk/>
            <pc:sldMk cId="2138786567" sldId="272"/>
            <ac:picMk id="9218" creationId="{B9253DD1-C93D-442C-BCC4-B9163105B3FB}"/>
          </ac:picMkLst>
        </pc:picChg>
        <pc:picChg chg="add mod">
          <ac:chgData name="Elliot Elstob" userId="8b4c8592-721a-4791-9cd2-7e39172876d5" providerId="ADAL" clId="{3351086C-6F02-4EC7-863C-6264DFF60A6A}" dt="2023-01-04T15:41:01.425" v="13404" actId="1076"/>
          <ac:picMkLst>
            <pc:docMk/>
            <pc:sldMk cId="2138786567" sldId="272"/>
            <ac:picMk id="9220" creationId="{45941717-5D6B-4719-8B9E-217D8DD0E842}"/>
          </ac:picMkLst>
        </pc:picChg>
      </pc:sldChg>
      <pc:sldChg chg="addSp delSp modSp add mod">
        <pc:chgData name="Elliot Elstob" userId="8b4c8592-721a-4791-9cd2-7e39172876d5" providerId="ADAL" clId="{3351086C-6F02-4EC7-863C-6264DFF60A6A}" dt="2023-01-04T15:45:35.060" v="13672" actId="14100"/>
        <pc:sldMkLst>
          <pc:docMk/>
          <pc:sldMk cId="1808241222" sldId="273"/>
        </pc:sldMkLst>
        <pc:spChg chg="mod">
          <ac:chgData name="Elliot Elstob" userId="8b4c8592-721a-4791-9cd2-7e39172876d5" providerId="ADAL" clId="{3351086C-6F02-4EC7-863C-6264DFF60A6A}" dt="2023-01-04T15:45:35.060" v="13672" actId="14100"/>
          <ac:spMkLst>
            <pc:docMk/>
            <pc:sldMk cId="1808241222" sldId="273"/>
            <ac:spMk id="2" creationId="{9C2C52A7-DADA-431E-B76B-9E70C686E588}"/>
          </ac:spMkLst>
        </pc:spChg>
        <pc:spChg chg="mod">
          <ac:chgData name="Elliot Elstob" userId="8b4c8592-721a-4791-9cd2-7e39172876d5" providerId="ADAL" clId="{3351086C-6F02-4EC7-863C-6264DFF60A6A}" dt="2023-01-04T15:45:24.802" v="13668" actId="1076"/>
          <ac:spMkLst>
            <pc:docMk/>
            <pc:sldMk cId="1808241222" sldId="273"/>
            <ac:spMk id="6" creationId="{99ABAC69-BEDE-45D1-A7DE-D5DCAACF31E5}"/>
          </ac:spMkLst>
        </pc:spChg>
        <pc:picChg chg="del">
          <ac:chgData name="Elliot Elstob" userId="8b4c8592-721a-4791-9cd2-7e39172876d5" providerId="ADAL" clId="{3351086C-6F02-4EC7-863C-6264DFF60A6A}" dt="2023-01-04T15:43:10.215" v="13523" actId="478"/>
          <ac:picMkLst>
            <pc:docMk/>
            <pc:sldMk cId="1808241222" sldId="273"/>
            <ac:picMk id="4" creationId="{AF0A9343-1016-4921-B731-DD105C0138D1}"/>
          </ac:picMkLst>
        </pc:picChg>
        <pc:picChg chg="add mod">
          <ac:chgData name="Elliot Elstob" userId="8b4c8592-721a-4791-9cd2-7e39172876d5" providerId="ADAL" clId="{3351086C-6F02-4EC7-863C-6264DFF60A6A}" dt="2023-01-04T15:45:22.669" v="13667" actId="1076"/>
          <ac:picMkLst>
            <pc:docMk/>
            <pc:sldMk cId="1808241222" sldId="273"/>
            <ac:picMk id="10242" creationId="{35DD8A16-D1C4-4D13-BCB7-EEF99CF3C16D}"/>
          </ac:picMkLst>
        </pc:picChg>
      </pc:sldChg>
      <pc:sldChg chg="addSp modSp new mod">
        <pc:chgData name="Elliot Elstob" userId="8b4c8592-721a-4791-9cd2-7e39172876d5" providerId="ADAL" clId="{3351086C-6F02-4EC7-863C-6264DFF60A6A}" dt="2023-01-04T15:48:01.330" v="13791" actId="1076"/>
        <pc:sldMkLst>
          <pc:docMk/>
          <pc:sldMk cId="2302274610" sldId="274"/>
        </pc:sldMkLst>
        <pc:spChg chg="mod">
          <ac:chgData name="Elliot Elstob" userId="8b4c8592-721a-4791-9cd2-7e39172876d5" providerId="ADAL" clId="{3351086C-6F02-4EC7-863C-6264DFF60A6A}" dt="2023-01-04T15:47:19.169" v="13693" actId="1076"/>
          <ac:spMkLst>
            <pc:docMk/>
            <pc:sldMk cId="2302274610" sldId="274"/>
            <ac:spMk id="2" creationId="{A550773A-FB04-4DA2-8DAF-5CFF5611B5CE}"/>
          </ac:spMkLst>
        </pc:spChg>
        <pc:spChg chg="mod">
          <ac:chgData name="Elliot Elstob" userId="8b4c8592-721a-4791-9cd2-7e39172876d5" providerId="ADAL" clId="{3351086C-6F02-4EC7-863C-6264DFF60A6A}" dt="2023-01-04T15:48:01.330" v="13791" actId="1076"/>
          <ac:spMkLst>
            <pc:docMk/>
            <pc:sldMk cId="2302274610" sldId="274"/>
            <ac:spMk id="3" creationId="{4DE608D5-6359-44EB-B491-2CB7A63EA80B}"/>
          </ac:spMkLst>
        </pc:spChg>
        <pc:picChg chg="add mod">
          <ac:chgData name="Elliot Elstob" userId="8b4c8592-721a-4791-9cd2-7e39172876d5" providerId="ADAL" clId="{3351086C-6F02-4EC7-863C-6264DFF60A6A}" dt="2023-01-04T15:47:53.158" v="13784" actId="1076"/>
          <ac:picMkLst>
            <pc:docMk/>
            <pc:sldMk cId="2302274610" sldId="274"/>
            <ac:picMk id="4" creationId="{1D736E97-22B7-4E88-BDF8-C604B28EB11F}"/>
          </ac:picMkLst>
        </pc:picChg>
      </pc:sldChg>
      <pc:sldChg chg="new del">
        <pc:chgData name="Elliot Elstob" userId="8b4c8592-721a-4791-9cd2-7e39172876d5" providerId="ADAL" clId="{3351086C-6F02-4EC7-863C-6264DFF60A6A}" dt="2023-01-04T15:45:42.143" v="13674" actId="47"/>
        <pc:sldMkLst>
          <pc:docMk/>
          <pc:sldMk cId="2949015254" sldId="274"/>
        </pc:sldMkLst>
      </pc:sldChg>
      <pc:sldChg chg="addSp modSp new mod">
        <pc:chgData name="Elliot Elstob" userId="8b4c8592-721a-4791-9cd2-7e39172876d5" providerId="ADAL" clId="{3351086C-6F02-4EC7-863C-6264DFF60A6A}" dt="2023-01-04T15:48:44.111" v="13814" actId="1076"/>
        <pc:sldMkLst>
          <pc:docMk/>
          <pc:sldMk cId="2361274499" sldId="275"/>
        </pc:sldMkLst>
        <pc:spChg chg="mod">
          <ac:chgData name="Elliot Elstob" userId="8b4c8592-721a-4791-9cd2-7e39172876d5" providerId="ADAL" clId="{3351086C-6F02-4EC7-863C-6264DFF60A6A}" dt="2023-01-04T15:48:20.663" v="13806" actId="1076"/>
          <ac:spMkLst>
            <pc:docMk/>
            <pc:sldMk cId="2361274499" sldId="275"/>
            <ac:spMk id="2" creationId="{B8DD6487-B85F-40D9-A223-244AACE69318}"/>
          </ac:spMkLst>
        </pc:spChg>
        <pc:spChg chg="mod">
          <ac:chgData name="Elliot Elstob" userId="8b4c8592-721a-4791-9cd2-7e39172876d5" providerId="ADAL" clId="{3351086C-6F02-4EC7-863C-6264DFF60A6A}" dt="2023-01-04T15:48:32.880" v="13812" actId="403"/>
          <ac:spMkLst>
            <pc:docMk/>
            <pc:sldMk cId="2361274499" sldId="275"/>
            <ac:spMk id="3" creationId="{9A40397E-A7C5-410D-B91A-F887C7F5AF3D}"/>
          </ac:spMkLst>
        </pc:spChg>
        <pc:picChg chg="add mod">
          <ac:chgData name="Elliot Elstob" userId="8b4c8592-721a-4791-9cd2-7e39172876d5" providerId="ADAL" clId="{3351086C-6F02-4EC7-863C-6264DFF60A6A}" dt="2023-01-04T15:48:44.111" v="13814" actId="1076"/>
          <ac:picMkLst>
            <pc:docMk/>
            <pc:sldMk cId="2361274499" sldId="275"/>
            <ac:picMk id="4" creationId="{2B73AB93-AFFD-48F0-B285-509A56A6352D}"/>
          </ac:picMkLst>
        </pc:picChg>
      </pc:sldChg>
      <pc:sldChg chg="addSp delSp modSp add mod">
        <pc:chgData name="Elliot Elstob" userId="8b4c8592-721a-4791-9cd2-7e39172876d5" providerId="ADAL" clId="{3351086C-6F02-4EC7-863C-6264DFF60A6A}" dt="2023-01-04T15:49:28.254" v="13842" actId="1076"/>
        <pc:sldMkLst>
          <pc:docMk/>
          <pc:sldMk cId="1691827632" sldId="276"/>
        </pc:sldMkLst>
        <pc:spChg chg="mod">
          <ac:chgData name="Elliot Elstob" userId="8b4c8592-721a-4791-9cd2-7e39172876d5" providerId="ADAL" clId="{3351086C-6F02-4EC7-863C-6264DFF60A6A}" dt="2023-01-04T15:49:02.898" v="13826" actId="20577"/>
          <ac:spMkLst>
            <pc:docMk/>
            <pc:sldMk cId="1691827632" sldId="276"/>
            <ac:spMk id="2" creationId="{B8DD6487-B85F-40D9-A223-244AACE69318}"/>
          </ac:spMkLst>
        </pc:spChg>
        <pc:spChg chg="mod">
          <ac:chgData name="Elliot Elstob" userId="8b4c8592-721a-4791-9cd2-7e39172876d5" providerId="ADAL" clId="{3351086C-6F02-4EC7-863C-6264DFF60A6A}" dt="2023-01-04T15:49:17.570" v="13836" actId="27636"/>
          <ac:spMkLst>
            <pc:docMk/>
            <pc:sldMk cId="1691827632" sldId="276"/>
            <ac:spMk id="3" creationId="{9A40397E-A7C5-410D-B91A-F887C7F5AF3D}"/>
          </ac:spMkLst>
        </pc:spChg>
        <pc:picChg chg="del">
          <ac:chgData name="Elliot Elstob" userId="8b4c8592-721a-4791-9cd2-7e39172876d5" providerId="ADAL" clId="{3351086C-6F02-4EC7-863C-6264DFF60A6A}" dt="2023-01-04T15:49:18.373" v="13837" actId="478"/>
          <ac:picMkLst>
            <pc:docMk/>
            <pc:sldMk cId="1691827632" sldId="276"/>
            <ac:picMk id="4" creationId="{2B73AB93-AFFD-48F0-B285-509A56A6352D}"/>
          </ac:picMkLst>
        </pc:picChg>
        <pc:picChg chg="add mod">
          <ac:chgData name="Elliot Elstob" userId="8b4c8592-721a-4791-9cd2-7e39172876d5" providerId="ADAL" clId="{3351086C-6F02-4EC7-863C-6264DFF60A6A}" dt="2023-01-04T15:49:28.254" v="13842" actId="1076"/>
          <ac:picMkLst>
            <pc:docMk/>
            <pc:sldMk cId="1691827632" sldId="276"/>
            <ac:picMk id="5" creationId="{8434B7FD-32CF-41AA-B8AF-B1016305A574}"/>
          </ac:picMkLst>
        </pc:picChg>
      </pc:sldChg>
      <pc:sldChg chg="addSp modSp new mod">
        <pc:chgData name="Elliot Elstob" userId="8b4c8592-721a-4791-9cd2-7e39172876d5" providerId="ADAL" clId="{3351086C-6F02-4EC7-863C-6264DFF60A6A}" dt="2023-01-04T15:51:28.961" v="13889" actId="1076"/>
        <pc:sldMkLst>
          <pc:docMk/>
          <pc:sldMk cId="704913317" sldId="277"/>
        </pc:sldMkLst>
        <pc:graphicFrameChg chg="add mod modGraphic">
          <ac:chgData name="Elliot Elstob" userId="8b4c8592-721a-4791-9cd2-7e39172876d5" providerId="ADAL" clId="{3351086C-6F02-4EC7-863C-6264DFF60A6A}" dt="2023-01-04T15:51:28.961" v="13889" actId="1076"/>
          <ac:graphicFrameMkLst>
            <pc:docMk/>
            <pc:sldMk cId="704913317" sldId="277"/>
            <ac:graphicFrameMk id="4" creationId="{26DE3687-6A26-476D-896F-30A7AD95ACCB}"/>
          </ac:graphicFrameMkLst>
        </pc:graphicFrameChg>
      </pc:sldChg>
      <pc:sldChg chg="addSp modSp new mod">
        <pc:chgData name="Elliot Elstob" userId="8b4c8592-721a-4791-9cd2-7e39172876d5" providerId="ADAL" clId="{3351086C-6F02-4EC7-863C-6264DFF60A6A}" dt="2023-01-04T15:57:14.731" v="14800" actId="1076"/>
        <pc:sldMkLst>
          <pc:docMk/>
          <pc:sldMk cId="2025450701" sldId="278"/>
        </pc:sldMkLst>
        <pc:spChg chg="mod">
          <ac:chgData name="Elliot Elstob" userId="8b4c8592-721a-4791-9cd2-7e39172876d5" providerId="ADAL" clId="{3351086C-6F02-4EC7-863C-6264DFF60A6A}" dt="2023-01-04T15:53:09.055" v="13919" actId="1076"/>
          <ac:spMkLst>
            <pc:docMk/>
            <pc:sldMk cId="2025450701" sldId="278"/>
            <ac:spMk id="2" creationId="{1F9CBD4D-1A54-43D8-8F03-D9694C2549C3}"/>
          </ac:spMkLst>
        </pc:spChg>
        <pc:spChg chg="mod">
          <ac:chgData name="Elliot Elstob" userId="8b4c8592-721a-4791-9cd2-7e39172876d5" providerId="ADAL" clId="{3351086C-6F02-4EC7-863C-6264DFF60A6A}" dt="2023-01-04T15:56:51.843" v="14798" actId="1076"/>
          <ac:spMkLst>
            <pc:docMk/>
            <pc:sldMk cId="2025450701" sldId="278"/>
            <ac:spMk id="3" creationId="{14AAAB58-2BDD-4F92-AC04-2F2C2AE1192B}"/>
          </ac:spMkLst>
        </pc:spChg>
        <pc:picChg chg="add mod">
          <ac:chgData name="Elliot Elstob" userId="8b4c8592-721a-4791-9cd2-7e39172876d5" providerId="ADAL" clId="{3351086C-6F02-4EC7-863C-6264DFF60A6A}" dt="2023-01-04T15:57:14.731" v="14800" actId="1076"/>
          <ac:picMkLst>
            <pc:docMk/>
            <pc:sldMk cId="2025450701" sldId="278"/>
            <ac:picMk id="5" creationId="{D6F6ABFC-16FA-4474-841A-87F01F4D2A45}"/>
          </ac:picMkLst>
        </pc:picChg>
      </pc:sldChg>
      <pc:sldChg chg="addSp delSp modSp new mod modAnim">
        <pc:chgData name="Elliot Elstob" userId="8b4c8592-721a-4791-9cd2-7e39172876d5" providerId="ADAL" clId="{3351086C-6F02-4EC7-863C-6264DFF60A6A}" dt="2023-01-04T15:58:13.612" v="14803" actId="478"/>
        <pc:sldMkLst>
          <pc:docMk/>
          <pc:sldMk cId="2831786959" sldId="279"/>
        </pc:sldMkLst>
        <pc:spChg chg="add mod">
          <ac:chgData name="Elliot Elstob" userId="8b4c8592-721a-4791-9cd2-7e39172876d5" providerId="ADAL" clId="{3351086C-6F02-4EC7-863C-6264DFF60A6A}" dt="2023-01-04T15:58:09.729" v="14802"/>
          <ac:spMkLst>
            <pc:docMk/>
            <pc:sldMk cId="2831786959" sldId="279"/>
            <ac:spMk id="5" creationId="{0F9C0340-3CF6-4C55-AD7A-E98A465D3FDD}"/>
          </ac:spMkLst>
        </pc:spChg>
        <pc:spChg chg="add mod">
          <ac:chgData name="Elliot Elstob" userId="8b4c8592-721a-4791-9cd2-7e39172876d5" providerId="ADAL" clId="{3351086C-6F02-4EC7-863C-6264DFF60A6A}" dt="2023-01-04T15:58:09.729" v="14802"/>
          <ac:spMkLst>
            <pc:docMk/>
            <pc:sldMk cId="2831786959" sldId="279"/>
            <ac:spMk id="6" creationId="{37671207-B93B-43D4-9C53-4D3255F2449D}"/>
          </ac:spMkLst>
        </pc:spChg>
        <pc:spChg chg="add mod">
          <ac:chgData name="Elliot Elstob" userId="8b4c8592-721a-4791-9cd2-7e39172876d5" providerId="ADAL" clId="{3351086C-6F02-4EC7-863C-6264DFF60A6A}" dt="2023-01-04T15:58:09.729" v="14802"/>
          <ac:spMkLst>
            <pc:docMk/>
            <pc:sldMk cId="2831786959" sldId="279"/>
            <ac:spMk id="7" creationId="{05B7DEEE-827D-4ED0-886B-E9D19F7FAB71}"/>
          </ac:spMkLst>
        </pc:spChg>
        <pc:spChg chg="add mod">
          <ac:chgData name="Elliot Elstob" userId="8b4c8592-721a-4791-9cd2-7e39172876d5" providerId="ADAL" clId="{3351086C-6F02-4EC7-863C-6264DFF60A6A}" dt="2023-01-04T15:58:09.729" v="14802"/>
          <ac:spMkLst>
            <pc:docMk/>
            <pc:sldMk cId="2831786959" sldId="279"/>
            <ac:spMk id="8" creationId="{68E3167F-A66E-4EAD-AE54-6BF15AC7DA18}"/>
          </ac:spMkLst>
        </pc:spChg>
        <pc:spChg chg="add mod">
          <ac:chgData name="Elliot Elstob" userId="8b4c8592-721a-4791-9cd2-7e39172876d5" providerId="ADAL" clId="{3351086C-6F02-4EC7-863C-6264DFF60A6A}" dt="2023-01-04T15:58:09.729" v="14802"/>
          <ac:spMkLst>
            <pc:docMk/>
            <pc:sldMk cId="2831786959" sldId="279"/>
            <ac:spMk id="9" creationId="{75AF1634-4EDB-48D1-BC84-DFC3C1D23B2D}"/>
          </ac:spMkLst>
        </pc:spChg>
        <pc:spChg chg="add mod">
          <ac:chgData name="Elliot Elstob" userId="8b4c8592-721a-4791-9cd2-7e39172876d5" providerId="ADAL" clId="{3351086C-6F02-4EC7-863C-6264DFF60A6A}" dt="2023-01-04T15:58:09.729" v="14802"/>
          <ac:spMkLst>
            <pc:docMk/>
            <pc:sldMk cId="2831786959" sldId="279"/>
            <ac:spMk id="10" creationId="{1E0A7CA8-956C-4842-A199-233C7A88F37A}"/>
          </ac:spMkLst>
        </pc:spChg>
        <pc:spChg chg="add mod">
          <ac:chgData name="Elliot Elstob" userId="8b4c8592-721a-4791-9cd2-7e39172876d5" providerId="ADAL" clId="{3351086C-6F02-4EC7-863C-6264DFF60A6A}" dt="2023-01-04T15:58:09.729" v="14802"/>
          <ac:spMkLst>
            <pc:docMk/>
            <pc:sldMk cId="2831786959" sldId="279"/>
            <ac:spMk id="12" creationId="{8A9BA1A1-E062-4E55-9122-E7B552B34767}"/>
          </ac:spMkLst>
        </pc:spChg>
        <pc:spChg chg="add mod">
          <ac:chgData name="Elliot Elstob" userId="8b4c8592-721a-4791-9cd2-7e39172876d5" providerId="ADAL" clId="{3351086C-6F02-4EC7-863C-6264DFF60A6A}" dt="2023-01-04T15:58:09.729" v="14802"/>
          <ac:spMkLst>
            <pc:docMk/>
            <pc:sldMk cId="2831786959" sldId="279"/>
            <ac:spMk id="13" creationId="{57C76255-7793-42CB-9CF5-81783255133C}"/>
          </ac:spMkLst>
        </pc:spChg>
        <pc:spChg chg="add mod">
          <ac:chgData name="Elliot Elstob" userId="8b4c8592-721a-4791-9cd2-7e39172876d5" providerId="ADAL" clId="{3351086C-6F02-4EC7-863C-6264DFF60A6A}" dt="2023-01-04T15:58:09.729" v="14802"/>
          <ac:spMkLst>
            <pc:docMk/>
            <pc:sldMk cId="2831786959" sldId="279"/>
            <ac:spMk id="14" creationId="{404210EE-41BE-4A9F-9E48-9ABD501E6500}"/>
          </ac:spMkLst>
        </pc:spChg>
        <pc:spChg chg="add mod">
          <ac:chgData name="Elliot Elstob" userId="8b4c8592-721a-4791-9cd2-7e39172876d5" providerId="ADAL" clId="{3351086C-6F02-4EC7-863C-6264DFF60A6A}" dt="2023-01-04T15:58:09.729" v="14802"/>
          <ac:spMkLst>
            <pc:docMk/>
            <pc:sldMk cId="2831786959" sldId="279"/>
            <ac:spMk id="15" creationId="{B665EB45-46C5-4DE2-A755-BFAD6F4A75F9}"/>
          </ac:spMkLst>
        </pc:spChg>
        <pc:spChg chg="add mod">
          <ac:chgData name="Elliot Elstob" userId="8b4c8592-721a-4791-9cd2-7e39172876d5" providerId="ADAL" clId="{3351086C-6F02-4EC7-863C-6264DFF60A6A}" dt="2023-01-04T15:58:09.729" v="14802"/>
          <ac:spMkLst>
            <pc:docMk/>
            <pc:sldMk cId="2831786959" sldId="279"/>
            <ac:spMk id="16" creationId="{4454F9BD-8440-4FB6-88E8-CF80FFBE4390}"/>
          </ac:spMkLst>
        </pc:spChg>
        <pc:spChg chg="add mod">
          <ac:chgData name="Elliot Elstob" userId="8b4c8592-721a-4791-9cd2-7e39172876d5" providerId="ADAL" clId="{3351086C-6F02-4EC7-863C-6264DFF60A6A}" dt="2023-01-04T15:58:09.729" v="14802"/>
          <ac:spMkLst>
            <pc:docMk/>
            <pc:sldMk cId="2831786959" sldId="279"/>
            <ac:spMk id="17" creationId="{FFF1A9D0-F641-4E36-87B6-F6234EEE2AF9}"/>
          </ac:spMkLst>
        </pc:spChg>
        <pc:spChg chg="add mod">
          <ac:chgData name="Elliot Elstob" userId="8b4c8592-721a-4791-9cd2-7e39172876d5" providerId="ADAL" clId="{3351086C-6F02-4EC7-863C-6264DFF60A6A}" dt="2023-01-04T15:58:09.729" v="14802"/>
          <ac:spMkLst>
            <pc:docMk/>
            <pc:sldMk cId="2831786959" sldId="279"/>
            <ac:spMk id="18" creationId="{955AC96D-3017-4B4F-BE3E-D875E7D529DA}"/>
          </ac:spMkLst>
        </pc:spChg>
        <pc:spChg chg="add mod">
          <ac:chgData name="Elliot Elstob" userId="8b4c8592-721a-4791-9cd2-7e39172876d5" providerId="ADAL" clId="{3351086C-6F02-4EC7-863C-6264DFF60A6A}" dt="2023-01-04T15:58:09.729" v="14802"/>
          <ac:spMkLst>
            <pc:docMk/>
            <pc:sldMk cId="2831786959" sldId="279"/>
            <ac:spMk id="19" creationId="{D62DC9B5-9FAE-4216-A8AD-B5823E33F6C4}"/>
          </ac:spMkLst>
        </pc:spChg>
        <pc:spChg chg="add mod">
          <ac:chgData name="Elliot Elstob" userId="8b4c8592-721a-4791-9cd2-7e39172876d5" providerId="ADAL" clId="{3351086C-6F02-4EC7-863C-6264DFF60A6A}" dt="2023-01-04T15:58:09.729" v="14802"/>
          <ac:spMkLst>
            <pc:docMk/>
            <pc:sldMk cId="2831786959" sldId="279"/>
            <ac:spMk id="20" creationId="{14B68966-7456-4F85-B627-145E62E8E189}"/>
          </ac:spMkLst>
        </pc:spChg>
        <pc:spChg chg="add mod">
          <ac:chgData name="Elliot Elstob" userId="8b4c8592-721a-4791-9cd2-7e39172876d5" providerId="ADAL" clId="{3351086C-6F02-4EC7-863C-6264DFF60A6A}" dt="2023-01-04T15:58:09.729" v="14802"/>
          <ac:spMkLst>
            <pc:docMk/>
            <pc:sldMk cId="2831786959" sldId="279"/>
            <ac:spMk id="21" creationId="{93232BA5-E4FE-48AE-8FD0-26589D2EBC4E}"/>
          </ac:spMkLst>
        </pc:spChg>
        <pc:spChg chg="add mod">
          <ac:chgData name="Elliot Elstob" userId="8b4c8592-721a-4791-9cd2-7e39172876d5" providerId="ADAL" clId="{3351086C-6F02-4EC7-863C-6264DFF60A6A}" dt="2023-01-04T15:58:09.729" v="14802"/>
          <ac:spMkLst>
            <pc:docMk/>
            <pc:sldMk cId="2831786959" sldId="279"/>
            <ac:spMk id="22" creationId="{90655F0B-B653-4F0D-BF9A-CBC11D42CD2B}"/>
          </ac:spMkLst>
        </pc:spChg>
        <pc:spChg chg="add mod">
          <ac:chgData name="Elliot Elstob" userId="8b4c8592-721a-4791-9cd2-7e39172876d5" providerId="ADAL" clId="{3351086C-6F02-4EC7-863C-6264DFF60A6A}" dt="2023-01-04T15:58:09.729" v="14802"/>
          <ac:spMkLst>
            <pc:docMk/>
            <pc:sldMk cId="2831786959" sldId="279"/>
            <ac:spMk id="23" creationId="{0CE6552C-351B-4E25-BF86-51E2E3CF3D96}"/>
          </ac:spMkLst>
        </pc:spChg>
        <pc:picChg chg="add mod">
          <ac:chgData name="Elliot Elstob" userId="8b4c8592-721a-4791-9cd2-7e39172876d5" providerId="ADAL" clId="{3351086C-6F02-4EC7-863C-6264DFF60A6A}" dt="2023-01-04T15:58:09.729" v="14802"/>
          <ac:picMkLst>
            <pc:docMk/>
            <pc:sldMk cId="2831786959" sldId="279"/>
            <ac:picMk id="4" creationId="{F7CFA80E-9CDF-4994-B065-1EEA2BAD141B}"/>
          </ac:picMkLst>
        </pc:picChg>
        <pc:picChg chg="add del mod">
          <ac:chgData name="Elliot Elstob" userId="8b4c8592-721a-4791-9cd2-7e39172876d5" providerId="ADAL" clId="{3351086C-6F02-4EC7-863C-6264DFF60A6A}" dt="2023-01-04T15:58:13.612" v="14803" actId="478"/>
          <ac:picMkLst>
            <pc:docMk/>
            <pc:sldMk cId="2831786959" sldId="279"/>
            <ac:picMk id="11" creationId="{A505DCA7-49A3-468C-BC25-96AA3A6C69FB}"/>
          </ac:picMkLst>
        </pc:picChg>
      </pc:sldChg>
      <pc:sldChg chg="addSp modSp new mod">
        <pc:chgData name="Elliot Elstob" userId="8b4c8592-721a-4791-9cd2-7e39172876d5" providerId="ADAL" clId="{3351086C-6F02-4EC7-863C-6264DFF60A6A}" dt="2023-01-04T16:07:05.422" v="15793" actId="1076"/>
        <pc:sldMkLst>
          <pc:docMk/>
          <pc:sldMk cId="650123644" sldId="280"/>
        </pc:sldMkLst>
        <pc:spChg chg="mod">
          <ac:chgData name="Elliot Elstob" userId="8b4c8592-721a-4791-9cd2-7e39172876d5" providerId="ADAL" clId="{3351086C-6F02-4EC7-863C-6264DFF60A6A}" dt="2023-01-04T16:02:32.400" v="15736" actId="14100"/>
          <ac:spMkLst>
            <pc:docMk/>
            <pc:sldMk cId="650123644" sldId="280"/>
            <ac:spMk id="2" creationId="{2DD9C134-91CD-4CCD-B6D6-B61F774D158B}"/>
          </ac:spMkLst>
        </pc:spChg>
        <pc:spChg chg="mod">
          <ac:chgData name="Elliot Elstob" userId="8b4c8592-721a-4791-9cd2-7e39172876d5" providerId="ADAL" clId="{3351086C-6F02-4EC7-863C-6264DFF60A6A}" dt="2023-01-04T16:05:05.625" v="15790" actId="20577"/>
          <ac:spMkLst>
            <pc:docMk/>
            <pc:sldMk cId="650123644" sldId="280"/>
            <ac:spMk id="3" creationId="{2A77187E-2577-4EB6-99A8-245F9BFB2316}"/>
          </ac:spMkLst>
        </pc:spChg>
        <pc:picChg chg="add mod">
          <ac:chgData name="Elliot Elstob" userId="8b4c8592-721a-4791-9cd2-7e39172876d5" providerId="ADAL" clId="{3351086C-6F02-4EC7-863C-6264DFF60A6A}" dt="2023-01-04T16:07:05.422" v="15793" actId="1076"/>
          <ac:picMkLst>
            <pc:docMk/>
            <pc:sldMk cId="650123644" sldId="280"/>
            <ac:picMk id="11266" creationId="{EADF3C7B-8D1A-40BC-851A-752FCBC87400}"/>
          </ac:picMkLst>
        </pc:picChg>
      </pc:sldChg>
      <pc:sldChg chg="addSp delSp modSp add mod">
        <pc:chgData name="Elliot Elstob" userId="8b4c8592-721a-4791-9cd2-7e39172876d5" providerId="ADAL" clId="{3351086C-6F02-4EC7-863C-6264DFF60A6A}" dt="2023-01-04T16:11:21.462" v="16290" actId="1076"/>
        <pc:sldMkLst>
          <pc:docMk/>
          <pc:sldMk cId="267690590" sldId="281"/>
        </pc:sldMkLst>
        <pc:spChg chg="mod">
          <ac:chgData name="Elliot Elstob" userId="8b4c8592-721a-4791-9cd2-7e39172876d5" providerId="ADAL" clId="{3351086C-6F02-4EC7-863C-6264DFF60A6A}" dt="2023-01-04T16:07:10.158" v="15800" actId="20577"/>
          <ac:spMkLst>
            <pc:docMk/>
            <pc:sldMk cId="267690590" sldId="281"/>
            <ac:spMk id="2" creationId="{2DD9C134-91CD-4CCD-B6D6-B61F774D158B}"/>
          </ac:spMkLst>
        </pc:spChg>
        <pc:spChg chg="mod">
          <ac:chgData name="Elliot Elstob" userId="8b4c8592-721a-4791-9cd2-7e39172876d5" providerId="ADAL" clId="{3351086C-6F02-4EC7-863C-6264DFF60A6A}" dt="2023-01-04T16:11:10.810" v="16285" actId="27636"/>
          <ac:spMkLst>
            <pc:docMk/>
            <pc:sldMk cId="267690590" sldId="281"/>
            <ac:spMk id="3" creationId="{2A77187E-2577-4EB6-99A8-245F9BFB2316}"/>
          </ac:spMkLst>
        </pc:spChg>
        <pc:picChg chg="add mod">
          <ac:chgData name="Elliot Elstob" userId="8b4c8592-721a-4791-9cd2-7e39172876d5" providerId="ADAL" clId="{3351086C-6F02-4EC7-863C-6264DFF60A6A}" dt="2023-01-04T16:11:21.462" v="16290" actId="1076"/>
          <ac:picMkLst>
            <pc:docMk/>
            <pc:sldMk cId="267690590" sldId="281"/>
            <ac:picMk id="5" creationId="{6BB805A4-86AB-4CE2-8D04-46E01F84A4B5}"/>
          </ac:picMkLst>
        </pc:picChg>
        <pc:picChg chg="del">
          <ac:chgData name="Elliot Elstob" userId="8b4c8592-721a-4791-9cd2-7e39172876d5" providerId="ADAL" clId="{3351086C-6F02-4EC7-863C-6264DFF60A6A}" dt="2023-01-04T16:11:13.152" v="16286" actId="478"/>
          <ac:picMkLst>
            <pc:docMk/>
            <pc:sldMk cId="267690590" sldId="281"/>
            <ac:picMk id="11266" creationId="{EADF3C7B-8D1A-40BC-851A-752FCBC87400}"/>
          </ac:picMkLst>
        </pc:picChg>
      </pc:sldChg>
      <pc:sldChg chg="addSp modSp new mod ord">
        <pc:chgData name="Elliot Elstob" userId="8b4c8592-721a-4791-9cd2-7e39172876d5" providerId="ADAL" clId="{3351086C-6F02-4EC7-863C-6264DFF60A6A}" dt="2023-01-04T16:14:44.583" v="16808" actId="14100"/>
        <pc:sldMkLst>
          <pc:docMk/>
          <pc:sldMk cId="1445269814" sldId="282"/>
        </pc:sldMkLst>
        <pc:spChg chg="mod">
          <ac:chgData name="Elliot Elstob" userId="8b4c8592-721a-4791-9cd2-7e39172876d5" providerId="ADAL" clId="{3351086C-6F02-4EC7-863C-6264DFF60A6A}" dt="2023-01-04T16:14:32.929" v="16800" actId="1076"/>
          <ac:spMkLst>
            <pc:docMk/>
            <pc:sldMk cId="1445269814" sldId="282"/>
            <ac:spMk id="2" creationId="{04A24E20-093E-4A60-BE7B-D14F1F06D998}"/>
          </ac:spMkLst>
        </pc:spChg>
        <pc:spChg chg="mod">
          <ac:chgData name="Elliot Elstob" userId="8b4c8592-721a-4791-9cd2-7e39172876d5" providerId="ADAL" clId="{3351086C-6F02-4EC7-863C-6264DFF60A6A}" dt="2023-01-04T16:14:41.961" v="16807" actId="27636"/>
          <ac:spMkLst>
            <pc:docMk/>
            <pc:sldMk cId="1445269814" sldId="282"/>
            <ac:spMk id="3" creationId="{87CFE796-6843-4C25-9D49-A23CDB0A3E76}"/>
          </ac:spMkLst>
        </pc:spChg>
        <pc:picChg chg="add mod">
          <ac:chgData name="Elliot Elstob" userId="8b4c8592-721a-4791-9cd2-7e39172876d5" providerId="ADAL" clId="{3351086C-6F02-4EC7-863C-6264DFF60A6A}" dt="2023-01-04T16:14:44.583" v="16808" actId="14100"/>
          <ac:picMkLst>
            <pc:docMk/>
            <pc:sldMk cId="1445269814" sldId="282"/>
            <ac:picMk id="4" creationId="{4CB818A4-D4C7-46E5-9695-2B5EB10A5F3E}"/>
          </ac:picMkLst>
        </pc:picChg>
      </pc:sldChg>
      <pc:sldChg chg="modSp new mod">
        <pc:chgData name="Elliot Elstob" userId="8b4c8592-721a-4791-9cd2-7e39172876d5" providerId="ADAL" clId="{3351086C-6F02-4EC7-863C-6264DFF60A6A}" dt="2023-01-04T16:17:02.078" v="16986" actId="27636"/>
        <pc:sldMkLst>
          <pc:docMk/>
          <pc:sldMk cId="508915243" sldId="283"/>
        </pc:sldMkLst>
        <pc:spChg chg="mod">
          <ac:chgData name="Elliot Elstob" userId="8b4c8592-721a-4791-9cd2-7e39172876d5" providerId="ADAL" clId="{3351086C-6F02-4EC7-863C-6264DFF60A6A}" dt="2023-01-04T16:16:07.768" v="16953" actId="20577"/>
          <ac:spMkLst>
            <pc:docMk/>
            <pc:sldMk cId="508915243" sldId="283"/>
            <ac:spMk id="2" creationId="{9395A830-353D-48BD-B6B8-12A505314EE3}"/>
          </ac:spMkLst>
        </pc:spChg>
        <pc:spChg chg="mod">
          <ac:chgData name="Elliot Elstob" userId="8b4c8592-721a-4791-9cd2-7e39172876d5" providerId="ADAL" clId="{3351086C-6F02-4EC7-863C-6264DFF60A6A}" dt="2023-01-04T16:17:02.078" v="16986" actId="27636"/>
          <ac:spMkLst>
            <pc:docMk/>
            <pc:sldMk cId="508915243" sldId="283"/>
            <ac:spMk id="3" creationId="{8FF797FF-4768-46C3-916D-BF002EDB732E}"/>
          </ac:spMkLst>
        </pc:spChg>
      </pc:sldChg>
      <pc:sldChg chg="delSp modSp add mod setBg delDesignElem">
        <pc:chgData name="Elliot Elstob" userId="8b4c8592-721a-4791-9cd2-7e39172876d5" providerId="ADAL" clId="{3351086C-6F02-4EC7-863C-6264DFF60A6A}" dt="2023-01-04T16:18:21.591" v="17024" actId="14100"/>
        <pc:sldMkLst>
          <pc:docMk/>
          <pc:sldMk cId="957227451" sldId="304"/>
        </pc:sldMkLst>
        <pc:spChg chg="mod">
          <ac:chgData name="Elliot Elstob" userId="8b4c8592-721a-4791-9cd2-7e39172876d5" providerId="ADAL" clId="{3351086C-6F02-4EC7-863C-6264DFF60A6A}" dt="2023-01-04T16:17:53.436" v="17006" actId="14100"/>
          <ac:spMkLst>
            <pc:docMk/>
            <pc:sldMk cId="957227451" sldId="304"/>
            <ac:spMk id="2" creationId="{02705495-659C-41C4-8505-AD0A1CA30836}"/>
          </ac:spMkLst>
        </pc:spChg>
        <pc:spChg chg="mod">
          <ac:chgData name="Elliot Elstob" userId="8b4c8592-721a-4791-9cd2-7e39172876d5" providerId="ADAL" clId="{3351086C-6F02-4EC7-863C-6264DFF60A6A}" dt="2023-01-04T16:18:21.591" v="17024" actId="14100"/>
          <ac:spMkLst>
            <pc:docMk/>
            <pc:sldMk cId="957227451" sldId="304"/>
            <ac:spMk id="3" creationId="{1F37E6BA-F04A-4C5F-B8C4-79150BC7F120}"/>
          </ac:spMkLst>
        </pc:spChg>
        <pc:spChg chg="del">
          <ac:chgData name="Elliot Elstob" userId="8b4c8592-721a-4791-9cd2-7e39172876d5" providerId="ADAL" clId="{3351086C-6F02-4EC7-863C-6264DFF60A6A}" dt="2023-01-04T16:17:16.217" v="16988"/>
          <ac:spMkLst>
            <pc:docMk/>
            <pc:sldMk cId="957227451" sldId="304"/>
            <ac:spMk id="2062" creationId="{961D8973-EAA9-459A-AF59-BBB4233D6C78}"/>
          </ac:spMkLst>
        </pc:spChg>
        <pc:spChg chg="del">
          <ac:chgData name="Elliot Elstob" userId="8b4c8592-721a-4791-9cd2-7e39172876d5" providerId="ADAL" clId="{3351086C-6F02-4EC7-863C-6264DFF60A6A}" dt="2023-01-04T16:17:16.217" v="16988"/>
          <ac:spMkLst>
            <pc:docMk/>
            <pc:sldMk cId="957227451" sldId="304"/>
            <ac:spMk id="2064" creationId="{FBEA8A33-C0D0-416D-8359-724B8828C7C3}"/>
          </ac:spMkLst>
        </pc:spChg>
        <pc:picChg chg="mod">
          <ac:chgData name="Elliot Elstob" userId="8b4c8592-721a-4791-9cd2-7e39172876d5" providerId="ADAL" clId="{3351086C-6F02-4EC7-863C-6264DFF60A6A}" dt="2023-01-04T16:18:19.501" v="17023" actId="14100"/>
          <ac:picMkLst>
            <pc:docMk/>
            <pc:sldMk cId="957227451" sldId="304"/>
            <ac:picMk id="2052" creationId="{BE6FCE69-16E7-4A98-A387-C6F997108E2D}"/>
          </ac:picMkLst>
        </pc:picChg>
      </pc:sldChg>
      <pc:sldChg chg="delSp modSp add mod setBg delDesignElem">
        <pc:chgData name="Elliot Elstob" userId="8b4c8592-721a-4791-9cd2-7e39172876d5" providerId="ADAL" clId="{3351086C-6F02-4EC7-863C-6264DFF60A6A}" dt="2023-01-04T16:19:13.924" v="17055" actId="20577"/>
        <pc:sldMkLst>
          <pc:docMk/>
          <pc:sldMk cId="1671504191" sldId="305"/>
        </pc:sldMkLst>
        <pc:spChg chg="mod">
          <ac:chgData name="Elliot Elstob" userId="8b4c8592-721a-4791-9cd2-7e39172876d5" providerId="ADAL" clId="{3351086C-6F02-4EC7-863C-6264DFF60A6A}" dt="2023-01-04T16:18:42.048" v="17036" actId="1076"/>
          <ac:spMkLst>
            <pc:docMk/>
            <pc:sldMk cId="1671504191" sldId="305"/>
            <ac:spMk id="2" creationId="{02705495-659C-41C4-8505-AD0A1CA30836}"/>
          </ac:spMkLst>
        </pc:spChg>
        <pc:spChg chg="mod">
          <ac:chgData name="Elliot Elstob" userId="8b4c8592-721a-4791-9cd2-7e39172876d5" providerId="ADAL" clId="{3351086C-6F02-4EC7-863C-6264DFF60A6A}" dt="2023-01-04T16:19:13.924" v="17055" actId="20577"/>
          <ac:spMkLst>
            <pc:docMk/>
            <pc:sldMk cId="1671504191" sldId="305"/>
            <ac:spMk id="3" creationId="{1F37E6BA-F04A-4C5F-B8C4-79150BC7F120}"/>
          </ac:spMkLst>
        </pc:spChg>
        <pc:spChg chg="del">
          <ac:chgData name="Elliot Elstob" userId="8b4c8592-721a-4791-9cd2-7e39172876d5" providerId="ADAL" clId="{3351086C-6F02-4EC7-863C-6264DFF60A6A}" dt="2023-01-04T16:18:26.560" v="17026"/>
          <ac:spMkLst>
            <pc:docMk/>
            <pc:sldMk cId="1671504191" sldId="305"/>
            <ac:spMk id="3079" creationId="{961D8973-EAA9-459A-AF59-BBB4233D6C78}"/>
          </ac:spMkLst>
        </pc:spChg>
        <pc:spChg chg="del">
          <ac:chgData name="Elliot Elstob" userId="8b4c8592-721a-4791-9cd2-7e39172876d5" providerId="ADAL" clId="{3351086C-6F02-4EC7-863C-6264DFF60A6A}" dt="2023-01-04T16:18:26.560" v="17026"/>
          <ac:spMkLst>
            <pc:docMk/>
            <pc:sldMk cId="1671504191" sldId="305"/>
            <ac:spMk id="3081" creationId="{FBEA8A33-C0D0-416D-8359-724B8828C7C3}"/>
          </ac:spMkLst>
        </pc:spChg>
        <pc:picChg chg="mod">
          <ac:chgData name="Elliot Elstob" userId="8b4c8592-721a-4791-9cd2-7e39172876d5" providerId="ADAL" clId="{3351086C-6F02-4EC7-863C-6264DFF60A6A}" dt="2023-01-04T16:18:29.326" v="17028" actId="14100"/>
          <ac:picMkLst>
            <pc:docMk/>
            <pc:sldMk cId="1671504191" sldId="305"/>
            <ac:picMk id="3074" creationId="{8C526EB9-1A6F-4060-AB94-BE0B6E208263}"/>
          </ac:picMkLst>
        </pc:picChg>
      </pc:sldChg>
      <pc:sldChg chg="addSp modSp new mod">
        <pc:chgData name="Elliot Elstob" userId="8b4c8592-721a-4791-9cd2-7e39172876d5" providerId="ADAL" clId="{3351086C-6F02-4EC7-863C-6264DFF60A6A}" dt="2023-01-04T16:23:21.303" v="17101" actId="14734"/>
        <pc:sldMkLst>
          <pc:docMk/>
          <pc:sldMk cId="2647573926" sldId="306"/>
        </pc:sldMkLst>
        <pc:graphicFrameChg chg="add mod modGraphic">
          <ac:chgData name="Elliot Elstob" userId="8b4c8592-721a-4791-9cd2-7e39172876d5" providerId="ADAL" clId="{3351086C-6F02-4EC7-863C-6264DFF60A6A}" dt="2023-01-04T16:23:21.303" v="17101" actId="14734"/>
          <ac:graphicFrameMkLst>
            <pc:docMk/>
            <pc:sldMk cId="2647573926" sldId="306"/>
            <ac:graphicFrameMk id="4" creationId="{BAF45E10-227B-46AB-A2BD-99771A4ED736}"/>
          </ac:graphicFrameMkLst>
        </pc:graphicFrameChg>
      </pc:sldChg>
      <pc:sldChg chg="new del">
        <pc:chgData name="Elliot Elstob" userId="8b4c8592-721a-4791-9cd2-7e39172876d5" providerId="ADAL" clId="{3351086C-6F02-4EC7-863C-6264DFF60A6A}" dt="2023-01-04T16:23:45.023" v="17103" actId="47"/>
        <pc:sldMkLst>
          <pc:docMk/>
          <pc:sldMk cId="2489937961" sldId="307"/>
        </pc:sldMkLst>
      </pc:sldChg>
      <pc:sldChg chg="add">
        <pc:chgData name="Elliot Elstob" userId="8b4c8592-721a-4791-9cd2-7e39172876d5" providerId="ADAL" clId="{3351086C-6F02-4EC7-863C-6264DFF60A6A}" dt="2023-01-04T16:28:15.087" v="17106"/>
        <pc:sldMkLst>
          <pc:docMk/>
          <pc:sldMk cId="3750603919" sldId="307"/>
        </pc:sldMkLst>
      </pc:sldChg>
      <pc:sldChg chg="add">
        <pc:chgData name="Elliot Elstob" userId="8b4c8592-721a-4791-9cd2-7e39172876d5" providerId="ADAL" clId="{3351086C-6F02-4EC7-863C-6264DFF60A6A}" dt="2023-01-04T16:28:25.643" v="17107"/>
        <pc:sldMkLst>
          <pc:docMk/>
          <pc:sldMk cId="1352503159" sldId="308"/>
        </pc:sldMkLst>
      </pc:sldChg>
      <pc:sldChg chg="add">
        <pc:chgData name="Elliot Elstob" userId="8b4c8592-721a-4791-9cd2-7e39172876d5" providerId="ADAL" clId="{3351086C-6F02-4EC7-863C-6264DFF60A6A}" dt="2023-01-04T16:28:30.669" v="17108"/>
        <pc:sldMkLst>
          <pc:docMk/>
          <pc:sldMk cId="1657558045" sldId="309"/>
        </pc:sldMkLst>
      </pc:sldChg>
      <pc:sldChg chg="addSp delSp modSp add mod">
        <pc:chgData name="Elliot Elstob" userId="8b4c8592-721a-4791-9cd2-7e39172876d5" providerId="ADAL" clId="{3351086C-6F02-4EC7-863C-6264DFF60A6A}" dt="2023-01-04T16:31:19.056" v="17114" actId="207"/>
        <pc:sldMkLst>
          <pc:docMk/>
          <pc:sldMk cId="362529081" sldId="310"/>
        </pc:sldMkLst>
        <pc:graphicFrameChg chg="modGraphic">
          <ac:chgData name="Elliot Elstob" userId="8b4c8592-721a-4791-9cd2-7e39172876d5" providerId="ADAL" clId="{3351086C-6F02-4EC7-863C-6264DFF60A6A}" dt="2023-01-04T16:31:19.056" v="17114" actId="207"/>
          <ac:graphicFrameMkLst>
            <pc:docMk/>
            <pc:sldMk cId="362529081" sldId="310"/>
            <ac:graphicFrameMk id="4" creationId="{8B6DC5C6-CFCF-43DE-BCC8-23D7B51A0733}"/>
          </ac:graphicFrameMkLst>
        </pc:graphicFrameChg>
        <pc:graphicFrameChg chg="add del mod">
          <ac:chgData name="Elliot Elstob" userId="8b4c8592-721a-4791-9cd2-7e39172876d5" providerId="ADAL" clId="{3351086C-6F02-4EC7-863C-6264DFF60A6A}" dt="2023-01-04T16:31:11.152" v="17111"/>
          <ac:graphicFrameMkLst>
            <pc:docMk/>
            <pc:sldMk cId="362529081" sldId="310"/>
            <ac:graphicFrameMk id="5" creationId="{A05A32BF-4D27-46FE-9155-92ADCDA508F4}"/>
          </ac:graphicFrameMkLst>
        </pc:graphicFrameChg>
      </pc:sldChg>
      <pc:sldChg chg="addSp modSp new mod">
        <pc:chgData name="Elliot Elstob" userId="8b4c8592-721a-4791-9cd2-7e39172876d5" providerId="ADAL" clId="{3351086C-6F02-4EC7-863C-6264DFF60A6A}" dt="2023-01-04T16:36:01.513" v="17795" actId="20577"/>
        <pc:sldMkLst>
          <pc:docMk/>
          <pc:sldMk cId="3155770036" sldId="311"/>
        </pc:sldMkLst>
        <pc:graphicFrameChg chg="add mod modGraphic">
          <ac:chgData name="Elliot Elstob" userId="8b4c8592-721a-4791-9cd2-7e39172876d5" providerId="ADAL" clId="{3351086C-6F02-4EC7-863C-6264DFF60A6A}" dt="2023-01-04T16:36:01.513" v="17795" actId="20577"/>
          <ac:graphicFrameMkLst>
            <pc:docMk/>
            <pc:sldMk cId="3155770036" sldId="311"/>
            <ac:graphicFrameMk id="4" creationId="{A1B8E297-0805-4DAB-B2E3-FFEFCAC6E6A7}"/>
          </ac:graphicFrameMkLst>
        </pc:graphicFrameChg>
        <pc:picChg chg="add mod">
          <ac:chgData name="Elliot Elstob" userId="8b4c8592-721a-4791-9cd2-7e39172876d5" providerId="ADAL" clId="{3351086C-6F02-4EC7-863C-6264DFF60A6A}" dt="2023-01-04T16:32:09.040" v="17136" actId="1076"/>
          <ac:picMkLst>
            <pc:docMk/>
            <pc:sldMk cId="3155770036" sldId="311"/>
            <ac:picMk id="6" creationId="{8A4C6F8A-4E1F-4803-92C5-15517B5E3A6E}"/>
          </ac:picMkLst>
        </pc:picChg>
      </pc:sldChg>
      <pc:sldChg chg="addSp modSp new mod">
        <pc:chgData name="Elliot Elstob" userId="8b4c8592-721a-4791-9cd2-7e39172876d5" providerId="ADAL" clId="{3351086C-6F02-4EC7-863C-6264DFF60A6A}" dt="2023-01-04T16:39:27.106" v="17836" actId="1076"/>
        <pc:sldMkLst>
          <pc:docMk/>
          <pc:sldMk cId="1041784374" sldId="312"/>
        </pc:sldMkLst>
        <pc:graphicFrameChg chg="add mod modGraphic">
          <ac:chgData name="Elliot Elstob" userId="8b4c8592-721a-4791-9cd2-7e39172876d5" providerId="ADAL" clId="{3351086C-6F02-4EC7-863C-6264DFF60A6A}" dt="2023-01-04T16:39:27.106" v="17836" actId="1076"/>
          <ac:graphicFrameMkLst>
            <pc:docMk/>
            <pc:sldMk cId="1041784374" sldId="312"/>
            <ac:graphicFrameMk id="4" creationId="{150E6E1D-EA68-4038-9617-5B0D38E1B783}"/>
          </ac:graphicFrameMkLst>
        </pc:graphicFrameChg>
      </pc:sldChg>
      <pc:sldChg chg="new del">
        <pc:chgData name="Elliot Elstob" userId="8b4c8592-721a-4791-9cd2-7e39172876d5" providerId="ADAL" clId="{3351086C-6F02-4EC7-863C-6264DFF60A6A}" dt="2023-01-04T16:35:08.808" v="17746" actId="47"/>
        <pc:sldMkLst>
          <pc:docMk/>
          <pc:sldMk cId="2225249612" sldId="312"/>
        </pc:sldMkLst>
      </pc:sldChg>
      <pc:sldChg chg="addSp delSp modSp new mod">
        <pc:chgData name="Elliot Elstob" userId="8b4c8592-721a-4791-9cd2-7e39172876d5" providerId="ADAL" clId="{3351086C-6F02-4EC7-863C-6264DFF60A6A}" dt="2023-01-04T16:42:26.624" v="17873" actId="14734"/>
        <pc:sldMkLst>
          <pc:docMk/>
          <pc:sldMk cId="2857050600" sldId="313"/>
        </pc:sldMkLst>
        <pc:spChg chg="add del mod">
          <ac:chgData name="Elliot Elstob" userId="8b4c8592-721a-4791-9cd2-7e39172876d5" providerId="ADAL" clId="{3351086C-6F02-4EC7-863C-6264DFF60A6A}" dt="2023-01-04T16:41:34.133" v="17865" actId="478"/>
          <ac:spMkLst>
            <pc:docMk/>
            <pc:sldMk cId="2857050600" sldId="313"/>
            <ac:spMk id="6" creationId="{C51ADB29-3BAC-4A68-AD59-D6E4372D3EB2}"/>
          </ac:spMkLst>
        </pc:spChg>
        <pc:graphicFrameChg chg="add mod modGraphic">
          <ac:chgData name="Elliot Elstob" userId="8b4c8592-721a-4791-9cd2-7e39172876d5" providerId="ADAL" clId="{3351086C-6F02-4EC7-863C-6264DFF60A6A}" dt="2023-01-04T16:42:26.624" v="17873" actId="14734"/>
          <ac:graphicFrameMkLst>
            <pc:docMk/>
            <pc:sldMk cId="2857050600" sldId="313"/>
            <ac:graphicFrameMk id="4" creationId="{58600DD0-4934-4E8D-A12E-0FEE9E76F1D3}"/>
          </ac:graphicFrameMkLst>
        </pc:graphicFrameChg>
      </pc:sldChg>
      <pc:sldChg chg="delSp modSp add mod setBg delDesignElem">
        <pc:chgData name="Elliot Elstob" userId="8b4c8592-721a-4791-9cd2-7e39172876d5" providerId="ADAL" clId="{3351086C-6F02-4EC7-863C-6264DFF60A6A}" dt="2023-01-25T15:47:13.287" v="17973" actId="207"/>
        <pc:sldMkLst>
          <pc:docMk/>
          <pc:sldMk cId="2197648472" sldId="314"/>
        </pc:sldMkLst>
        <pc:spChg chg="mod">
          <ac:chgData name="Elliot Elstob" userId="8b4c8592-721a-4791-9cd2-7e39172876d5" providerId="ADAL" clId="{3351086C-6F02-4EC7-863C-6264DFF60A6A}" dt="2023-01-25T15:47:13.287" v="17973" actId="207"/>
          <ac:spMkLst>
            <pc:docMk/>
            <pc:sldMk cId="2197648472" sldId="314"/>
            <ac:spMk id="2" creationId="{AE9E5375-64CE-4843-B45B-35D090CE4187}"/>
          </ac:spMkLst>
        </pc:spChg>
        <pc:spChg chg="mod">
          <ac:chgData name="Elliot Elstob" userId="8b4c8592-721a-4791-9cd2-7e39172876d5" providerId="ADAL" clId="{3351086C-6F02-4EC7-863C-6264DFF60A6A}" dt="2023-01-25T15:47:03.251" v="17968" actId="255"/>
          <ac:spMkLst>
            <pc:docMk/>
            <pc:sldMk cId="2197648472" sldId="314"/>
            <ac:spMk id="3" creationId="{34D0C4A8-7998-48B4-AF7A-2F41CF73A868}"/>
          </ac:spMkLst>
        </pc:spChg>
        <pc:spChg chg="del">
          <ac:chgData name="Elliot Elstob" userId="8b4c8592-721a-4791-9cd2-7e39172876d5" providerId="ADAL" clId="{3351086C-6F02-4EC7-863C-6264DFF60A6A}" dt="2023-01-25T15:46:16.760" v="17883"/>
          <ac:spMkLst>
            <pc:docMk/>
            <pc:sldMk cId="2197648472" sldId="314"/>
            <ac:spMk id="9" creationId="{2C61293E-6EBE-43EF-A52C-9BEBFD7679D4}"/>
          </ac:spMkLst>
        </pc:spChg>
        <pc:spChg chg="del">
          <ac:chgData name="Elliot Elstob" userId="8b4c8592-721a-4791-9cd2-7e39172876d5" providerId="ADAL" clId="{3351086C-6F02-4EC7-863C-6264DFF60A6A}" dt="2023-01-25T15:46:16.760" v="17883"/>
          <ac:spMkLst>
            <pc:docMk/>
            <pc:sldMk cId="2197648472" sldId="314"/>
            <ac:spMk id="11" creationId="{3FCFB1DE-0B7E-48CC-BA90-B2AB0889F9D6}"/>
          </ac:spMkLst>
        </pc:spChg>
      </pc:sldChg>
      <pc:sldChg chg="new del">
        <pc:chgData name="Elliot Elstob" userId="8b4c8592-721a-4791-9cd2-7e39172876d5" providerId="ADAL" clId="{3351086C-6F02-4EC7-863C-6264DFF60A6A}" dt="2023-01-04T16:42:33.839" v="17874" actId="47"/>
        <pc:sldMkLst>
          <pc:docMk/>
          <pc:sldMk cId="3268760606" sldId="314"/>
        </pc:sldMkLst>
      </pc:sldChg>
      <pc:sldChg chg="delSp add setBg delDesignElem">
        <pc:chgData name="Elliot Elstob" userId="8b4c8592-721a-4791-9cd2-7e39172876d5" providerId="ADAL" clId="{3351086C-6F02-4EC7-863C-6264DFF60A6A}" dt="2023-01-25T15:46:16.760" v="17883"/>
        <pc:sldMkLst>
          <pc:docMk/>
          <pc:sldMk cId="390940076" sldId="315"/>
        </pc:sldMkLst>
        <pc:spChg chg="del">
          <ac:chgData name="Elliot Elstob" userId="8b4c8592-721a-4791-9cd2-7e39172876d5" providerId="ADAL" clId="{3351086C-6F02-4EC7-863C-6264DFF60A6A}" dt="2023-01-25T15:46:16.760" v="17883"/>
          <ac:spMkLst>
            <pc:docMk/>
            <pc:sldMk cId="390940076" sldId="315"/>
            <ac:spMk id="6" creationId="{F13C74B1-5B17-4795-BED0-7140497B445A}"/>
          </ac:spMkLst>
        </pc:spChg>
        <pc:spChg chg="del">
          <ac:chgData name="Elliot Elstob" userId="8b4c8592-721a-4791-9cd2-7e39172876d5" providerId="ADAL" clId="{3351086C-6F02-4EC7-863C-6264DFF60A6A}" dt="2023-01-25T15:46:16.760" v="17883"/>
          <ac:spMkLst>
            <pc:docMk/>
            <pc:sldMk cId="390940076" sldId="315"/>
            <ac:spMk id="7" creationId="{3FCFB1DE-0B7E-48CC-BA90-B2AB0889F9D6}"/>
          </ac:spMkLst>
        </pc:spChg>
      </pc:sldChg>
      <pc:sldChg chg="addSp modSp new mod">
        <pc:chgData name="Elliot Elstob" userId="8b4c8592-721a-4791-9cd2-7e39172876d5" providerId="ADAL" clId="{3351086C-6F02-4EC7-863C-6264DFF60A6A}" dt="2023-01-25T16:06:18.831" v="20593" actId="207"/>
        <pc:sldMkLst>
          <pc:docMk/>
          <pc:sldMk cId="45705749" sldId="316"/>
        </pc:sldMkLst>
        <pc:spChg chg="mod">
          <ac:chgData name="Elliot Elstob" userId="8b4c8592-721a-4791-9cd2-7e39172876d5" providerId="ADAL" clId="{3351086C-6F02-4EC7-863C-6264DFF60A6A}" dt="2023-01-25T16:04:47.484" v="20572" actId="20577"/>
          <ac:spMkLst>
            <pc:docMk/>
            <pc:sldMk cId="45705749" sldId="316"/>
            <ac:spMk id="2" creationId="{CC267B12-D172-4367-B336-C701B6D7456B}"/>
          </ac:spMkLst>
        </pc:spChg>
        <pc:spChg chg="mod">
          <ac:chgData name="Elliot Elstob" userId="8b4c8592-721a-4791-9cd2-7e39172876d5" providerId="ADAL" clId="{3351086C-6F02-4EC7-863C-6264DFF60A6A}" dt="2023-01-25T16:04:56.705" v="20576" actId="14100"/>
          <ac:spMkLst>
            <pc:docMk/>
            <pc:sldMk cId="45705749" sldId="316"/>
            <ac:spMk id="3" creationId="{73200705-8529-4F9D-952E-ABCAFEF967B3}"/>
          </ac:spMkLst>
        </pc:spChg>
        <pc:spChg chg="add mod">
          <ac:chgData name="Elliot Elstob" userId="8b4c8592-721a-4791-9cd2-7e39172876d5" providerId="ADAL" clId="{3351086C-6F02-4EC7-863C-6264DFF60A6A}" dt="2023-01-25T16:05:46.234" v="20587" actId="1076"/>
          <ac:spMkLst>
            <pc:docMk/>
            <pc:sldMk cId="45705749" sldId="316"/>
            <ac:spMk id="4" creationId="{0CEA0B05-F178-40F6-BB10-83FB7F0B9279}"/>
          </ac:spMkLst>
        </pc:spChg>
        <pc:spChg chg="add mod">
          <ac:chgData name="Elliot Elstob" userId="8b4c8592-721a-4791-9cd2-7e39172876d5" providerId="ADAL" clId="{3351086C-6F02-4EC7-863C-6264DFF60A6A}" dt="2023-01-25T16:06:18.831" v="20593" actId="207"/>
          <ac:spMkLst>
            <pc:docMk/>
            <pc:sldMk cId="45705749" sldId="316"/>
            <ac:spMk id="5" creationId="{78ACBB7B-AC34-420B-9897-6D19A2FEAF95}"/>
          </ac:spMkLst>
        </pc:spChg>
        <pc:picChg chg="add mod">
          <ac:chgData name="Elliot Elstob" userId="8b4c8592-721a-4791-9cd2-7e39172876d5" providerId="ADAL" clId="{3351086C-6F02-4EC7-863C-6264DFF60A6A}" dt="2023-01-25T16:05:44.424" v="20586" actId="1076"/>
          <ac:picMkLst>
            <pc:docMk/>
            <pc:sldMk cId="45705749" sldId="316"/>
            <ac:picMk id="1026" creationId="{E8AF74D7-4912-4660-97DD-DDFCFE44A181}"/>
          </ac:picMkLst>
        </pc:picChg>
        <pc:picChg chg="add mod">
          <ac:chgData name="Elliot Elstob" userId="8b4c8592-721a-4791-9cd2-7e39172876d5" providerId="ADAL" clId="{3351086C-6F02-4EC7-863C-6264DFF60A6A}" dt="2023-01-25T16:06:04.592" v="20590" actId="14100"/>
          <ac:picMkLst>
            <pc:docMk/>
            <pc:sldMk cId="45705749" sldId="316"/>
            <ac:picMk id="1028" creationId="{9EEBAF3A-6F1C-4194-87BF-16A64B008B60}"/>
          </ac:picMkLst>
        </pc:picChg>
      </pc:sldChg>
      <pc:sldChg chg="addSp delSp modSp new del mod">
        <pc:chgData name="Elliot Elstob" userId="8b4c8592-721a-4791-9cd2-7e39172876d5" providerId="ADAL" clId="{3351086C-6F02-4EC7-863C-6264DFF60A6A}" dt="2023-01-25T16:41:26.990" v="20846" actId="47"/>
        <pc:sldMkLst>
          <pc:docMk/>
          <pc:sldMk cId="1383796696" sldId="317"/>
        </pc:sldMkLst>
        <pc:spChg chg="add del mod">
          <ac:chgData name="Elliot Elstob" userId="8b4c8592-721a-4791-9cd2-7e39172876d5" providerId="ADAL" clId="{3351086C-6F02-4EC7-863C-6264DFF60A6A}" dt="2023-01-25T16:39:47.440" v="20812" actId="21"/>
          <ac:spMkLst>
            <pc:docMk/>
            <pc:sldMk cId="1383796696" sldId="317"/>
            <ac:spMk id="5" creationId="{5642ED55-E289-4264-BB2F-EE32A40A82A6}"/>
          </ac:spMkLst>
        </pc:spChg>
      </pc:sldChg>
      <pc:sldChg chg="new del">
        <pc:chgData name="Elliot Elstob" userId="8b4c8592-721a-4791-9cd2-7e39172876d5" providerId="ADAL" clId="{3351086C-6F02-4EC7-863C-6264DFF60A6A}" dt="2023-01-25T16:06:32.014" v="20597" actId="47"/>
        <pc:sldMkLst>
          <pc:docMk/>
          <pc:sldMk cId="589231547" sldId="318"/>
        </pc:sldMkLst>
      </pc:sldChg>
      <pc:sldChg chg="addSp delSp modSp add mod">
        <pc:chgData name="Elliot Elstob" userId="8b4c8592-721a-4791-9cd2-7e39172876d5" providerId="ADAL" clId="{3351086C-6F02-4EC7-863C-6264DFF60A6A}" dt="2023-01-25T17:48:22.978" v="36959" actId="1076"/>
        <pc:sldMkLst>
          <pc:docMk/>
          <pc:sldMk cId="2992310651" sldId="319"/>
        </pc:sldMkLst>
        <pc:spChg chg="mod">
          <ac:chgData name="Elliot Elstob" userId="8b4c8592-721a-4791-9cd2-7e39172876d5" providerId="ADAL" clId="{3351086C-6F02-4EC7-863C-6264DFF60A6A}" dt="2023-01-25T16:06:37.636" v="20609" actId="20577"/>
          <ac:spMkLst>
            <pc:docMk/>
            <pc:sldMk cId="2992310651" sldId="319"/>
            <ac:spMk id="2" creationId="{CC267B12-D172-4367-B336-C701B6D7456B}"/>
          </ac:spMkLst>
        </pc:spChg>
        <pc:spChg chg="mod">
          <ac:chgData name="Elliot Elstob" userId="8b4c8592-721a-4791-9cd2-7e39172876d5" providerId="ADAL" clId="{3351086C-6F02-4EC7-863C-6264DFF60A6A}" dt="2023-01-25T17:48:19.543" v="36957" actId="20577"/>
          <ac:spMkLst>
            <pc:docMk/>
            <pc:sldMk cId="2992310651" sldId="319"/>
            <ac:spMk id="3" creationId="{73200705-8529-4F9D-952E-ABCAFEF967B3}"/>
          </ac:spMkLst>
        </pc:spChg>
        <pc:spChg chg="del">
          <ac:chgData name="Elliot Elstob" userId="8b4c8592-721a-4791-9cd2-7e39172876d5" providerId="ADAL" clId="{3351086C-6F02-4EC7-863C-6264DFF60A6A}" dt="2023-01-25T16:06:49.889" v="20617" actId="478"/>
          <ac:spMkLst>
            <pc:docMk/>
            <pc:sldMk cId="2992310651" sldId="319"/>
            <ac:spMk id="4" creationId="{0CEA0B05-F178-40F6-BB10-83FB7F0B9279}"/>
          </ac:spMkLst>
        </pc:spChg>
        <pc:spChg chg="del">
          <ac:chgData name="Elliot Elstob" userId="8b4c8592-721a-4791-9cd2-7e39172876d5" providerId="ADAL" clId="{3351086C-6F02-4EC7-863C-6264DFF60A6A}" dt="2023-01-25T16:06:51.777" v="20619" actId="478"/>
          <ac:spMkLst>
            <pc:docMk/>
            <pc:sldMk cId="2992310651" sldId="319"/>
            <ac:spMk id="5" creationId="{78ACBB7B-AC34-420B-9897-6D19A2FEAF95}"/>
          </ac:spMkLst>
        </pc:spChg>
        <pc:picChg chg="del">
          <ac:chgData name="Elliot Elstob" userId="8b4c8592-721a-4791-9cd2-7e39172876d5" providerId="ADAL" clId="{3351086C-6F02-4EC7-863C-6264DFF60A6A}" dt="2023-01-25T16:06:48.313" v="20616" actId="478"/>
          <ac:picMkLst>
            <pc:docMk/>
            <pc:sldMk cId="2992310651" sldId="319"/>
            <ac:picMk id="1026" creationId="{E8AF74D7-4912-4660-97DD-DDFCFE44A181}"/>
          </ac:picMkLst>
        </pc:picChg>
        <pc:picChg chg="del">
          <ac:chgData name="Elliot Elstob" userId="8b4c8592-721a-4791-9cd2-7e39172876d5" providerId="ADAL" clId="{3351086C-6F02-4EC7-863C-6264DFF60A6A}" dt="2023-01-25T16:06:50.795" v="20618" actId="478"/>
          <ac:picMkLst>
            <pc:docMk/>
            <pc:sldMk cId="2992310651" sldId="319"/>
            <ac:picMk id="1028" creationId="{9EEBAF3A-6F1C-4194-87BF-16A64B008B60}"/>
          </ac:picMkLst>
        </pc:picChg>
        <pc:picChg chg="add mod">
          <ac:chgData name="Elliot Elstob" userId="8b4c8592-721a-4791-9cd2-7e39172876d5" providerId="ADAL" clId="{3351086C-6F02-4EC7-863C-6264DFF60A6A}" dt="2023-01-25T17:48:22.978" v="36959" actId="1076"/>
          <ac:picMkLst>
            <pc:docMk/>
            <pc:sldMk cId="2992310651" sldId="319"/>
            <ac:picMk id="2050" creationId="{F1F6077A-521E-4A6B-94E1-58A7251419E9}"/>
          </ac:picMkLst>
        </pc:picChg>
      </pc:sldChg>
      <pc:sldChg chg="addSp delSp modSp add mod">
        <pc:chgData name="Elliot Elstob" userId="8b4c8592-721a-4791-9cd2-7e39172876d5" providerId="ADAL" clId="{3351086C-6F02-4EC7-863C-6264DFF60A6A}" dt="2023-01-25T16:39:29.872" v="20788" actId="1076"/>
        <pc:sldMkLst>
          <pc:docMk/>
          <pc:sldMk cId="3850790628" sldId="320"/>
        </pc:sldMkLst>
        <pc:spChg chg="mod">
          <ac:chgData name="Elliot Elstob" userId="8b4c8592-721a-4791-9cd2-7e39172876d5" providerId="ADAL" clId="{3351086C-6F02-4EC7-863C-6264DFF60A6A}" dt="2023-01-25T16:11:28.624" v="20634" actId="20577"/>
          <ac:spMkLst>
            <pc:docMk/>
            <pc:sldMk cId="3850790628" sldId="320"/>
            <ac:spMk id="2" creationId="{CC267B12-D172-4367-B336-C701B6D7456B}"/>
          </ac:spMkLst>
        </pc:spChg>
        <pc:spChg chg="mod">
          <ac:chgData name="Elliot Elstob" userId="8b4c8592-721a-4791-9cd2-7e39172876d5" providerId="ADAL" clId="{3351086C-6F02-4EC7-863C-6264DFF60A6A}" dt="2023-01-25T16:39:25.485" v="20786" actId="20577"/>
          <ac:spMkLst>
            <pc:docMk/>
            <pc:sldMk cId="3850790628" sldId="320"/>
            <ac:spMk id="3" creationId="{73200705-8529-4F9D-952E-ABCAFEF967B3}"/>
          </ac:spMkLst>
        </pc:spChg>
        <pc:picChg chg="del mod">
          <ac:chgData name="Elliot Elstob" userId="8b4c8592-721a-4791-9cd2-7e39172876d5" providerId="ADAL" clId="{3351086C-6F02-4EC7-863C-6264DFF60A6A}" dt="2023-01-25T16:11:36.147" v="20642" actId="478"/>
          <ac:picMkLst>
            <pc:docMk/>
            <pc:sldMk cId="3850790628" sldId="320"/>
            <ac:picMk id="2050" creationId="{F1F6077A-521E-4A6B-94E1-58A7251419E9}"/>
          </ac:picMkLst>
        </pc:picChg>
        <pc:picChg chg="add mod">
          <ac:chgData name="Elliot Elstob" userId="8b4c8592-721a-4791-9cd2-7e39172876d5" providerId="ADAL" clId="{3351086C-6F02-4EC7-863C-6264DFF60A6A}" dt="2023-01-25T16:39:29.872" v="20788" actId="1076"/>
          <ac:picMkLst>
            <pc:docMk/>
            <pc:sldMk cId="3850790628" sldId="320"/>
            <ac:picMk id="3074" creationId="{34897F51-1FAD-4285-A4E8-4419972D454C}"/>
          </ac:picMkLst>
        </pc:picChg>
      </pc:sldChg>
      <pc:sldChg chg="addSp delSp modSp add mod">
        <pc:chgData name="Elliot Elstob" userId="8b4c8592-721a-4791-9cd2-7e39172876d5" providerId="ADAL" clId="{3351086C-6F02-4EC7-863C-6264DFF60A6A}" dt="2023-01-25T16:41:21.562" v="20844" actId="207"/>
        <pc:sldMkLst>
          <pc:docMk/>
          <pc:sldMk cId="1358569363" sldId="321"/>
        </pc:sldMkLst>
        <pc:spChg chg="mod">
          <ac:chgData name="Elliot Elstob" userId="8b4c8592-721a-4791-9cd2-7e39172876d5" providerId="ADAL" clId="{3351086C-6F02-4EC7-863C-6264DFF60A6A}" dt="2023-01-25T16:39:42.922" v="20811" actId="20577"/>
          <ac:spMkLst>
            <pc:docMk/>
            <pc:sldMk cId="1358569363" sldId="321"/>
            <ac:spMk id="2" creationId="{CC267B12-D172-4367-B336-C701B6D7456B}"/>
          </ac:spMkLst>
        </pc:spChg>
        <pc:spChg chg="del">
          <ac:chgData name="Elliot Elstob" userId="8b4c8592-721a-4791-9cd2-7e39172876d5" providerId="ADAL" clId="{3351086C-6F02-4EC7-863C-6264DFF60A6A}" dt="2023-01-25T16:39:56.900" v="20817" actId="478"/>
          <ac:spMkLst>
            <pc:docMk/>
            <pc:sldMk cId="1358569363" sldId="321"/>
            <ac:spMk id="3" creationId="{73200705-8529-4F9D-952E-ABCAFEF967B3}"/>
          </ac:spMkLst>
        </pc:spChg>
        <pc:spChg chg="add del mod">
          <ac:chgData name="Elliot Elstob" userId="8b4c8592-721a-4791-9cd2-7e39172876d5" providerId="ADAL" clId="{3351086C-6F02-4EC7-863C-6264DFF60A6A}" dt="2023-01-25T16:39:51.302" v="20815"/>
          <ac:spMkLst>
            <pc:docMk/>
            <pc:sldMk cId="1358569363" sldId="321"/>
            <ac:spMk id="5" creationId="{05E922D6-7641-419D-9A40-05EBEE4AA986}"/>
          </ac:spMkLst>
        </pc:spChg>
        <pc:spChg chg="add mod">
          <ac:chgData name="Elliot Elstob" userId="8b4c8592-721a-4791-9cd2-7e39172876d5" providerId="ADAL" clId="{3351086C-6F02-4EC7-863C-6264DFF60A6A}" dt="2023-01-25T16:40:58.504" v="20838" actId="20577"/>
          <ac:spMkLst>
            <pc:docMk/>
            <pc:sldMk cId="1358569363" sldId="321"/>
            <ac:spMk id="6" creationId="{91A5E287-204C-492B-913B-37D4E98DFE51}"/>
          </ac:spMkLst>
        </pc:spChg>
        <pc:spChg chg="add del mod">
          <ac:chgData name="Elliot Elstob" userId="8b4c8592-721a-4791-9cd2-7e39172876d5" providerId="ADAL" clId="{3351086C-6F02-4EC7-863C-6264DFF60A6A}" dt="2023-01-25T16:40:01.237" v="20818" actId="478"/>
          <ac:spMkLst>
            <pc:docMk/>
            <pc:sldMk cId="1358569363" sldId="321"/>
            <ac:spMk id="7" creationId="{D8D4DD1A-D590-42B4-B028-F5CEF540AD69}"/>
          </ac:spMkLst>
        </pc:spChg>
        <pc:spChg chg="add mod">
          <ac:chgData name="Elliot Elstob" userId="8b4c8592-721a-4791-9cd2-7e39172876d5" providerId="ADAL" clId="{3351086C-6F02-4EC7-863C-6264DFF60A6A}" dt="2023-01-25T16:41:21.562" v="20844" actId="207"/>
          <ac:spMkLst>
            <pc:docMk/>
            <pc:sldMk cId="1358569363" sldId="321"/>
            <ac:spMk id="8" creationId="{A7C7101A-F274-4620-8542-5279E0920B54}"/>
          </ac:spMkLst>
        </pc:spChg>
        <pc:picChg chg="del">
          <ac:chgData name="Elliot Elstob" userId="8b4c8592-721a-4791-9cd2-7e39172876d5" providerId="ADAL" clId="{3351086C-6F02-4EC7-863C-6264DFF60A6A}" dt="2023-01-25T16:39:49.333" v="20813" actId="478"/>
          <ac:picMkLst>
            <pc:docMk/>
            <pc:sldMk cId="1358569363" sldId="321"/>
            <ac:picMk id="3074" creationId="{34897F51-1FAD-4285-A4E8-4419972D454C}"/>
          </ac:picMkLst>
        </pc:picChg>
        <pc:picChg chg="add mod">
          <ac:chgData name="Elliot Elstob" userId="8b4c8592-721a-4791-9cd2-7e39172876d5" providerId="ADAL" clId="{3351086C-6F02-4EC7-863C-6264DFF60A6A}" dt="2023-01-25T16:41:00.174" v="20839" actId="1076"/>
          <ac:picMkLst>
            <pc:docMk/>
            <pc:sldMk cId="1358569363" sldId="321"/>
            <ac:picMk id="4098" creationId="{C5F9B43B-57DF-4BF6-8F82-7076BA4C2F09}"/>
          </ac:picMkLst>
        </pc:picChg>
      </pc:sldChg>
      <pc:sldChg chg="addSp delSp modSp add mod">
        <pc:chgData name="Elliot Elstob" userId="8b4c8592-721a-4791-9cd2-7e39172876d5" providerId="ADAL" clId="{3351086C-6F02-4EC7-863C-6264DFF60A6A}" dt="2023-01-25T16:48:27.147" v="22539" actId="1076"/>
        <pc:sldMkLst>
          <pc:docMk/>
          <pc:sldMk cId="3977581354" sldId="322"/>
        </pc:sldMkLst>
        <pc:spChg chg="mod">
          <ac:chgData name="Elliot Elstob" userId="8b4c8592-721a-4791-9cd2-7e39172876d5" providerId="ADAL" clId="{3351086C-6F02-4EC7-863C-6264DFF60A6A}" dt="2023-01-25T16:48:19.751" v="22535" actId="1076"/>
          <ac:spMkLst>
            <pc:docMk/>
            <pc:sldMk cId="3977581354" sldId="322"/>
            <ac:spMk id="2" creationId="{CC267B12-D172-4367-B336-C701B6D7456B}"/>
          </ac:spMkLst>
        </pc:spChg>
        <pc:spChg chg="mod">
          <ac:chgData name="Elliot Elstob" userId="8b4c8592-721a-4791-9cd2-7e39172876d5" providerId="ADAL" clId="{3351086C-6F02-4EC7-863C-6264DFF60A6A}" dt="2023-01-25T16:48:21.744" v="22536" actId="1076"/>
          <ac:spMkLst>
            <pc:docMk/>
            <pc:sldMk cId="3977581354" sldId="322"/>
            <ac:spMk id="6" creationId="{91A5E287-204C-492B-913B-37D4E98DFE51}"/>
          </ac:spMkLst>
        </pc:spChg>
        <pc:spChg chg="del mod">
          <ac:chgData name="Elliot Elstob" userId="8b4c8592-721a-4791-9cd2-7e39172876d5" providerId="ADAL" clId="{3351086C-6F02-4EC7-863C-6264DFF60A6A}" dt="2023-01-25T16:43:36.207" v="21311" actId="478"/>
          <ac:spMkLst>
            <pc:docMk/>
            <pc:sldMk cId="3977581354" sldId="322"/>
            <ac:spMk id="8" creationId="{A7C7101A-F274-4620-8542-5279E0920B54}"/>
          </ac:spMkLst>
        </pc:spChg>
        <pc:picChg chg="del">
          <ac:chgData name="Elliot Elstob" userId="8b4c8592-721a-4791-9cd2-7e39172876d5" providerId="ADAL" clId="{3351086C-6F02-4EC7-863C-6264DFF60A6A}" dt="2023-01-25T16:43:33.320" v="21308" actId="478"/>
          <ac:picMkLst>
            <pc:docMk/>
            <pc:sldMk cId="3977581354" sldId="322"/>
            <ac:picMk id="4098" creationId="{C5F9B43B-57DF-4BF6-8F82-7076BA4C2F09}"/>
          </ac:picMkLst>
        </pc:picChg>
        <pc:picChg chg="add mod">
          <ac:chgData name="Elliot Elstob" userId="8b4c8592-721a-4791-9cd2-7e39172876d5" providerId="ADAL" clId="{3351086C-6F02-4EC7-863C-6264DFF60A6A}" dt="2023-01-25T16:48:27.147" v="22539" actId="1076"/>
          <ac:picMkLst>
            <pc:docMk/>
            <pc:sldMk cId="3977581354" sldId="322"/>
            <ac:picMk id="5122" creationId="{34641B9C-A777-42F5-9192-F5D794018FC0}"/>
          </ac:picMkLst>
        </pc:picChg>
      </pc:sldChg>
      <pc:sldChg chg="modSp new mod">
        <pc:chgData name="Elliot Elstob" userId="8b4c8592-721a-4791-9cd2-7e39172876d5" providerId="ADAL" clId="{3351086C-6F02-4EC7-863C-6264DFF60A6A}" dt="2023-01-25T18:10:24.100" v="43453" actId="27636"/>
        <pc:sldMkLst>
          <pc:docMk/>
          <pc:sldMk cId="4087305552" sldId="323"/>
        </pc:sldMkLst>
        <pc:spChg chg="mod">
          <ac:chgData name="Elliot Elstob" userId="8b4c8592-721a-4791-9cd2-7e39172876d5" providerId="ADAL" clId="{3351086C-6F02-4EC7-863C-6264DFF60A6A}" dt="2023-01-25T16:56:01.495" v="24569" actId="27636"/>
          <ac:spMkLst>
            <pc:docMk/>
            <pc:sldMk cId="4087305552" sldId="323"/>
            <ac:spMk id="2" creationId="{E5E8391C-244B-4900-ADA3-3E6CF5CB0A76}"/>
          </ac:spMkLst>
        </pc:spChg>
        <pc:spChg chg="mod">
          <ac:chgData name="Elliot Elstob" userId="8b4c8592-721a-4791-9cd2-7e39172876d5" providerId="ADAL" clId="{3351086C-6F02-4EC7-863C-6264DFF60A6A}" dt="2023-01-25T18:10:24.100" v="43453" actId="27636"/>
          <ac:spMkLst>
            <pc:docMk/>
            <pc:sldMk cId="4087305552" sldId="323"/>
            <ac:spMk id="3" creationId="{80847222-BB7B-45D2-90AB-3ACD6E21F643}"/>
          </ac:spMkLst>
        </pc:spChg>
      </pc:sldChg>
      <pc:sldChg chg="modSp new mod">
        <pc:chgData name="Elliot Elstob" userId="8b4c8592-721a-4791-9cd2-7e39172876d5" providerId="ADAL" clId="{3351086C-6F02-4EC7-863C-6264DFF60A6A}" dt="2023-01-25T17:00:08.750" v="25729" actId="1076"/>
        <pc:sldMkLst>
          <pc:docMk/>
          <pc:sldMk cId="1706427315" sldId="324"/>
        </pc:sldMkLst>
        <pc:spChg chg="mod">
          <ac:chgData name="Elliot Elstob" userId="8b4c8592-721a-4791-9cd2-7e39172876d5" providerId="ADAL" clId="{3351086C-6F02-4EC7-863C-6264DFF60A6A}" dt="2023-01-25T16:56:48.510" v="24655" actId="20577"/>
          <ac:spMkLst>
            <pc:docMk/>
            <pc:sldMk cId="1706427315" sldId="324"/>
            <ac:spMk id="2" creationId="{FAA26BC9-A25F-469D-B40A-9C9E276E3E9C}"/>
          </ac:spMkLst>
        </pc:spChg>
        <pc:spChg chg="mod">
          <ac:chgData name="Elliot Elstob" userId="8b4c8592-721a-4791-9cd2-7e39172876d5" providerId="ADAL" clId="{3351086C-6F02-4EC7-863C-6264DFF60A6A}" dt="2023-01-25T17:00:08.750" v="25729" actId="1076"/>
          <ac:spMkLst>
            <pc:docMk/>
            <pc:sldMk cId="1706427315" sldId="324"/>
            <ac:spMk id="3" creationId="{08635B6F-D6E9-4F6A-A0E8-AE928CBB6C13}"/>
          </ac:spMkLst>
        </pc:spChg>
      </pc:sldChg>
      <pc:sldChg chg="modSp add mod">
        <pc:chgData name="Elliot Elstob" userId="8b4c8592-721a-4791-9cd2-7e39172876d5" providerId="ADAL" clId="{3351086C-6F02-4EC7-863C-6264DFF60A6A}" dt="2023-01-25T17:05:42.025" v="26930" actId="20577"/>
        <pc:sldMkLst>
          <pc:docMk/>
          <pc:sldMk cId="1691101829" sldId="325"/>
        </pc:sldMkLst>
        <pc:spChg chg="mod">
          <ac:chgData name="Elliot Elstob" userId="8b4c8592-721a-4791-9cd2-7e39172876d5" providerId="ADAL" clId="{3351086C-6F02-4EC7-863C-6264DFF60A6A}" dt="2023-01-25T17:04:44.447" v="26550" actId="20577"/>
          <ac:spMkLst>
            <pc:docMk/>
            <pc:sldMk cId="1691101829" sldId="325"/>
            <ac:spMk id="2" creationId="{FAA26BC9-A25F-469D-B40A-9C9E276E3E9C}"/>
          </ac:spMkLst>
        </pc:spChg>
        <pc:spChg chg="mod">
          <ac:chgData name="Elliot Elstob" userId="8b4c8592-721a-4791-9cd2-7e39172876d5" providerId="ADAL" clId="{3351086C-6F02-4EC7-863C-6264DFF60A6A}" dt="2023-01-25T17:05:42.025" v="26930" actId="20577"/>
          <ac:spMkLst>
            <pc:docMk/>
            <pc:sldMk cId="1691101829" sldId="325"/>
            <ac:spMk id="3" creationId="{08635B6F-D6E9-4F6A-A0E8-AE928CBB6C13}"/>
          </ac:spMkLst>
        </pc:spChg>
      </pc:sldChg>
      <pc:sldChg chg="modSp add mod">
        <pc:chgData name="Elliot Elstob" userId="8b4c8592-721a-4791-9cd2-7e39172876d5" providerId="ADAL" clId="{3351086C-6F02-4EC7-863C-6264DFF60A6A}" dt="2023-01-25T17:15:36.120" v="29200" actId="20577"/>
        <pc:sldMkLst>
          <pc:docMk/>
          <pc:sldMk cId="497327450" sldId="326"/>
        </pc:sldMkLst>
        <pc:spChg chg="mod">
          <ac:chgData name="Elliot Elstob" userId="8b4c8592-721a-4791-9cd2-7e39172876d5" providerId="ADAL" clId="{3351086C-6F02-4EC7-863C-6264DFF60A6A}" dt="2023-01-25T17:15:36.120" v="29200" actId="20577"/>
          <ac:spMkLst>
            <pc:docMk/>
            <pc:sldMk cId="497327450" sldId="326"/>
            <ac:spMk id="2" creationId="{FAA26BC9-A25F-469D-B40A-9C9E276E3E9C}"/>
          </ac:spMkLst>
        </pc:spChg>
        <pc:spChg chg="mod">
          <ac:chgData name="Elliot Elstob" userId="8b4c8592-721a-4791-9cd2-7e39172876d5" providerId="ADAL" clId="{3351086C-6F02-4EC7-863C-6264DFF60A6A}" dt="2023-01-25T17:15:23.186" v="29196" actId="20577"/>
          <ac:spMkLst>
            <pc:docMk/>
            <pc:sldMk cId="497327450" sldId="326"/>
            <ac:spMk id="3" creationId="{08635B6F-D6E9-4F6A-A0E8-AE928CBB6C13}"/>
          </ac:spMkLst>
        </pc:spChg>
      </pc:sldChg>
      <pc:sldChg chg="modSp add del mod">
        <pc:chgData name="Elliot Elstob" userId="8b4c8592-721a-4791-9cd2-7e39172876d5" providerId="ADAL" clId="{3351086C-6F02-4EC7-863C-6264DFF60A6A}" dt="2023-01-25T17:16:34.986" v="29302" actId="2696"/>
        <pc:sldMkLst>
          <pc:docMk/>
          <pc:sldMk cId="3656604384" sldId="327"/>
        </pc:sldMkLst>
        <pc:spChg chg="mod">
          <ac:chgData name="Elliot Elstob" userId="8b4c8592-721a-4791-9cd2-7e39172876d5" providerId="ADAL" clId="{3351086C-6F02-4EC7-863C-6264DFF60A6A}" dt="2023-01-25T17:16:29.545" v="29300" actId="20577"/>
          <ac:spMkLst>
            <pc:docMk/>
            <pc:sldMk cId="3656604384" sldId="327"/>
            <ac:spMk id="2" creationId="{FAA26BC9-A25F-469D-B40A-9C9E276E3E9C}"/>
          </ac:spMkLst>
        </pc:spChg>
        <pc:spChg chg="mod">
          <ac:chgData name="Elliot Elstob" userId="8b4c8592-721a-4791-9cd2-7e39172876d5" providerId="ADAL" clId="{3351086C-6F02-4EC7-863C-6264DFF60A6A}" dt="2023-01-25T17:16:04.159" v="29223"/>
          <ac:spMkLst>
            <pc:docMk/>
            <pc:sldMk cId="3656604384" sldId="327"/>
            <ac:spMk id="3" creationId="{08635B6F-D6E9-4F6A-A0E8-AE928CBB6C13}"/>
          </ac:spMkLst>
        </pc:spChg>
      </pc:sldChg>
      <pc:sldChg chg="modSp add mod">
        <pc:chgData name="Elliot Elstob" userId="8b4c8592-721a-4791-9cd2-7e39172876d5" providerId="ADAL" clId="{3351086C-6F02-4EC7-863C-6264DFF60A6A}" dt="2023-01-25T17:22:48.573" v="30426" actId="20577"/>
        <pc:sldMkLst>
          <pc:docMk/>
          <pc:sldMk cId="2722063908" sldId="328"/>
        </pc:sldMkLst>
        <pc:spChg chg="mod">
          <ac:chgData name="Elliot Elstob" userId="8b4c8592-721a-4791-9cd2-7e39172876d5" providerId="ADAL" clId="{3351086C-6F02-4EC7-863C-6264DFF60A6A}" dt="2023-01-25T17:22:48.573" v="30426" actId="20577"/>
          <ac:spMkLst>
            <pc:docMk/>
            <pc:sldMk cId="2722063908" sldId="328"/>
            <ac:spMk id="2" creationId="{FAA26BC9-A25F-469D-B40A-9C9E276E3E9C}"/>
          </ac:spMkLst>
        </pc:spChg>
        <pc:spChg chg="mod">
          <ac:chgData name="Elliot Elstob" userId="8b4c8592-721a-4791-9cd2-7e39172876d5" providerId="ADAL" clId="{3351086C-6F02-4EC7-863C-6264DFF60A6A}" dt="2023-01-25T17:22:03.050" v="30404" actId="20577"/>
          <ac:spMkLst>
            <pc:docMk/>
            <pc:sldMk cId="2722063908" sldId="328"/>
            <ac:spMk id="3" creationId="{08635B6F-D6E9-4F6A-A0E8-AE928CBB6C13}"/>
          </ac:spMkLst>
        </pc:spChg>
      </pc:sldChg>
      <pc:sldChg chg="modSp add mod">
        <pc:chgData name="Elliot Elstob" userId="8b4c8592-721a-4791-9cd2-7e39172876d5" providerId="ADAL" clId="{3351086C-6F02-4EC7-863C-6264DFF60A6A}" dt="2023-01-25T17:26:20.016" v="31676" actId="20577"/>
        <pc:sldMkLst>
          <pc:docMk/>
          <pc:sldMk cId="863500849" sldId="329"/>
        </pc:sldMkLst>
        <pc:spChg chg="mod">
          <ac:chgData name="Elliot Elstob" userId="8b4c8592-721a-4791-9cd2-7e39172876d5" providerId="ADAL" clId="{3351086C-6F02-4EC7-863C-6264DFF60A6A}" dt="2023-01-25T17:22:56.986" v="30431" actId="20577"/>
          <ac:spMkLst>
            <pc:docMk/>
            <pc:sldMk cId="863500849" sldId="329"/>
            <ac:spMk id="2" creationId="{FAA26BC9-A25F-469D-B40A-9C9E276E3E9C}"/>
          </ac:spMkLst>
        </pc:spChg>
        <pc:spChg chg="mod">
          <ac:chgData name="Elliot Elstob" userId="8b4c8592-721a-4791-9cd2-7e39172876d5" providerId="ADAL" clId="{3351086C-6F02-4EC7-863C-6264DFF60A6A}" dt="2023-01-25T17:26:20.016" v="31676" actId="20577"/>
          <ac:spMkLst>
            <pc:docMk/>
            <pc:sldMk cId="863500849" sldId="329"/>
            <ac:spMk id="3" creationId="{08635B6F-D6E9-4F6A-A0E8-AE928CBB6C13}"/>
          </ac:spMkLst>
        </pc:spChg>
      </pc:sldChg>
      <pc:sldChg chg="modSp add mod">
        <pc:chgData name="Elliot Elstob" userId="8b4c8592-721a-4791-9cd2-7e39172876d5" providerId="ADAL" clId="{3351086C-6F02-4EC7-863C-6264DFF60A6A}" dt="2023-01-25T17:30:17.749" v="32846" actId="20577"/>
        <pc:sldMkLst>
          <pc:docMk/>
          <pc:sldMk cId="1196480906" sldId="330"/>
        </pc:sldMkLst>
        <pc:spChg chg="mod">
          <ac:chgData name="Elliot Elstob" userId="8b4c8592-721a-4791-9cd2-7e39172876d5" providerId="ADAL" clId="{3351086C-6F02-4EC7-863C-6264DFF60A6A}" dt="2023-01-25T17:26:59.030" v="31730" actId="20577"/>
          <ac:spMkLst>
            <pc:docMk/>
            <pc:sldMk cId="1196480906" sldId="330"/>
            <ac:spMk id="2" creationId="{FAA26BC9-A25F-469D-B40A-9C9E276E3E9C}"/>
          </ac:spMkLst>
        </pc:spChg>
        <pc:spChg chg="mod">
          <ac:chgData name="Elliot Elstob" userId="8b4c8592-721a-4791-9cd2-7e39172876d5" providerId="ADAL" clId="{3351086C-6F02-4EC7-863C-6264DFF60A6A}" dt="2023-01-25T17:30:17.749" v="32846" actId="20577"/>
          <ac:spMkLst>
            <pc:docMk/>
            <pc:sldMk cId="1196480906" sldId="330"/>
            <ac:spMk id="3" creationId="{08635B6F-D6E9-4F6A-A0E8-AE928CBB6C13}"/>
          </ac:spMkLst>
        </pc:spChg>
      </pc:sldChg>
      <pc:sldChg chg="modSp add mod">
        <pc:chgData name="Elliot Elstob" userId="8b4c8592-721a-4791-9cd2-7e39172876d5" providerId="ADAL" clId="{3351086C-6F02-4EC7-863C-6264DFF60A6A}" dt="2023-01-25T17:35:45.383" v="34320" actId="27636"/>
        <pc:sldMkLst>
          <pc:docMk/>
          <pc:sldMk cId="939943761" sldId="331"/>
        </pc:sldMkLst>
        <pc:spChg chg="mod">
          <ac:chgData name="Elliot Elstob" userId="8b4c8592-721a-4791-9cd2-7e39172876d5" providerId="ADAL" clId="{3351086C-6F02-4EC7-863C-6264DFF60A6A}" dt="2023-01-25T17:31:05.155" v="32899" actId="20577"/>
          <ac:spMkLst>
            <pc:docMk/>
            <pc:sldMk cId="939943761" sldId="331"/>
            <ac:spMk id="2" creationId="{FAA26BC9-A25F-469D-B40A-9C9E276E3E9C}"/>
          </ac:spMkLst>
        </pc:spChg>
        <pc:spChg chg="mod">
          <ac:chgData name="Elliot Elstob" userId="8b4c8592-721a-4791-9cd2-7e39172876d5" providerId="ADAL" clId="{3351086C-6F02-4EC7-863C-6264DFF60A6A}" dt="2023-01-25T17:35:45.383" v="34320" actId="27636"/>
          <ac:spMkLst>
            <pc:docMk/>
            <pc:sldMk cId="939943761" sldId="331"/>
            <ac:spMk id="3" creationId="{08635B6F-D6E9-4F6A-A0E8-AE928CBB6C13}"/>
          </ac:spMkLst>
        </pc:spChg>
      </pc:sldChg>
      <pc:sldChg chg="modSp add mod">
        <pc:chgData name="Elliot Elstob" userId="8b4c8592-721a-4791-9cd2-7e39172876d5" providerId="ADAL" clId="{3351086C-6F02-4EC7-863C-6264DFF60A6A}" dt="2023-01-25T17:49:17.643" v="37199" actId="20577"/>
        <pc:sldMkLst>
          <pc:docMk/>
          <pc:sldMk cId="680915293" sldId="332"/>
        </pc:sldMkLst>
        <pc:spChg chg="mod">
          <ac:chgData name="Elliot Elstob" userId="8b4c8592-721a-4791-9cd2-7e39172876d5" providerId="ADAL" clId="{3351086C-6F02-4EC7-863C-6264DFF60A6A}" dt="2023-01-25T17:36:28.182" v="34352" actId="20577"/>
          <ac:spMkLst>
            <pc:docMk/>
            <pc:sldMk cId="680915293" sldId="332"/>
            <ac:spMk id="2" creationId="{FAA26BC9-A25F-469D-B40A-9C9E276E3E9C}"/>
          </ac:spMkLst>
        </pc:spChg>
        <pc:spChg chg="mod">
          <ac:chgData name="Elliot Elstob" userId="8b4c8592-721a-4791-9cd2-7e39172876d5" providerId="ADAL" clId="{3351086C-6F02-4EC7-863C-6264DFF60A6A}" dt="2023-01-25T17:49:17.643" v="37199" actId="20577"/>
          <ac:spMkLst>
            <pc:docMk/>
            <pc:sldMk cId="680915293" sldId="332"/>
            <ac:spMk id="3" creationId="{08635B6F-D6E9-4F6A-A0E8-AE928CBB6C13}"/>
          </ac:spMkLst>
        </pc:spChg>
      </pc:sldChg>
      <pc:sldChg chg="new del">
        <pc:chgData name="Elliot Elstob" userId="8b4c8592-721a-4791-9cd2-7e39172876d5" providerId="ADAL" clId="{3351086C-6F02-4EC7-863C-6264DFF60A6A}" dt="2023-01-25T17:43:38.996" v="35592" actId="47"/>
        <pc:sldMkLst>
          <pc:docMk/>
          <pc:sldMk cId="2277927846" sldId="333"/>
        </pc:sldMkLst>
      </pc:sldChg>
      <pc:sldChg chg="modSp add mod">
        <pc:chgData name="Elliot Elstob" userId="8b4c8592-721a-4791-9cd2-7e39172876d5" providerId="ADAL" clId="{3351086C-6F02-4EC7-863C-6264DFF60A6A}" dt="2023-01-25T17:47:18.934" v="36646" actId="20577"/>
        <pc:sldMkLst>
          <pc:docMk/>
          <pc:sldMk cId="3402518689" sldId="333"/>
        </pc:sldMkLst>
        <pc:spChg chg="mod">
          <ac:chgData name="Elliot Elstob" userId="8b4c8592-721a-4791-9cd2-7e39172876d5" providerId="ADAL" clId="{3351086C-6F02-4EC7-863C-6264DFF60A6A}" dt="2023-01-25T17:46:35.066" v="36335" actId="27636"/>
          <ac:spMkLst>
            <pc:docMk/>
            <pc:sldMk cId="3402518689" sldId="333"/>
            <ac:spMk id="2" creationId="{CC267B12-D172-4367-B336-C701B6D7456B}"/>
          </ac:spMkLst>
        </pc:spChg>
        <pc:spChg chg="mod">
          <ac:chgData name="Elliot Elstob" userId="8b4c8592-721a-4791-9cd2-7e39172876d5" providerId="ADAL" clId="{3351086C-6F02-4EC7-863C-6264DFF60A6A}" dt="2023-01-25T17:47:18.934" v="36646" actId="20577"/>
          <ac:spMkLst>
            <pc:docMk/>
            <pc:sldMk cId="3402518689" sldId="333"/>
            <ac:spMk id="3" creationId="{73200705-8529-4F9D-952E-ABCAFEF967B3}"/>
          </ac:spMkLst>
        </pc:spChg>
      </pc:sldChg>
      <pc:sldChg chg="modSp add mod">
        <pc:chgData name="Elliot Elstob" userId="8b4c8592-721a-4791-9cd2-7e39172876d5" providerId="ADAL" clId="{3351086C-6F02-4EC7-863C-6264DFF60A6A}" dt="2023-01-25T17:54:43.888" v="39063" actId="20577"/>
        <pc:sldMkLst>
          <pc:docMk/>
          <pc:sldMk cId="240289230" sldId="334"/>
        </pc:sldMkLst>
        <pc:spChg chg="mod">
          <ac:chgData name="Elliot Elstob" userId="8b4c8592-721a-4791-9cd2-7e39172876d5" providerId="ADAL" clId="{3351086C-6F02-4EC7-863C-6264DFF60A6A}" dt="2023-01-25T17:54:43.888" v="39063" actId="20577"/>
          <ac:spMkLst>
            <pc:docMk/>
            <pc:sldMk cId="240289230" sldId="334"/>
            <ac:spMk id="2" creationId="{CC267B12-D172-4367-B336-C701B6D7456B}"/>
          </ac:spMkLst>
        </pc:spChg>
        <pc:spChg chg="mod">
          <ac:chgData name="Elliot Elstob" userId="8b4c8592-721a-4791-9cd2-7e39172876d5" providerId="ADAL" clId="{3351086C-6F02-4EC7-863C-6264DFF60A6A}" dt="2023-01-25T17:51:42.103" v="38118" actId="20577"/>
          <ac:spMkLst>
            <pc:docMk/>
            <pc:sldMk cId="240289230" sldId="334"/>
            <ac:spMk id="3" creationId="{73200705-8529-4F9D-952E-ABCAFEF967B3}"/>
          </ac:spMkLst>
        </pc:spChg>
        <pc:picChg chg="mod">
          <ac:chgData name="Elliot Elstob" userId="8b4c8592-721a-4791-9cd2-7e39172876d5" providerId="ADAL" clId="{3351086C-6F02-4EC7-863C-6264DFF60A6A}" dt="2023-01-25T17:50:13.663" v="37598" actId="1076"/>
          <ac:picMkLst>
            <pc:docMk/>
            <pc:sldMk cId="240289230" sldId="334"/>
            <ac:picMk id="2050" creationId="{F1F6077A-521E-4A6B-94E1-58A7251419E9}"/>
          </ac:picMkLst>
        </pc:picChg>
      </pc:sldChg>
      <pc:sldChg chg="addSp delSp modSp add mod">
        <pc:chgData name="Elliot Elstob" userId="8b4c8592-721a-4791-9cd2-7e39172876d5" providerId="ADAL" clId="{3351086C-6F02-4EC7-863C-6264DFF60A6A}" dt="2023-01-25T17:55:12.868" v="39070" actId="1076"/>
        <pc:sldMkLst>
          <pc:docMk/>
          <pc:sldMk cId="518050726" sldId="335"/>
        </pc:sldMkLst>
        <pc:spChg chg="mod">
          <ac:chgData name="Elliot Elstob" userId="8b4c8592-721a-4791-9cd2-7e39172876d5" providerId="ADAL" clId="{3351086C-6F02-4EC7-863C-6264DFF60A6A}" dt="2023-01-25T17:54:50.057" v="39064" actId="1076"/>
          <ac:spMkLst>
            <pc:docMk/>
            <pc:sldMk cId="518050726" sldId="335"/>
            <ac:spMk id="2" creationId="{CC267B12-D172-4367-B336-C701B6D7456B}"/>
          </ac:spMkLst>
        </pc:spChg>
        <pc:spChg chg="mod">
          <ac:chgData name="Elliot Elstob" userId="8b4c8592-721a-4791-9cd2-7e39172876d5" providerId="ADAL" clId="{3351086C-6F02-4EC7-863C-6264DFF60A6A}" dt="2023-01-25T17:54:51.853" v="39065" actId="1076"/>
          <ac:spMkLst>
            <pc:docMk/>
            <pc:sldMk cId="518050726" sldId="335"/>
            <ac:spMk id="3" creationId="{73200705-8529-4F9D-952E-ABCAFEF967B3}"/>
          </ac:spMkLst>
        </pc:spChg>
        <pc:picChg chg="del mod">
          <ac:chgData name="Elliot Elstob" userId="8b4c8592-721a-4791-9cd2-7e39172876d5" providerId="ADAL" clId="{3351086C-6F02-4EC7-863C-6264DFF60A6A}" dt="2023-01-25T17:54:52.395" v="39066" actId="478"/>
          <ac:picMkLst>
            <pc:docMk/>
            <pc:sldMk cId="518050726" sldId="335"/>
            <ac:picMk id="3074" creationId="{34897F51-1FAD-4285-A4E8-4419972D454C}"/>
          </ac:picMkLst>
        </pc:picChg>
        <pc:picChg chg="add mod">
          <ac:chgData name="Elliot Elstob" userId="8b4c8592-721a-4791-9cd2-7e39172876d5" providerId="ADAL" clId="{3351086C-6F02-4EC7-863C-6264DFF60A6A}" dt="2023-01-25T17:55:12.868" v="39070" actId="1076"/>
          <ac:picMkLst>
            <pc:docMk/>
            <pc:sldMk cId="518050726" sldId="335"/>
            <ac:picMk id="8194" creationId="{195F64B6-F06A-473E-AA5F-A3C17AFDE92B}"/>
          </ac:picMkLst>
        </pc:picChg>
      </pc:sldChg>
      <pc:sldChg chg="addSp delSp modSp add mod">
        <pc:chgData name="Elliot Elstob" userId="8b4c8592-721a-4791-9cd2-7e39172876d5" providerId="ADAL" clId="{3351086C-6F02-4EC7-863C-6264DFF60A6A}" dt="2023-01-27T16:08:30.237" v="66188" actId="20577"/>
        <pc:sldMkLst>
          <pc:docMk/>
          <pc:sldMk cId="4272860642" sldId="336"/>
        </pc:sldMkLst>
        <pc:spChg chg="mod">
          <ac:chgData name="Elliot Elstob" userId="8b4c8592-721a-4791-9cd2-7e39172876d5" providerId="ADAL" clId="{3351086C-6F02-4EC7-863C-6264DFF60A6A}" dt="2023-01-25T18:04:12.231" v="41721" actId="20577"/>
          <ac:spMkLst>
            <pc:docMk/>
            <pc:sldMk cId="4272860642" sldId="336"/>
            <ac:spMk id="2" creationId="{CC267B12-D172-4367-B336-C701B6D7456B}"/>
          </ac:spMkLst>
        </pc:spChg>
        <pc:spChg chg="mod">
          <ac:chgData name="Elliot Elstob" userId="8b4c8592-721a-4791-9cd2-7e39172876d5" providerId="ADAL" clId="{3351086C-6F02-4EC7-863C-6264DFF60A6A}" dt="2023-01-27T16:08:30.237" v="66188" actId="20577"/>
          <ac:spMkLst>
            <pc:docMk/>
            <pc:sldMk cId="4272860642" sldId="336"/>
            <ac:spMk id="6" creationId="{91A5E287-204C-492B-913B-37D4E98DFE51}"/>
          </ac:spMkLst>
        </pc:spChg>
        <pc:spChg chg="del">
          <ac:chgData name="Elliot Elstob" userId="8b4c8592-721a-4791-9cd2-7e39172876d5" providerId="ADAL" clId="{3351086C-6F02-4EC7-863C-6264DFF60A6A}" dt="2023-01-25T17:58:01.432" v="39791" actId="478"/>
          <ac:spMkLst>
            <pc:docMk/>
            <pc:sldMk cId="4272860642" sldId="336"/>
            <ac:spMk id="8" creationId="{A7C7101A-F274-4620-8542-5279E0920B54}"/>
          </ac:spMkLst>
        </pc:spChg>
        <pc:picChg chg="del">
          <ac:chgData name="Elliot Elstob" userId="8b4c8592-721a-4791-9cd2-7e39172876d5" providerId="ADAL" clId="{3351086C-6F02-4EC7-863C-6264DFF60A6A}" dt="2023-01-25T17:58:00.323" v="39790" actId="478"/>
          <ac:picMkLst>
            <pc:docMk/>
            <pc:sldMk cId="4272860642" sldId="336"/>
            <ac:picMk id="4098" creationId="{C5F9B43B-57DF-4BF6-8F82-7076BA4C2F09}"/>
          </ac:picMkLst>
        </pc:picChg>
        <pc:picChg chg="add mod">
          <ac:chgData name="Elliot Elstob" userId="8b4c8592-721a-4791-9cd2-7e39172876d5" providerId="ADAL" clId="{3351086C-6F02-4EC7-863C-6264DFF60A6A}" dt="2023-01-25T17:58:23.554" v="39796" actId="1076"/>
          <ac:picMkLst>
            <pc:docMk/>
            <pc:sldMk cId="4272860642" sldId="336"/>
            <ac:picMk id="7170" creationId="{AB5D5BB5-F2AB-438F-8F27-B2767EB51DF7}"/>
          </ac:picMkLst>
        </pc:picChg>
      </pc:sldChg>
      <pc:sldChg chg="addSp delSp modSp add mod">
        <pc:chgData name="Elliot Elstob" userId="8b4c8592-721a-4791-9cd2-7e39172876d5" providerId="ADAL" clId="{3351086C-6F02-4EC7-863C-6264DFF60A6A}" dt="2023-01-25T18:04:08.997" v="41719" actId="20577"/>
        <pc:sldMkLst>
          <pc:docMk/>
          <pc:sldMk cId="2770983433" sldId="337"/>
        </pc:sldMkLst>
        <pc:spChg chg="mod">
          <ac:chgData name="Elliot Elstob" userId="8b4c8592-721a-4791-9cd2-7e39172876d5" providerId="ADAL" clId="{3351086C-6F02-4EC7-863C-6264DFF60A6A}" dt="2023-01-25T18:04:08.997" v="41719" actId="20577"/>
          <ac:spMkLst>
            <pc:docMk/>
            <pc:sldMk cId="2770983433" sldId="337"/>
            <ac:spMk id="2" creationId="{CC267B12-D172-4367-B336-C701B6D7456B}"/>
          </ac:spMkLst>
        </pc:spChg>
        <pc:spChg chg="mod">
          <ac:chgData name="Elliot Elstob" userId="8b4c8592-721a-4791-9cd2-7e39172876d5" providerId="ADAL" clId="{3351086C-6F02-4EC7-863C-6264DFF60A6A}" dt="2023-01-25T18:04:01.321" v="41714" actId="14100"/>
          <ac:spMkLst>
            <pc:docMk/>
            <pc:sldMk cId="2770983433" sldId="337"/>
            <ac:spMk id="6" creationId="{91A5E287-204C-492B-913B-37D4E98DFE51}"/>
          </ac:spMkLst>
        </pc:spChg>
        <pc:picChg chg="del mod">
          <ac:chgData name="Elliot Elstob" userId="8b4c8592-721a-4791-9cd2-7e39172876d5" providerId="ADAL" clId="{3351086C-6F02-4EC7-863C-6264DFF60A6A}" dt="2023-01-25T18:03:39.433" v="41711" actId="478"/>
          <ac:picMkLst>
            <pc:docMk/>
            <pc:sldMk cId="2770983433" sldId="337"/>
            <ac:picMk id="5122" creationId="{34641B9C-A777-42F5-9192-F5D794018FC0}"/>
          </ac:picMkLst>
        </pc:picChg>
        <pc:picChg chg="add mod">
          <ac:chgData name="Elliot Elstob" userId="8b4c8592-721a-4791-9cd2-7e39172876d5" providerId="ADAL" clId="{3351086C-6F02-4EC7-863C-6264DFF60A6A}" dt="2023-01-25T18:04:04.799" v="41716" actId="1076"/>
          <ac:picMkLst>
            <pc:docMk/>
            <pc:sldMk cId="2770983433" sldId="337"/>
            <ac:picMk id="6146" creationId="{9DC8CDBB-0AD5-4CE2-82F7-48420154F256}"/>
          </ac:picMkLst>
        </pc:picChg>
      </pc:sldChg>
      <pc:sldChg chg="modSp add mod ord">
        <pc:chgData name="Elliot Elstob" userId="8b4c8592-721a-4791-9cd2-7e39172876d5" providerId="ADAL" clId="{3351086C-6F02-4EC7-863C-6264DFF60A6A}" dt="2023-01-25T18:11:25.869" v="43749" actId="20577"/>
        <pc:sldMkLst>
          <pc:docMk/>
          <pc:sldMk cId="1713809582" sldId="338"/>
        </pc:sldMkLst>
        <pc:spChg chg="mod">
          <ac:chgData name="Elliot Elstob" userId="8b4c8592-721a-4791-9cd2-7e39172876d5" providerId="ADAL" clId="{3351086C-6F02-4EC7-863C-6264DFF60A6A}" dt="2023-01-25T18:05:17.035" v="41779" actId="20577"/>
          <ac:spMkLst>
            <pc:docMk/>
            <pc:sldMk cId="1713809582" sldId="338"/>
            <ac:spMk id="2" creationId="{FAA26BC9-A25F-469D-B40A-9C9E276E3E9C}"/>
          </ac:spMkLst>
        </pc:spChg>
        <pc:spChg chg="mod">
          <ac:chgData name="Elliot Elstob" userId="8b4c8592-721a-4791-9cd2-7e39172876d5" providerId="ADAL" clId="{3351086C-6F02-4EC7-863C-6264DFF60A6A}" dt="2023-01-25T18:11:25.869" v="43749" actId="20577"/>
          <ac:spMkLst>
            <pc:docMk/>
            <pc:sldMk cId="1713809582" sldId="338"/>
            <ac:spMk id="3" creationId="{08635B6F-D6E9-4F6A-A0E8-AE928CBB6C13}"/>
          </ac:spMkLst>
        </pc:spChg>
      </pc:sldChg>
      <pc:sldChg chg="new del">
        <pc:chgData name="Elliot Elstob" userId="8b4c8592-721a-4791-9cd2-7e39172876d5" providerId="ADAL" clId="{3351086C-6F02-4EC7-863C-6264DFF60A6A}" dt="2023-01-25T18:04:26.878" v="41725" actId="47"/>
        <pc:sldMkLst>
          <pc:docMk/>
          <pc:sldMk cId="2672239027" sldId="338"/>
        </pc:sldMkLst>
      </pc:sldChg>
      <pc:sldChg chg="add del">
        <pc:chgData name="Elliot Elstob" userId="8b4c8592-721a-4791-9cd2-7e39172876d5" providerId="ADAL" clId="{3351086C-6F02-4EC7-863C-6264DFF60A6A}" dt="2023-01-25T18:11:34.458" v="43751" actId="47"/>
        <pc:sldMkLst>
          <pc:docMk/>
          <pc:sldMk cId="527115556" sldId="339"/>
        </pc:sldMkLst>
      </pc:sldChg>
      <pc:sldChg chg="modSp add mod ord">
        <pc:chgData name="Elliot Elstob" userId="8b4c8592-721a-4791-9cd2-7e39172876d5" providerId="ADAL" clId="{3351086C-6F02-4EC7-863C-6264DFF60A6A}" dt="2023-01-27T15:12:00.324" v="55619" actId="1076"/>
        <pc:sldMkLst>
          <pc:docMk/>
          <pc:sldMk cId="1410575668" sldId="339"/>
        </pc:sldMkLst>
        <pc:spChg chg="mod">
          <ac:chgData name="Elliot Elstob" userId="8b4c8592-721a-4791-9cd2-7e39172876d5" providerId="ADAL" clId="{3351086C-6F02-4EC7-863C-6264DFF60A6A}" dt="2023-01-27T15:11:32.491" v="55603" actId="1076"/>
          <ac:spMkLst>
            <pc:docMk/>
            <pc:sldMk cId="1410575668" sldId="339"/>
            <ac:spMk id="2" creationId="{E5E8391C-244B-4900-ADA3-3E6CF5CB0A76}"/>
          </ac:spMkLst>
        </pc:spChg>
        <pc:spChg chg="mod">
          <ac:chgData name="Elliot Elstob" userId="8b4c8592-721a-4791-9cd2-7e39172876d5" providerId="ADAL" clId="{3351086C-6F02-4EC7-863C-6264DFF60A6A}" dt="2023-01-27T15:12:00.324" v="55619" actId="1076"/>
          <ac:spMkLst>
            <pc:docMk/>
            <pc:sldMk cId="1410575668" sldId="339"/>
            <ac:spMk id="3" creationId="{80847222-BB7B-45D2-90AB-3ACD6E21F643}"/>
          </ac:spMkLst>
        </pc:spChg>
      </pc:sldChg>
      <pc:sldChg chg="new del">
        <pc:chgData name="Elliot Elstob" userId="8b4c8592-721a-4791-9cd2-7e39172876d5" providerId="ADAL" clId="{3351086C-6F02-4EC7-863C-6264DFF60A6A}" dt="2023-01-25T18:04:23.688" v="41724" actId="47"/>
        <pc:sldMkLst>
          <pc:docMk/>
          <pc:sldMk cId="3630682185" sldId="339"/>
        </pc:sldMkLst>
      </pc:sldChg>
      <pc:sldChg chg="new del">
        <pc:chgData name="Elliot Elstob" userId="8b4c8592-721a-4791-9cd2-7e39172876d5" providerId="ADAL" clId="{3351086C-6F02-4EC7-863C-6264DFF60A6A}" dt="2023-01-25T18:12:58.809" v="44115" actId="680"/>
        <pc:sldMkLst>
          <pc:docMk/>
          <pc:sldMk cId="284426375" sldId="340"/>
        </pc:sldMkLst>
      </pc:sldChg>
      <pc:sldChg chg="modSp add mod">
        <pc:chgData name="Elliot Elstob" userId="8b4c8592-721a-4791-9cd2-7e39172876d5" providerId="ADAL" clId="{3351086C-6F02-4EC7-863C-6264DFF60A6A}" dt="2023-01-26T14:19:24.835" v="47614" actId="20577"/>
        <pc:sldMkLst>
          <pc:docMk/>
          <pc:sldMk cId="3510573767" sldId="340"/>
        </pc:sldMkLst>
        <pc:spChg chg="mod">
          <ac:chgData name="Elliot Elstob" userId="8b4c8592-721a-4791-9cd2-7e39172876d5" providerId="ADAL" clId="{3351086C-6F02-4EC7-863C-6264DFF60A6A}" dt="2023-01-26T14:19:24.835" v="47614" actId="20577"/>
          <ac:spMkLst>
            <pc:docMk/>
            <pc:sldMk cId="3510573767" sldId="340"/>
            <ac:spMk id="2" creationId="{FAA26BC9-A25F-469D-B40A-9C9E276E3E9C}"/>
          </ac:spMkLst>
        </pc:spChg>
        <pc:spChg chg="mod">
          <ac:chgData name="Elliot Elstob" userId="8b4c8592-721a-4791-9cd2-7e39172876d5" providerId="ADAL" clId="{3351086C-6F02-4EC7-863C-6264DFF60A6A}" dt="2023-01-25T18:22:50.875" v="47587" actId="20577"/>
          <ac:spMkLst>
            <pc:docMk/>
            <pc:sldMk cId="3510573767" sldId="340"/>
            <ac:spMk id="3" creationId="{08635B6F-D6E9-4F6A-A0E8-AE928CBB6C13}"/>
          </ac:spMkLst>
        </pc:spChg>
      </pc:sldChg>
      <pc:sldChg chg="modSp add mod">
        <pc:chgData name="Elliot Elstob" userId="8b4c8592-721a-4791-9cd2-7e39172876d5" providerId="ADAL" clId="{3351086C-6F02-4EC7-863C-6264DFF60A6A}" dt="2023-01-26T14:35:00.475" v="50982" actId="20577"/>
        <pc:sldMkLst>
          <pc:docMk/>
          <pc:sldMk cId="3716799384" sldId="341"/>
        </pc:sldMkLst>
        <pc:spChg chg="mod">
          <ac:chgData name="Elliot Elstob" userId="8b4c8592-721a-4791-9cd2-7e39172876d5" providerId="ADAL" clId="{3351086C-6F02-4EC7-863C-6264DFF60A6A}" dt="2023-01-26T14:19:31.710" v="47638" actId="20577"/>
          <ac:spMkLst>
            <pc:docMk/>
            <pc:sldMk cId="3716799384" sldId="341"/>
            <ac:spMk id="2" creationId="{FAA26BC9-A25F-469D-B40A-9C9E276E3E9C}"/>
          </ac:spMkLst>
        </pc:spChg>
        <pc:spChg chg="mod">
          <ac:chgData name="Elliot Elstob" userId="8b4c8592-721a-4791-9cd2-7e39172876d5" providerId="ADAL" clId="{3351086C-6F02-4EC7-863C-6264DFF60A6A}" dt="2023-01-26T14:35:00.475" v="50982" actId="20577"/>
          <ac:spMkLst>
            <pc:docMk/>
            <pc:sldMk cId="3716799384" sldId="341"/>
            <ac:spMk id="3" creationId="{08635B6F-D6E9-4F6A-A0E8-AE928CBB6C13}"/>
          </ac:spMkLst>
        </pc:spChg>
      </pc:sldChg>
      <pc:sldChg chg="modSp add mod">
        <pc:chgData name="Elliot Elstob" userId="8b4c8592-721a-4791-9cd2-7e39172876d5" providerId="ADAL" clId="{3351086C-6F02-4EC7-863C-6264DFF60A6A}" dt="2023-01-26T15:02:11.958" v="53274" actId="1076"/>
        <pc:sldMkLst>
          <pc:docMk/>
          <pc:sldMk cId="3366088443" sldId="342"/>
        </pc:sldMkLst>
        <pc:spChg chg="mod">
          <ac:chgData name="Elliot Elstob" userId="8b4c8592-721a-4791-9cd2-7e39172876d5" providerId="ADAL" clId="{3351086C-6F02-4EC7-863C-6264DFF60A6A}" dt="2023-01-26T14:53:42.580" v="52727" actId="1076"/>
          <ac:spMkLst>
            <pc:docMk/>
            <pc:sldMk cId="3366088443" sldId="342"/>
            <ac:spMk id="2" creationId="{FAA26BC9-A25F-469D-B40A-9C9E276E3E9C}"/>
          </ac:spMkLst>
        </pc:spChg>
        <pc:spChg chg="mod">
          <ac:chgData name="Elliot Elstob" userId="8b4c8592-721a-4791-9cd2-7e39172876d5" providerId="ADAL" clId="{3351086C-6F02-4EC7-863C-6264DFF60A6A}" dt="2023-01-26T15:02:11.958" v="53274" actId="1076"/>
          <ac:spMkLst>
            <pc:docMk/>
            <pc:sldMk cId="3366088443" sldId="342"/>
            <ac:spMk id="3" creationId="{08635B6F-D6E9-4F6A-A0E8-AE928CBB6C13}"/>
          </ac:spMkLst>
        </pc:spChg>
      </pc:sldChg>
      <pc:sldChg chg="modSp add mod">
        <pc:chgData name="Elliot Elstob" userId="8b4c8592-721a-4791-9cd2-7e39172876d5" providerId="ADAL" clId="{3351086C-6F02-4EC7-863C-6264DFF60A6A}" dt="2023-01-26T15:02:36.671" v="53391" actId="14100"/>
        <pc:sldMkLst>
          <pc:docMk/>
          <pc:sldMk cId="562700160" sldId="343"/>
        </pc:sldMkLst>
        <pc:spChg chg="mod">
          <ac:chgData name="Elliot Elstob" userId="8b4c8592-721a-4791-9cd2-7e39172876d5" providerId="ADAL" clId="{3351086C-6F02-4EC7-863C-6264DFF60A6A}" dt="2023-01-26T15:02:36.671" v="53391" actId="14100"/>
          <ac:spMkLst>
            <pc:docMk/>
            <pc:sldMk cId="562700160" sldId="343"/>
            <ac:spMk id="3" creationId="{08635B6F-D6E9-4F6A-A0E8-AE928CBB6C13}"/>
          </ac:spMkLst>
        </pc:spChg>
      </pc:sldChg>
      <pc:sldChg chg="add">
        <pc:chgData name="Elliot Elstob" userId="8b4c8592-721a-4791-9cd2-7e39172876d5" providerId="ADAL" clId="{3351086C-6F02-4EC7-863C-6264DFF60A6A}" dt="2023-01-26T15:02:39.747" v="53392" actId="2890"/>
        <pc:sldMkLst>
          <pc:docMk/>
          <pc:sldMk cId="1362802999" sldId="344"/>
        </pc:sldMkLst>
      </pc:sldChg>
      <pc:sldChg chg="modSp add mod">
        <pc:chgData name="Elliot Elstob" userId="8b4c8592-721a-4791-9cd2-7e39172876d5" providerId="ADAL" clId="{3351086C-6F02-4EC7-863C-6264DFF60A6A}" dt="2023-01-27T16:15:19.621" v="67376" actId="20577"/>
        <pc:sldMkLst>
          <pc:docMk/>
          <pc:sldMk cId="3879795956" sldId="345"/>
        </pc:sldMkLst>
        <pc:spChg chg="mod">
          <ac:chgData name="Elliot Elstob" userId="8b4c8592-721a-4791-9cd2-7e39172876d5" providerId="ADAL" clId="{3351086C-6F02-4EC7-863C-6264DFF60A6A}" dt="2023-01-26T15:03:41.845" v="53403" actId="20577"/>
          <ac:spMkLst>
            <pc:docMk/>
            <pc:sldMk cId="3879795956" sldId="345"/>
            <ac:spMk id="2" creationId="{FAA26BC9-A25F-469D-B40A-9C9E276E3E9C}"/>
          </ac:spMkLst>
        </pc:spChg>
        <pc:spChg chg="mod">
          <ac:chgData name="Elliot Elstob" userId="8b4c8592-721a-4791-9cd2-7e39172876d5" providerId="ADAL" clId="{3351086C-6F02-4EC7-863C-6264DFF60A6A}" dt="2023-01-27T16:15:19.621" v="67376" actId="20577"/>
          <ac:spMkLst>
            <pc:docMk/>
            <pc:sldMk cId="3879795956" sldId="345"/>
            <ac:spMk id="3" creationId="{08635B6F-D6E9-4F6A-A0E8-AE928CBB6C13}"/>
          </ac:spMkLst>
        </pc:spChg>
      </pc:sldChg>
      <pc:sldChg chg="modSp add mod">
        <pc:chgData name="Elliot Elstob" userId="8b4c8592-721a-4791-9cd2-7e39172876d5" providerId="ADAL" clId="{3351086C-6F02-4EC7-863C-6264DFF60A6A}" dt="2023-01-27T15:26:11.028" v="58525" actId="20577"/>
        <pc:sldMkLst>
          <pc:docMk/>
          <pc:sldMk cId="4281597912" sldId="346"/>
        </pc:sldMkLst>
        <pc:spChg chg="mod">
          <ac:chgData name="Elliot Elstob" userId="8b4c8592-721a-4791-9cd2-7e39172876d5" providerId="ADAL" clId="{3351086C-6F02-4EC7-863C-6264DFF60A6A}" dt="2023-01-27T15:18:03.307" v="56438" actId="20577"/>
          <ac:spMkLst>
            <pc:docMk/>
            <pc:sldMk cId="4281597912" sldId="346"/>
            <ac:spMk id="2" creationId="{FAA26BC9-A25F-469D-B40A-9C9E276E3E9C}"/>
          </ac:spMkLst>
        </pc:spChg>
        <pc:spChg chg="mod">
          <ac:chgData name="Elliot Elstob" userId="8b4c8592-721a-4791-9cd2-7e39172876d5" providerId="ADAL" clId="{3351086C-6F02-4EC7-863C-6264DFF60A6A}" dt="2023-01-27T15:26:11.028" v="58525" actId="20577"/>
          <ac:spMkLst>
            <pc:docMk/>
            <pc:sldMk cId="4281597912" sldId="346"/>
            <ac:spMk id="3" creationId="{08635B6F-D6E9-4F6A-A0E8-AE928CBB6C13}"/>
          </ac:spMkLst>
        </pc:spChg>
      </pc:sldChg>
      <pc:sldChg chg="modSp add mod">
        <pc:chgData name="Elliot Elstob" userId="8b4c8592-721a-4791-9cd2-7e39172876d5" providerId="ADAL" clId="{3351086C-6F02-4EC7-863C-6264DFF60A6A}" dt="2023-01-27T15:38:33.388" v="62057" actId="27636"/>
        <pc:sldMkLst>
          <pc:docMk/>
          <pc:sldMk cId="1297400408" sldId="347"/>
        </pc:sldMkLst>
        <pc:spChg chg="mod">
          <ac:chgData name="Elliot Elstob" userId="8b4c8592-721a-4791-9cd2-7e39172876d5" providerId="ADAL" clId="{3351086C-6F02-4EC7-863C-6264DFF60A6A}" dt="2023-01-27T15:26:40.900" v="58576" actId="20577"/>
          <ac:spMkLst>
            <pc:docMk/>
            <pc:sldMk cId="1297400408" sldId="347"/>
            <ac:spMk id="2" creationId="{FAA26BC9-A25F-469D-B40A-9C9E276E3E9C}"/>
          </ac:spMkLst>
        </pc:spChg>
        <pc:spChg chg="mod">
          <ac:chgData name="Elliot Elstob" userId="8b4c8592-721a-4791-9cd2-7e39172876d5" providerId="ADAL" clId="{3351086C-6F02-4EC7-863C-6264DFF60A6A}" dt="2023-01-27T15:38:33.388" v="62057" actId="27636"/>
          <ac:spMkLst>
            <pc:docMk/>
            <pc:sldMk cId="1297400408" sldId="347"/>
            <ac:spMk id="3" creationId="{08635B6F-D6E9-4F6A-A0E8-AE928CBB6C13}"/>
          </ac:spMkLst>
        </pc:spChg>
      </pc:sldChg>
      <pc:sldChg chg="modSp add mod">
        <pc:chgData name="Elliot Elstob" userId="8b4c8592-721a-4791-9cd2-7e39172876d5" providerId="ADAL" clId="{3351086C-6F02-4EC7-863C-6264DFF60A6A}" dt="2023-01-27T15:42:06.039" v="62889" actId="20577"/>
        <pc:sldMkLst>
          <pc:docMk/>
          <pc:sldMk cId="2024735086" sldId="348"/>
        </pc:sldMkLst>
        <pc:spChg chg="mod">
          <ac:chgData name="Elliot Elstob" userId="8b4c8592-721a-4791-9cd2-7e39172876d5" providerId="ADAL" clId="{3351086C-6F02-4EC7-863C-6264DFF60A6A}" dt="2023-01-27T15:41:41.589" v="62726" actId="20577"/>
          <ac:spMkLst>
            <pc:docMk/>
            <pc:sldMk cId="2024735086" sldId="348"/>
            <ac:spMk id="2" creationId="{CC267B12-D172-4367-B336-C701B6D7456B}"/>
          </ac:spMkLst>
        </pc:spChg>
        <pc:spChg chg="mod">
          <ac:chgData name="Elliot Elstob" userId="8b4c8592-721a-4791-9cd2-7e39172876d5" providerId="ADAL" clId="{3351086C-6F02-4EC7-863C-6264DFF60A6A}" dt="2023-01-27T15:42:06.039" v="62889" actId="20577"/>
          <ac:spMkLst>
            <pc:docMk/>
            <pc:sldMk cId="2024735086" sldId="348"/>
            <ac:spMk id="3" creationId="{73200705-8529-4F9D-952E-ABCAFEF967B3}"/>
          </ac:spMkLst>
        </pc:spChg>
      </pc:sldChg>
      <pc:sldChg chg="new del">
        <pc:chgData name="Elliot Elstob" userId="8b4c8592-721a-4791-9cd2-7e39172876d5" providerId="ADAL" clId="{3351086C-6F02-4EC7-863C-6264DFF60A6A}" dt="2023-01-27T15:39:10.679" v="62061" actId="47"/>
        <pc:sldMkLst>
          <pc:docMk/>
          <pc:sldMk cId="3126948856" sldId="348"/>
        </pc:sldMkLst>
      </pc:sldChg>
      <pc:sldChg chg="modSp add mod">
        <pc:chgData name="Elliot Elstob" userId="8b4c8592-721a-4791-9cd2-7e39172876d5" providerId="ADAL" clId="{3351086C-6F02-4EC7-863C-6264DFF60A6A}" dt="2023-01-27T15:58:23.035" v="64726" actId="27636"/>
        <pc:sldMkLst>
          <pc:docMk/>
          <pc:sldMk cId="664825885" sldId="349"/>
        </pc:sldMkLst>
        <pc:spChg chg="mod">
          <ac:chgData name="Elliot Elstob" userId="8b4c8592-721a-4791-9cd2-7e39172876d5" providerId="ADAL" clId="{3351086C-6F02-4EC7-863C-6264DFF60A6A}" dt="2023-01-27T15:52:06.225" v="63357" actId="20577"/>
          <ac:spMkLst>
            <pc:docMk/>
            <pc:sldMk cId="664825885" sldId="349"/>
            <ac:spMk id="2" creationId="{CC267B12-D172-4367-B336-C701B6D7456B}"/>
          </ac:spMkLst>
        </pc:spChg>
        <pc:spChg chg="mod">
          <ac:chgData name="Elliot Elstob" userId="8b4c8592-721a-4791-9cd2-7e39172876d5" providerId="ADAL" clId="{3351086C-6F02-4EC7-863C-6264DFF60A6A}" dt="2023-01-27T15:58:23.035" v="64726" actId="27636"/>
          <ac:spMkLst>
            <pc:docMk/>
            <pc:sldMk cId="664825885" sldId="349"/>
            <ac:spMk id="3" creationId="{73200705-8529-4F9D-952E-ABCAFEF967B3}"/>
          </ac:spMkLst>
        </pc:spChg>
        <pc:picChg chg="mod">
          <ac:chgData name="Elliot Elstob" userId="8b4c8592-721a-4791-9cd2-7e39172876d5" providerId="ADAL" clId="{3351086C-6F02-4EC7-863C-6264DFF60A6A}" dt="2023-01-27T15:57:58.697" v="64564" actId="1076"/>
          <ac:picMkLst>
            <pc:docMk/>
            <pc:sldMk cId="664825885" sldId="349"/>
            <ac:picMk id="2050" creationId="{F1F6077A-521E-4A6B-94E1-58A7251419E9}"/>
          </ac:picMkLst>
        </pc:picChg>
      </pc:sldChg>
      <pc:sldChg chg="addSp delSp modSp add mod">
        <pc:chgData name="Elliot Elstob" userId="8b4c8592-721a-4791-9cd2-7e39172876d5" providerId="ADAL" clId="{3351086C-6F02-4EC7-863C-6264DFF60A6A}" dt="2023-01-27T16:06:37.989" v="65990" actId="20577"/>
        <pc:sldMkLst>
          <pc:docMk/>
          <pc:sldMk cId="2490922305" sldId="350"/>
        </pc:sldMkLst>
        <pc:spChg chg="mod">
          <ac:chgData name="Elliot Elstob" userId="8b4c8592-721a-4791-9cd2-7e39172876d5" providerId="ADAL" clId="{3351086C-6F02-4EC7-863C-6264DFF60A6A}" dt="2023-01-27T15:58:28.718" v="64728" actId="20577"/>
          <ac:spMkLst>
            <pc:docMk/>
            <pc:sldMk cId="2490922305" sldId="350"/>
            <ac:spMk id="2" creationId="{CC267B12-D172-4367-B336-C701B6D7456B}"/>
          </ac:spMkLst>
        </pc:spChg>
        <pc:spChg chg="mod">
          <ac:chgData name="Elliot Elstob" userId="8b4c8592-721a-4791-9cd2-7e39172876d5" providerId="ADAL" clId="{3351086C-6F02-4EC7-863C-6264DFF60A6A}" dt="2023-01-27T16:06:37.989" v="65990" actId="20577"/>
          <ac:spMkLst>
            <pc:docMk/>
            <pc:sldMk cId="2490922305" sldId="350"/>
            <ac:spMk id="3" creationId="{73200705-8529-4F9D-952E-ABCAFEF967B3}"/>
          </ac:spMkLst>
        </pc:spChg>
        <pc:picChg chg="add mod">
          <ac:chgData name="Elliot Elstob" userId="8b4c8592-721a-4791-9cd2-7e39172876d5" providerId="ADAL" clId="{3351086C-6F02-4EC7-863C-6264DFF60A6A}" dt="2023-01-27T16:06:01.334" v="65865" actId="14100"/>
          <ac:picMkLst>
            <pc:docMk/>
            <pc:sldMk cId="2490922305" sldId="350"/>
            <ac:picMk id="1026" creationId="{1784390C-646E-4B17-9036-5502DFC4264C}"/>
          </ac:picMkLst>
        </pc:picChg>
        <pc:picChg chg="del mod">
          <ac:chgData name="Elliot Elstob" userId="8b4c8592-721a-4791-9cd2-7e39172876d5" providerId="ADAL" clId="{3351086C-6F02-4EC7-863C-6264DFF60A6A}" dt="2023-01-27T16:02:04.515" v="65842" actId="478"/>
          <ac:picMkLst>
            <pc:docMk/>
            <pc:sldMk cId="2490922305" sldId="350"/>
            <ac:picMk id="8194" creationId="{195F64B6-F06A-473E-AA5F-A3C17AFDE92B}"/>
          </ac:picMkLst>
        </pc:picChg>
      </pc:sldChg>
      <pc:sldChg chg="modSp add mod">
        <pc:chgData name="Elliot Elstob" userId="8b4c8592-721a-4791-9cd2-7e39172876d5" providerId="ADAL" clId="{3351086C-6F02-4EC7-863C-6264DFF60A6A}" dt="2023-01-27T16:16:26.757" v="67721" actId="20577"/>
        <pc:sldMkLst>
          <pc:docMk/>
          <pc:sldMk cId="309910824" sldId="351"/>
        </pc:sldMkLst>
        <pc:spChg chg="mod">
          <ac:chgData name="Elliot Elstob" userId="8b4c8592-721a-4791-9cd2-7e39172876d5" providerId="ADAL" clId="{3351086C-6F02-4EC7-863C-6264DFF60A6A}" dt="2023-01-27T16:06:43.186" v="65992" actId="20577"/>
          <ac:spMkLst>
            <pc:docMk/>
            <pc:sldMk cId="309910824" sldId="351"/>
            <ac:spMk id="2" creationId="{CC267B12-D172-4367-B336-C701B6D7456B}"/>
          </ac:spMkLst>
        </pc:spChg>
        <pc:spChg chg="mod">
          <ac:chgData name="Elliot Elstob" userId="8b4c8592-721a-4791-9cd2-7e39172876d5" providerId="ADAL" clId="{3351086C-6F02-4EC7-863C-6264DFF60A6A}" dt="2023-01-27T16:16:26.757" v="67721" actId="20577"/>
          <ac:spMkLst>
            <pc:docMk/>
            <pc:sldMk cId="309910824" sldId="351"/>
            <ac:spMk id="6" creationId="{91A5E287-204C-492B-913B-37D4E98DFE51}"/>
          </ac:spMkLst>
        </pc:spChg>
        <pc:picChg chg="mod">
          <ac:chgData name="Elliot Elstob" userId="8b4c8592-721a-4791-9cd2-7e39172876d5" providerId="ADAL" clId="{3351086C-6F02-4EC7-863C-6264DFF60A6A}" dt="2023-01-27T16:16:23.500" v="67710" actId="1076"/>
          <ac:picMkLst>
            <pc:docMk/>
            <pc:sldMk cId="309910824" sldId="351"/>
            <ac:picMk id="7170" creationId="{AB5D5BB5-F2AB-438F-8F27-B2767EB51DF7}"/>
          </ac:picMkLst>
        </pc:picChg>
      </pc:sldChg>
      <pc:sldChg chg="modSp add mod">
        <pc:chgData name="Elliot Elstob" userId="8b4c8592-721a-4791-9cd2-7e39172876d5" providerId="ADAL" clId="{3351086C-6F02-4EC7-863C-6264DFF60A6A}" dt="2023-01-27T16:37:51.126" v="72832" actId="20577"/>
        <pc:sldMkLst>
          <pc:docMk/>
          <pc:sldMk cId="3252034187" sldId="352"/>
        </pc:sldMkLst>
        <pc:spChg chg="mod">
          <ac:chgData name="Elliot Elstob" userId="8b4c8592-721a-4791-9cd2-7e39172876d5" providerId="ADAL" clId="{3351086C-6F02-4EC7-863C-6264DFF60A6A}" dt="2023-01-27T16:20:43.041" v="68466" actId="20577"/>
          <ac:spMkLst>
            <pc:docMk/>
            <pc:sldMk cId="3252034187" sldId="352"/>
            <ac:spMk id="2" creationId="{CC267B12-D172-4367-B336-C701B6D7456B}"/>
          </ac:spMkLst>
        </pc:spChg>
        <pc:spChg chg="mod">
          <ac:chgData name="Elliot Elstob" userId="8b4c8592-721a-4791-9cd2-7e39172876d5" providerId="ADAL" clId="{3351086C-6F02-4EC7-863C-6264DFF60A6A}" dt="2023-01-27T16:37:51.126" v="72832" actId="20577"/>
          <ac:spMkLst>
            <pc:docMk/>
            <pc:sldMk cId="3252034187" sldId="352"/>
            <ac:spMk id="6" creationId="{91A5E287-204C-492B-913B-37D4E98DFE51}"/>
          </ac:spMkLst>
        </pc:spChg>
        <pc:picChg chg="mod">
          <ac:chgData name="Elliot Elstob" userId="8b4c8592-721a-4791-9cd2-7e39172876d5" providerId="ADAL" clId="{3351086C-6F02-4EC7-863C-6264DFF60A6A}" dt="2023-01-27T16:22:57.076" v="69065" actId="1076"/>
          <ac:picMkLst>
            <pc:docMk/>
            <pc:sldMk cId="3252034187" sldId="352"/>
            <ac:picMk id="6146" creationId="{9DC8CDBB-0AD5-4CE2-82F7-48420154F256}"/>
          </ac:picMkLst>
        </pc:picChg>
      </pc:sldChg>
      <pc:sldChg chg="modSp add mod ord">
        <pc:chgData name="Elliot Elstob" userId="8b4c8592-721a-4791-9cd2-7e39172876d5" providerId="ADAL" clId="{3351086C-6F02-4EC7-863C-6264DFF60A6A}" dt="2023-01-27T16:37:34.473" v="72831" actId="20577"/>
        <pc:sldMkLst>
          <pc:docMk/>
          <pc:sldMk cId="4141071007" sldId="353"/>
        </pc:sldMkLst>
        <pc:spChg chg="mod">
          <ac:chgData name="Elliot Elstob" userId="8b4c8592-721a-4791-9cd2-7e39172876d5" providerId="ADAL" clId="{3351086C-6F02-4EC7-863C-6264DFF60A6A}" dt="2023-01-27T16:23:10.468" v="69072" actId="20577"/>
          <ac:spMkLst>
            <pc:docMk/>
            <pc:sldMk cId="4141071007" sldId="353"/>
            <ac:spMk id="2" creationId="{E5E8391C-244B-4900-ADA3-3E6CF5CB0A76}"/>
          </ac:spMkLst>
        </pc:spChg>
        <pc:spChg chg="mod">
          <ac:chgData name="Elliot Elstob" userId="8b4c8592-721a-4791-9cd2-7e39172876d5" providerId="ADAL" clId="{3351086C-6F02-4EC7-863C-6264DFF60A6A}" dt="2023-01-27T16:37:34.473" v="72831" actId="20577"/>
          <ac:spMkLst>
            <pc:docMk/>
            <pc:sldMk cId="4141071007" sldId="353"/>
            <ac:spMk id="3" creationId="{80847222-BB7B-45D2-90AB-3ACD6E21F643}"/>
          </ac:spMkLst>
        </pc:spChg>
      </pc:sldChg>
      <pc:sldChg chg="addSp delSp modSp add mod">
        <pc:chgData name="Elliot Elstob" userId="8b4c8592-721a-4791-9cd2-7e39172876d5" providerId="ADAL" clId="{3351086C-6F02-4EC7-863C-6264DFF60A6A}" dt="2023-01-27T16:36:43.952" v="72627" actId="14100"/>
        <pc:sldMkLst>
          <pc:docMk/>
          <pc:sldMk cId="3981270366" sldId="354"/>
        </pc:sldMkLst>
        <pc:spChg chg="mod">
          <ac:chgData name="Elliot Elstob" userId="8b4c8592-721a-4791-9cd2-7e39172876d5" providerId="ADAL" clId="{3351086C-6F02-4EC7-863C-6264DFF60A6A}" dt="2023-01-27T16:36:37.413" v="72623" actId="14100"/>
          <ac:spMkLst>
            <pc:docMk/>
            <pc:sldMk cId="3981270366" sldId="354"/>
            <ac:spMk id="2" creationId="{CC267B12-D172-4367-B336-C701B6D7456B}"/>
          </ac:spMkLst>
        </pc:spChg>
        <pc:spChg chg="add mod">
          <ac:chgData name="Elliot Elstob" userId="8b4c8592-721a-4791-9cd2-7e39172876d5" providerId="ADAL" clId="{3351086C-6F02-4EC7-863C-6264DFF60A6A}" dt="2023-01-27T16:36:43.952" v="72627" actId="14100"/>
          <ac:spMkLst>
            <pc:docMk/>
            <pc:sldMk cId="3981270366" sldId="354"/>
            <ac:spMk id="3" creationId="{AD16D952-102A-4523-B187-8331E334E4F4}"/>
          </ac:spMkLst>
        </pc:spChg>
        <pc:spChg chg="del mod">
          <ac:chgData name="Elliot Elstob" userId="8b4c8592-721a-4791-9cd2-7e39172876d5" providerId="ADAL" clId="{3351086C-6F02-4EC7-863C-6264DFF60A6A}" dt="2023-01-27T16:27:23.539" v="69963"/>
          <ac:spMkLst>
            <pc:docMk/>
            <pc:sldMk cId="3981270366" sldId="354"/>
            <ac:spMk id="6" creationId="{91A5E287-204C-492B-913B-37D4E98DFE51}"/>
          </ac:spMkLst>
        </pc:spChg>
        <pc:picChg chg="del mod">
          <ac:chgData name="Elliot Elstob" userId="8b4c8592-721a-4791-9cd2-7e39172876d5" providerId="ADAL" clId="{3351086C-6F02-4EC7-863C-6264DFF60A6A}" dt="2023-01-27T16:27:23.516" v="69961" actId="478"/>
          <ac:picMkLst>
            <pc:docMk/>
            <pc:sldMk cId="3981270366" sldId="354"/>
            <ac:picMk id="6146" creationId="{9DC8CDBB-0AD5-4CE2-82F7-48420154F25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CADC9-3D83-460B-8C4B-A62ADD1347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8E05D5-3251-4FBC-A4AF-9044E4EB8E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B2928F8-5984-473B-A9C1-B18505B50099}"/>
              </a:ext>
            </a:extLst>
          </p:cNvPr>
          <p:cNvSpPr>
            <a:spLocks noGrp="1"/>
          </p:cNvSpPr>
          <p:nvPr>
            <p:ph type="dt" sz="half" idx="10"/>
          </p:nvPr>
        </p:nvSpPr>
        <p:spPr/>
        <p:txBody>
          <a:bodyPr/>
          <a:lstStyle/>
          <a:p>
            <a:fld id="{B446AEA9-6F61-40E4-9A02-55D74F9B72E7}" type="datetimeFigureOut">
              <a:rPr lang="en-GB" smtClean="0"/>
              <a:t>26/04/2023</a:t>
            </a:fld>
            <a:endParaRPr lang="en-GB"/>
          </a:p>
        </p:txBody>
      </p:sp>
      <p:sp>
        <p:nvSpPr>
          <p:cNvPr id="5" name="Footer Placeholder 4">
            <a:extLst>
              <a:ext uri="{FF2B5EF4-FFF2-40B4-BE49-F238E27FC236}">
                <a16:creationId xmlns:a16="http://schemas.microsoft.com/office/drawing/2014/main" id="{27895B77-B256-4040-8226-0E2D5930DF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212405-613D-467E-824D-FCB97F989003}"/>
              </a:ext>
            </a:extLst>
          </p:cNvPr>
          <p:cNvSpPr>
            <a:spLocks noGrp="1"/>
          </p:cNvSpPr>
          <p:nvPr>
            <p:ph type="sldNum" sz="quarter" idx="12"/>
          </p:nvPr>
        </p:nvSpPr>
        <p:spPr/>
        <p:txBody>
          <a:bodyPr/>
          <a:lstStyle/>
          <a:p>
            <a:fld id="{0CF7312F-DD60-4B6B-8639-B66592D36F9C}" type="slidenum">
              <a:rPr lang="en-GB" smtClean="0"/>
              <a:t>‹#›</a:t>
            </a:fld>
            <a:endParaRPr lang="en-GB"/>
          </a:p>
        </p:txBody>
      </p:sp>
    </p:spTree>
    <p:extLst>
      <p:ext uri="{BB962C8B-B14F-4D97-AF65-F5344CB8AC3E}">
        <p14:creationId xmlns:p14="http://schemas.microsoft.com/office/powerpoint/2010/main" val="3756625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1D36-E867-45A4-91F3-EEBA515F2D9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66ECF2-65C8-497B-831B-1F6EBDE5F6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7C359F-CC57-4163-BC77-57F8309B15A1}"/>
              </a:ext>
            </a:extLst>
          </p:cNvPr>
          <p:cNvSpPr>
            <a:spLocks noGrp="1"/>
          </p:cNvSpPr>
          <p:nvPr>
            <p:ph type="dt" sz="half" idx="10"/>
          </p:nvPr>
        </p:nvSpPr>
        <p:spPr/>
        <p:txBody>
          <a:bodyPr/>
          <a:lstStyle/>
          <a:p>
            <a:fld id="{B446AEA9-6F61-40E4-9A02-55D74F9B72E7}" type="datetimeFigureOut">
              <a:rPr lang="en-GB" smtClean="0"/>
              <a:t>26/04/2023</a:t>
            </a:fld>
            <a:endParaRPr lang="en-GB"/>
          </a:p>
        </p:txBody>
      </p:sp>
      <p:sp>
        <p:nvSpPr>
          <p:cNvPr id="5" name="Footer Placeholder 4">
            <a:extLst>
              <a:ext uri="{FF2B5EF4-FFF2-40B4-BE49-F238E27FC236}">
                <a16:creationId xmlns:a16="http://schemas.microsoft.com/office/drawing/2014/main" id="{4B374B02-D088-49BF-95CF-B85908D2D5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569744-0F6D-4EDE-94C1-517C5B5985C6}"/>
              </a:ext>
            </a:extLst>
          </p:cNvPr>
          <p:cNvSpPr>
            <a:spLocks noGrp="1"/>
          </p:cNvSpPr>
          <p:nvPr>
            <p:ph type="sldNum" sz="quarter" idx="12"/>
          </p:nvPr>
        </p:nvSpPr>
        <p:spPr/>
        <p:txBody>
          <a:bodyPr/>
          <a:lstStyle/>
          <a:p>
            <a:fld id="{0CF7312F-DD60-4B6B-8639-B66592D36F9C}" type="slidenum">
              <a:rPr lang="en-GB" smtClean="0"/>
              <a:t>‹#›</a:t>
            </a:fld>
            <a:endParaRPr lang="en-GB"/>
          </a:p>
        </p:txBody>
      </p:sp>
    </p:spTree>
    <p:extLst>
      <p:ext uri="{BB962C8B-B14F-4D97-AF65-F5344CB8AC3E}">
        <p14:creationId xmlns:p14="http://schemas.microsoft.com/office/powerpoint/2010/main" val="978169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A9A219-9579-4F26-B65F-AEE561EECA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4C4772-7EB9-41DC-90C5-77BB1ED74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A4F0BB-9C5B-440A-AEC9-B4230B84EC74}"/>
              </a:ext>
            </a:extLst>
          </p:cNvPr>
          <p:cNvSpPr>
            <a:spLocks noGrp="1"/>
          </p:cNvSpPr>
          <p:nvPr>
            <p:ph type="dt" sz="half" idx="10"/>
          </p:nvPr>
        </p:nvSpPr>
        <p:spPr/>
        <p:txBody>
          <a:bodyPr/>
          <a:lstStyle/>
          <a:p>
            <a:fld id="{B446AEA9-6F61-40E4-9A02-55D74F9B72E7}" type="datetimeFigureOut">
              <a:rPr lang="en-GB" smtClean="0"/>
              <a:t>26/04/2023</a:t>
            </a:fld>
            <a:endParaRPr lang="en-GB"/>
          </a:p>
        </p:txBody>
      </p:sp>
      <p:sp>
        <p:nvSpPr>
          <p:cNvPr id="5" name="Footer Placeholder 4">
            <a:extLst>
              <a:ext uri="{FF2B5EF4-FFF2-40B4-BE49-F238E27FC236}">
                <a16:creationId xmlns:a16="http://schemas.microsoft.com/office/drawing/2014/main" id="{BFF8D8B9-38F0-4343-9B24-B2F74EDA27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5A643C-4838-43A6-B9C5-C46EC3CDA970}"/>
              </a:ext>
            </a:extLst>
          </p:cNvPr>
          <p:cNvSpPr>
            <a:spLocks noGrp="1"/>
          </p:cNvSpPr>
          <p:nvPr>
            <p:ph type="sldNum" sz="quarter" idx="12"/>
          </p:nvPr>
        </p:nvSpPr>
        <p:spPr/>
        <p:txBody>
          <a:bodyPr/>
          <a:lstStyle/>
          <a:p>
            <a:fld id="{0CF7312F-DD60-4B6B-8639-B66592D36F9C}" type="slidenum">
              <a:rPr lang="en-GB" smtClean="0"/>
              <a:t>‹#›</a:t>
            </a:fld>
            <a:endParaRPr lang="en-GB"/>
          </a:p>
        </p:txBody>
      </p:sp>
    </p:spTree>
    <p:extLst>
      <p:ext uri="{BB962C8B-B14F-4D97-AF65-F5344CB8AC3E}">
        <p14:creationId xmlns:p14="http://schemas.microsoft.com/office/powerpoint/2010/main" val="3175936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3FD3-4FDE-4E01-8F8A-0DFB75C966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4C2BEC-1162-49FE-A326-C385FE9510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951F6B-5DAF-4210-9088-D412629FB145}"/>
              </a:ext>
            </a:extLst>
          </p:cNvPr>
          <p:cNvSpPr>
            <a:spLocks noGrp="1"/>
          </p:cNvSpPr>
          <p:nvPr>
            <p:ph type="dt" sz="half" idx="10"/>
          </p:nvPr>
        </p:nvSpPr>
        <p:spPr/>
        <p:txBody>
          <a:bodyPr/>
          <a:lstStyle/>
          <a:p>
            <a:fld id="{B446AEA9-6F61-40E4-9A02-55D74F9B72E7}" type="datetimeFigureOut">
              <a:rPr lang="en-GB" smtClean="0"/>
              <a:t>26/04/2023</a:t>
            </a:fld>
            <a:endParaRPr lang="en-GB"/>
          </a:p>
        </p:txBody>
      </p:sp>
      <p:sp>
        <p:nvSpPr>
          <p:cNvPr id="5" name="Footer Placeholder 4">
            <a:extLst>
              <a:ext uri="{FF2B5EF4-FFF2-40B4-BE49-F238E27FC236}">
                <a16:creationId xmlns:a16="http://schemas.microsoft.com/office/drawing/2014/main" id="{C32774C3-170B-48E1-BEB0-56FF2BC948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F8AEF3-B5D2-4319-8750-9882EC5282F6}"/>
              </a:ext>
            </a:extLst>
          </p:cNvPr>
          <p:cNvSpPr>
            <a:spLocks noGrp="1"/>
          </p:cNvSpPr>
          <p:nvPr>
            <p:ph type="sldNum" sz="quarter" idx="12"/>
          </p:nvPr>
        </p:nvSpPr>
        <p:spPr/>
        <p:txBody>
          <a:bodyPr/>
          <a:lstStyle/>
          <a:p>
            <a:fld id="{0CF7312F-DD60-4B6B-8639-B66592D36F9C}" type="slidenum">
              <a:rPr lang="en-GB" smtClean="0"/>
              <a:t>‹#›</a:t>
            </a:fld>
            <a:endParaRPr lang="en-GB"/>
          </a:p>
        </p:txBody>
      </p:sp>
    </p:spTree>
    <p:extLst>
      <p:ext uri="{BB962C8B-B14F-4D97-AF65-F5344CB8AC3E}">
        <p14:creationId xmlns:p14="http://schemas.microsoft.com/office/powerpoint/2010/main" val="2589152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E8B6-9051-4E73-B71D-FE412D49CD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58D22D6-1541-46FC-B9F6-B2A9D635A2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6B9887-B005-4A9D-93D8-7C40C7D83D76}"/>
              </a:ext>
            </a:extLst>
          </p:cNvPr>
          <p:cNvSpPr>
            <a:spLocks noGrp="1"/>
          </p:cNvSpPr>
          <p:nvPr>
            <p:ph type="dt" sz="half" idx="10"/>
          </p:nvPr>
        </p:nvSpPr>
        <p:spPr/>
        <p:txBody>
          <a:bodyPr/>
          <a:lstStyle/>
          <a:p>
            <a:fld id="{B446AEA9-6F61-40E4-9A02-55D74F9B72E7}" type="datetimeFigureOut">
              <a:rPr lang="en-GB" smtClean="0"/>
              <a:t>26/04/2023</a:t>
            </a:fld>
            <a:endParaRPr lang="en-GB"/>
          </a:p>
        </p:txBody>
      </p:sp>
      <p:sp>
        <p:nvSpPr>
          <p:cNvPr id="5" name="Footer Placeholder 4">
            <a:extLst>
              <a:ext uri="{FF2B5EF4-FFF2-40B4-BE49-F238E27FC236}">
                <a16:creationId xmlns:a16="http://schemas.microsoft.com/office/drawing/2014/main" id="{B8E97163-2048-4A97-8DF1-8E21ABD28A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889CE2-B5FF-4E45-8677-2DDC70855A25}"/>
              </a:ext>
            </a:extLst>
          </p:cNvPr>
          <p:cNvSpPr>
            <a:spLocks noGrp="1"/>
          </p:cNvSpPr>
          <p:nvPr>
            <p:ph type="sldNum" sz="quarter" idx="12"/>
          </p:nvPr>
        </p:nvSpPr>
        <p:spPr/>
        <p:txBody>
          <a:bodyPr/>
          <a:lstStyle/>
          <a:p>
            <a:fld id="{0CF7312F-DD60-4B6B-8639-B66592D36F9C}" type="slidenum">
              <a:rPr lang="en-GB" smtClean="0"/>
              <a:t>‹#›</a:t>
            </a:fld>
            <a:endParaRPr lang="en-GB"/>
          </a:p>
        </p:txBody>
      </p:sp>
    </p:spTree>
    <p:extLst>
      <p:ext uri="{BB962C8B-B14F-4D97-AF65-F5344CB8AC3E}">
        <p14:creationId xmlns:p14="http://schemas.microsoft.com/office/powerpoint/2010/main" val="4273263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FCEFB-A33A-4B27-8D51-9D6CBB88F9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9E92D6-F933-4941-AF00-8AD7D94629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658ADE-9657-4DBC-A62A-8F8B4DC469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BF7B492-3E62-4287-9DF4-791DA9BDB709}"/>
              </a:ext>
            </a:extLst>
          </p:cNvPr>
          <p:cNvSpPr>
            <a:spLocks noGrp="1"/>
          </p:cNvSpPr>
          <p:nvPr>
            <p:ph type="dt" sz="half" idx="10"/>
          </p:nvPr>
        </p:nvSpPr>
        <p:spPr/>
        <p:txBody>
          <a:bodyPr/>
          <a:lstStyle/>
          <a:p>
            <a:fld id="{B446AEA9-6F61-40E4-9A02-55D74F9B72E7}" type="datetimeFigureOut">
              <a:rPr lang="en-GB" smtClean="0"/>
              <a:t>26/04/2023</a:t>
            </a:fld>
            <a:endParaRPr lang="en-GB"/>
          </a:p>
        </p:txBody>
      </p:sp>
      <p:sp>
        <p:nvSpPr>
          <p:cNvPr id="6" name="Footer Placeholder 5">
            <a:extLst>
              <a:ext uri="{FF2B5EF4-FFF2-40B4-BE49-F238E27FC236}">
                <a16:creationId xmlns:a16="http://schemas.microsoft.com/office/drawing/2014/main" id="{D04466DE-AD2C-4960-8CF9-714D817EFE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393318-BEDA-41E7-8D33-A05EB54DD78E}"/>
              </a:ext>
            </a:extLst>
          </p:cNvPr>
          <p:cNvSpPr>
            <a:spLocks noGrp="1"/>
          </p:cNvSpPr>
          <p:nvPr>
            <p:ph type="sldNum" sz="quarter" idx="12"/>
          </p:nvPr>
        </p:nvSpPr>
        <p:spPr/>
        <p:txBody>
          <a:bodyPr/>
          <a:lstStyle/>
          <a:p>
            <a:fld id="{0CF7312F-DD60-4B6B-8639-B66592D36F9C}" type="slidenum">
              <a:rPr lang="en-GB" smtClean="0"/>
              <a:t>‹#›</a:t>
            </a:fld>
            <a:endParaRPr lang="en-GB"/>
          </a:p>
        </p:txBody>
      </p:sp>
    </p:spTree>
    <p:extLst>
      <p:ext uri="{BB962C8B-B14F-4D97-AF65-F5344CB8AC3E}">
        <p14:creationId xmlns:p14="http://schemas.microsoft.com/office/powerpoint/2010/main" val="4228457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F5A3D-D433-45BB-9296-802AF0AFC1D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FCA8E5-5EB9-44C2-B786-304B896681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6A7C5B-8E30-4F30-89A5-B76C179327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85C0579-4CAB-4DBD-873D-DD04C383D9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2921CF-0280-4818-9EAF-B93902EEA9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3E08E0A-BDDB-4A17-904F-A0D36AD9F28A}"/>
              </a:ext>
            </a:extLst>
          </p:cNvPr>
          <p:cNvSpPr>
            <a:spLocks noGrp="1"/>
          </p:cNvSpPr>
          <p:nvPr>
            <p:ph type="dt" sz="half" idx="10"/>
          </p:nvPr>
        </p:nvSpPr>
        <p:spPr/>
        <p:txBody>
          <a:bodyPr/>
          <a:lstStyle/>
          <a:p>
            <a:fld id="{B446AEA9-6F61-40E4-9A02-55D74F9B72E7}" type="datetimeFigureOut">
              <a:rPr lang="en-GB" smtClean="0"/>
              <a:t>26/04/2023</a:t>
            </a:fld>
            <a:endParaRPr lang="en-GB"/>
          </a:p>
        </p:txBody>
      </p:sp>
      <p:sp>
        <p:nvSpPr>
          <p:cNvPr id="8" name="Footer Placeholder 7">
            <a:extLst>
              <a:ext uri="{FF2B5EF4-FFF2-40B4-BE49-F238E27FC236}">
                <a16:creationId xmlns:a16="http://schemas.microsoft.com/office/drawing/2014/main" id="{5E6CA012-2EE4-4E60-8FA6-C873A568494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B2EDDBF-A49B-46F8-A307-E6FB1FD5E706}"/>
              </a:ext>
            </a:extLst>
          </p:cNvPr>
          <p:cNvSpPr>
            <a:spLocks noGrp="1"/>
          </p:cNvSpPr>
          <p:nvPr>
            <p:ph type="sldNum" sz="quarter" idx="12"/>
          </p:nvPr>
        </p:nvSpPr>
        <p:spPr/>
        <p:txBody>
          <a:bodyPr/>
          <a:lstStyle/>
          <a:p>
            <a:fld id="{0CF7312F-DD60-4B6B-8639-B66592D36F9C}" type="slidenum">
              <a:rPr lang="en-GB" smtClean="0"/>
              <a:t>‹#›</a:t>
            </a:fld>
            <a:endParaRPr lang="en-GB"/>
          </a:p>
        </p:txBody>
      </p:sp>
    </p:spTree>
    <p:extLst>
      <p:ext uri="{BB962C8B-B14F-4D97-AF65-F5344CB8AC3E}">
        <p14:creationId xmlns:p14="http://schemas.microsoft.com/office/powerpoint/2010/main" val="117072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A775-4261-4862-9A47-42259674BDA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FAADFA-6291-48A3-BFC6-1B446442769C}"/>
              </a:ext>
            </a:extLst>
          </p:cNvPr>
          <p:cNvSpPr>
            <a:spLocks noGrp="1"/>
          </p:cNvSpPr>
          <p:nvPr>
            <p:ph type="dt" sz="half" idx="10"/>
          </p:nvPr>
        </p:nvSpPr>
        <p:spPr/>
        <p:txBody>
          <a:bodyPr/>
          <a:lstStyle/>
          <a:p>
            <a:fld id="{B446AEA9-6F61-40E4-9A02-55D74F9B72E7}" type="datetimeFigureOut">
              <a:rPr lang="en-GB" smtClean="0"/>
              <a:t>26/04/2023</a:t>
            </a:fld>
            <a:endParaRPr lang="en-GB"/>
          </a:p>
        </p:txBody>
      </p:sp>
      <p:sp>
        <p:nvSpPr>
          <p:cNvPr id="4" name="Footer Placeholder 3">
            <a:extLst>
              <a:ext uri="{FF2B5EF4-FFF2-40B4-BE49-F238E27FC236}">
                <a16:creationId xmlns:a16="http://schemas.microsoft.com/office/drawing/2014/main" id="{0C4D8228-B835-4763-A72C-D4937797493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42D7FE2-52D9-458E-AD32-D2A382FD43C4}"/>
              </a:ext>
            </a:extLst>
          </p:cNvPr>
          <p:cNvSpPr>
            <a:spLocks noGrp="1"/>
          </p:cNvSpPr>
          <p:nvPr>
            <p:ph type="sldNum" sz="quarter" idx="12"/>
          </p:nvPr>
        </p:nvSpPr>
        <p:spPr/>
        <p:txBody>
          <a:bodyPr/>
          <a:lstStyle/>
          <a:p>
            <a:fld id="{0CF7312F-DD60-4B6B-8639-B66592D36F9C}" type="slidenum">
              <a:rPr lang="en-GB" smtClean="0"/>
              <a:t>‹#›</a:t>
            </a:fld>
            <a:endParaRPr lang="en-GB"/>
          </a:p>
        </p:txBody>
      </p:sp>
    </p:spTree>
    <p:extLst>
      <p:ext uri="{BB962C8B-B14F-4D97-AF65-F5344CB8AC3E}">
        <p14:creationId xmlns:p14="http://schemas.microsoft.com/office/powerpoint/2010/main" val="981211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1378A-19B8-4A9F-9CE6-E99C05A82540}"/>
              </a:ext>
            </a:extLst>
          </p:cNvPr>
          <p:cNvSpPr>
            <a:spLocks noGrp="1"/>
          </p:cNvSpPr>
          <p:nvPr>
            <p:ph type="dt" sz="half" idx="10"/>
          </p:nvPr>
        </p:nvSpPr>
        <p:spPr/>
        <p:txBody>
          <a:bodyPr/>
          <a:lstStyle/>
          <a:p>
            <a:fld id="{B446AEA9-6F61-40E4-9A02-55D74F9B72E7}" type="datetimeFigureOut">
              <a:rPr lang="en-GB" smtClean="0"/>
              <a:t>26/04/2023</a:t>
            </a:fld>
            <a:endParaRPr lang="en-GB"/>
          </a:p>
        </p:txBody>
      </p:sp>
      <p:sp>
        <p:nvSpPr>
          <p:cNvPr id="3" name="Footer Placeholder 2">
            <a:extLst>
              <a:ext uri="{FF2B5EF4-FFF2-40B4-BE49-F238E27FC236}">
                <a16:creationId xmlns:a16="http://schemas.microsoft.com/office/drawing/2014/main" id="{B5EB6DCC-E917-4A2D-850B-18F47AAD00A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D485A68-2BC4-4141-9606-15D5E8F94A13}"/>
              </a:ext>
            </a:extLst>
          </p:cNvPr>
          <p:cNvSpPr>
            <a:spLocks noGrp="1"/>
          </p:cNvSpPr>
          <p:nvPr>
            <p:ph type="sldNum" sz="quarter" idx="12"/>
          </p:nvPr>
        </p:nvSpPr>
        <p:spPr/>
        <p:txBody>
          <a:bodyPr/>
          <a:lstStyle/>
          <a:p>
            <a:fld id="{0CF7312F-DD60-4B6B-8639-B66592D36F9C}" type="slidenum">
              <a:rPr lang="en-GB" smtClean="0"/>
              <a:t>‹#›</a:t>
            </a:fld>
            <a:endParaRPr lang="en-GB"/>
          </a:p>
        </p:txBody>
      </p:sp>
    </p:spTree>
    <p:extLst>
      <p:ext uri="{BB962C8B-B14F-4D97-AF65-F5344CB8AC3E}">
        <p14:creationId xmlns:p14="http://schemas.microsoft.com/office/powerpoint/2010/main" val="3446700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3D2DB-A5B0-4C76-8472-BA0AD5A4C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F39F46A-CE1B-4931-A4C3-A5722EB681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E2BC272-F97F-4079-A4EF-2C6BBAF23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25E4E0-58BE-42D9-859A-AA44CE8AECD5}"/>
              </a:ext>
            </a:extLst>
          </p:cNvPr>
          <p:cNvSpPr>
            <a:spLocks noGrp="1"/>
          </p:cNvSpPr>
          <p:nvPr>
            <p:ph type="dt" sz="half" idx="10"/>
          </p:nvPr>
        </p:nvSpPr>
        <p:spPr/>
        <p:txBody>
          <a:bodyPr/>
          <a:lstStyle/>
          <a:p>
            <a:fld id="{B446AEA9-6F61-40E4-9A02-55D74F9B72E7}" type="datetimeFigureOut">
              <a:rPr lang="en-GB" smtClean="0"/>
              <a:t>26/04/2023</a:t>
            </a:fld>
            <a:endParaRPr lang="en-GB"/>
          </a:p>
        </p:txBody>
      </p:sp>
      <p:sp>
        <p:nvSpPr>
          <p:cNvPr id="6" name="Footer Placeholder 5">
            <a:extLst>
              <a:ext uri="{FF2B5EF4-FFF2-40B4-BE49-F238E27FC236}">
                <a16:creationId xmlns:a16="http://schemas.microsoft.com/office/drawing/2014/main" id="{4AB33BE9-B590-4C68-BADA-35F3222A7E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2C11C2-03E8-424C-8C82-50DBB723955F}"/>
              </a:ext>
            </a:extLst>
          </p:cNvPr>
          <p:cNvSpPr>
            <a:spLocks noGrp="1"/>
          </p:cNvSpPr>
          <p:nvPr>
            <p:ph type="sldNum" sz="quarter" idx="12"/>
          </p:nvPr>
        </p:nvSpPr>
        <p:spPr/>
        <p:txBody>
          <a:bodyPr/>
          <a:lstStyle/>
          <a:p>
            <a:fld id="{0CF7312F-DD60-4B6B-8639-B66592D36F9C}" type="slidenum">
              <a:rPr lang="en-GB" smtClean="0"/>
              <a:t>‹#›</a:t>
            </a:fld>
            <a:endParaRPr lang="en-GB"/>
          </a:p>
        </p:txBody>
      </p:sp>
    </p:spTree>
    <p:extLst>
      <p:ext uri="{BB962C8B-B14F-4D97-AF65-F5344CB8AC3E}">
        <p14:creationId xmlns:p14="http://schemas.microsoft.com/office/powerpoint/2010/main" val="4918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5486C-99FF-4E9E-894D-0B68C118C5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49EF070-7247-4B55-B8B1-3F53C361AD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380589-215A-453A-8605-2F988CFF9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E50CE-EA2E-4DC8-AAA4-4045AC2C7415}"/>
              </a:ext>
            </a:extLst>
          </p:cNvPr>
          <p:cNvSpPr>
            <a:spLocks noGrp="1"/>
          </p:cNvSpPr>
          <p:nvPr>
            <p:ph type="dt" sz="half" idx="10"/>
          </p:nvPr>
        </p:nvSpPr>
        <p:spPr/>
        <p:txBody>
          <a:bodyPr/>
          <a:lstStyle/>
          <a:p>
            <a:fld id="{B446AEA9-6F61-40E4-9A02-55D74F9B72E7}" type="datetimeFigureOut">
              <a:rPr lang="en-GB" smtClean="0"/>
              <a:t>26/04/2023</a:t>
            </a:fld>
            <a:endParaRPr lang="en-GB"/>
          </a:p>
        </p:txBody>
      </p:sp>
      <p:sp>
        <p:nvSpPr>
          <p:cNvPr id="6" name="Footer Placeholder 5">
            <a:extLst>
              <a:ext uri="{FF2B5EF4-FFF2-40B4-BE49-F238E27FC236}">
                <a16:creationId xmlns:a16="http://schemas.microsoft.com/office/drawing/2014/main" id="{0E6B4E5C-C764-44BE-A62D-DD86084F22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46DB21-18B5-4824-B969-CF0552010B1B}"/>
              </a:ext>
            </a:extLst>
          </p:cNvPr>
          <p:cNvSpPr>
            <a:spLocks noGrp="1"/>
          </p:cNvSpPr>
          <p:nvPr>
            <p:ph type="sldNum" sz="quarter" idx="12"/>
          </p:nvPr>
        </p:nvSpPr>
        <p:spPr/>
        <p:txBody>
          <a:bodyPr/>
          <a:lstStyle/>
          <a:p>
            <a:fld id="{0CF7312F-DD60-4B6B-8639-B66592D36F9C}" type="slidenum">
              <a:rPr lang="en-GB" smtClean="0"/>
              <a:t>‹#›</a:t>
            </a:fld>
            <a:endParaRPr lang="en-GB"/>
          </a:p>
        </p:txBody>
      </p:sp>
    </p:spTree>
    <p:extLst>
      <p:ext uri="{BB962C8B-B14F-4D97-AF65-F5344CB8AC3E}">
        <p14:creationId xmlns:p14="http://schemas.microsoft.com/office/powerpoint/2010/main" val="167464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DC880-7CA7-487F-A18E-0D6A1F356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1C0965-8224-408D-BF8E-C9E65ED367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5DCB5C-7A63-4FA4-B3D7-F9B26EF872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6AEA9-6F61-40E4-9A02-55D74F9B72E7}" type="datetimeFigureOut">
              <a:rPr lang="en-GB" smtClean="0"/>
              <a:t>26/04/2023</a:t>
            </a:fld>
            <a:endParaRPr lang="en-GB"/>
          </a:p>
        </p:txBody>
      </p:sp>
      <p:sp>
        <p:nvSpPr>
          <p:cNvPr id="5" name="Footer Placeholder 4">
            <a:extLst>
              <a:ext uri="{FF2B5EF4-FFF2-40B4-BE49-F238E27FC236}">
                <a16:creationId xmlns:a16="http://schemas.microsoft.com/office/drawing/2014/main" id="{0D607DC5-AD59-4D41-BB5A-771BF712BC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B149D76-C2BA-4088-A30E-CDE5D01BA1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7312F-DD60-4B6B-8639-B66592D36F9C}" type="slidenum">
              <a:rPr lang="en-GB" smtClean="0"/>
              <a:t>‹#›</a:t>
            </a:fld>
            <a:endParaRPr lang="en-GB"/>
          </a:p>
        </p:txBody>
      </p:sp>
    </p:spTree>
    <p:extLst>
      <p:ext uri="{BB962C8B-B14F-4D97-AF65-F5344CB8AC3E}">
        <p14:creationId xmlns:p14="http://schemas.microsoft.com/office/powerpoint/2010/main" val="3281615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9BD7-B292-47B0-B867-7E34879281C4}"/>
              </a:ext>
            </a:extLst>
          </p:cNvPr>
          <p:cNvSpPr>
            <a:spLocks noGrp="1"/>
          </p:cNvSpPr>
          <p:nvPr>
            <p:ph type="title"/>
          </p:nvPr>
        </p:nvSpPr>
        <p:spPr/>
        <p:txBody>
          <a:bodyPr/>
          <a:lstStyle/>
          <a:p>
            <a:endParaRPr lang="en-GB"/>
          </a:p>
        </p:txBody>
      </p:sp>
      <p:graphicFrame>
        <p:nvGraphicFramePr>
          <p:cNvPr id="4" name="Table 4">
            <a:extLst>
              <a:ext uri="{FF2B5EF4-FFF2-40B4-BE49-F238E27FC236}">
                <a16:creationId xmlns:a16="http://schemas.microsoft.com/office/drawing/2014/main" id="{11329E58-C754-4914-9EF4-9BA885C48F85}"/>
              </a:ext>
            </a:extLst>
          </p:cNvPr>
          <p:cNvGraphicFramePr>
            <a:graphicFrameLocks noGrp="1"/>
          </p:cNvGraphicFramePr>
          <p:nvPr>
            <p:ph idx="1"/>
            <p:extLst>
              <p:ext uri="{D42A27DB-BD31-4B8C-83A1-F6EECF244321}">
                <p14:modId xmlns:p14="http://schemas.microsoft.com/office/powerpoint/2010/main" val="2739469957"/>
              </p:ext>
            </p:extLst>
          </p:nvPr>
        </p:nvGraphicFramePr>
        <p:xfrm>
          <a:off x="0" y="177958"/>
          <a:ext cx="12191999" cy="6502084"/>
        </p:xfrm>
        <a:graphic>
          <a:graphicData uri="http://schemas.openxmlformats.org/drawingml/2006/table">
            <a:tbl>
              <a:tblPr firstRow="1" bandRow="1">
                <a:tableStyleId>{5C22544A-7EE6-4342-B048-85BDC9FD1C3A}</a:tableStyleId>
              </a:tblPr>
              <a:tblGrid>
                <a:gridCol w="1130384">
                  <a:extLst>
                    <a:ext uri="{9D8B030D-6E8A-4147-A177-3AD203B41FA5}">
                      <a16:colId xmlns:a16="http://schemas.microsoft.com/office/drawing/2014/main" val="688764305"/>
                    </a:ext>
                  </a:extLst>
                </a:gridCol>
                <a:gridCol w="2485016">
                  <a:extLst>
                    <a:ext uri="{9D8B030D-6E8A-4147-A177-3AD203B41FA5}">
                      <a16:colId xmlns:a16="http://schemas.microsoft.com/office/drawing/2014/main" val="2157674844"/>
                    </a:ext>
                  </a:extLst>
                </a:gridCol>
                <a:gridCol w="2631164">
                  <a:extLst>
                    <a:ext uri="{9D8B030D-6E8A-4147-A177-3AD203B41FA5}">
                      <a16:colId xmlns:a16="http://schemas.microsoft.com/office/drawing/2014/main" val="4123911661"/>
                    </a:ext>
                  </a:extLst>
                </a:gridCol>
                <a:gridCol w="2154021">
                  <a:extLst>
                    <a:ext uri="{9D8B030D-6E8A-4147-A177-3AD203B41FA5}">
                      <a16:colId xmlns:a16="http://schemas.microsoft.com/office/drawing/2014/main" val="860148979"/>
                    </a:ext>
                  </a:extLst>
                </a:gridCol>
                <a:gridCol w="3791414">
                  <a:extLst>
                    <a:ext uri="{9D8B030D-6E8A-4147-A177-3AD203B41FA5}">
                      <a16:colId xmlns:a16="http://schemas.microsoft.com/office/drawing/2014/main" val="558757924"/>
                    </a:ext>
                  </a:extLst>
                </a:gridCol>
              </a:tblGrid>
              <a:tr h="268615">
                <a:tc>
                  <a:txBody>
                    <a:bodyPr/>
                    <a:lstStyle/>
                    <a:p>
                      <a:endParaRPr lang="en-GB" sz="800" dirty="0">
                        <a:latin typeface="Sassoon Primary Std" panose="020B0503020103030203" pitchFamily="34" charset="0"/>
                      </a:endParaRPr>
                    </a:p>
                  </a:txBody>
                  <a:tcPr/>
                </a:tc>
                <a:tc>
                  <a:txBody>
                    <a:bodyPr/>
                    <a:lstStyle/>
                    <a:p>
                      <a:r>
                        <a:rPr lang="en-GB" sz="800" dirty="0">
                          <a:latin typeface="Sassoon Primary Std" panose="020B0503020103030203" pitchFamily="34" charset="0"/>
                        </a:rPr>
                        <a:t>Circus Maximus</a:t>
                      </a:r>
                    </a:p>
                  </a:txBody>
                  <a:tcPr/>
                </a:tc>
                <a:tc>
                  <a:txBody>
                    <a:bodyPr/>
                    <a:lstStyle/>
                    <a:p>
                      <a:r>
                        <a:rPr lang="en-GB" sz="800" dirty="0">
                          <a:latin typeface="Sassoon Primary Std" panose="020B0503020103030203" pitchFamily="34" charset="0"/>
                        </a:rPr>
                        <a:t>Colosseum</a:t>
                      </a:r>
                    </a:p>
                  </a:txBody>
                  <a:tcPr/>
                </a:tc>
                <a:tc>
                  <a:txBody>
                    <a:bodyPr/>
                    <a:lstStyle/>
                    <a:p>
                      <a:r>
                        <a:rPr lang="en-GB" sz="800" dirty="0">
                          <a:latin typeface="Sassoon Primary Std" panose="020B0503020103030203" pitchFamily="34" charset="0"/>
                        </a:rPr>
                        <a:t>Large Theatre at Pompeii</a:t>
                      </a:r>
                    </a:p>
                  </a:txBody>
                  <a:tcPr/>
                </a:tc>
                <a:tc>
                  <a:txBody>
                    <a:bodyPr/>
                    <a:lstStyle/>
                    <a:p>
                      <a:r>
                        <a:rPr lang="en-GB" sz="800" dirty="0">
                          <a:latin typeface="Sassoon Primary Std" panose="020B0503020103030203" pitchFamily="34" charset="0"/>
                        </a:rPr>
                        <a:t>Central Baths at Herculaneum</a:t>
                      </a:r>
                    </a:p>
                  </a:txBody>
                  <a:tcPr/>
                </a:tc>
                <a:extLst>
                  <a:ext uri="{0D108BD9-81ED-4DB2-BD59-A6C34878D82A}">
                    <a16:rowId xmlns:a16="http://schemas.microsoft.com/office/drawing/2014/main" val="245747537"/>
                  </a:ext>
                </a:extLst>
              </a:tr>
              <a:tr h="221754">
                <a:tc>
                  <a:txBody>
                    <a:bodyPr/>
                    <a:lstStyle/>
                    <a:p>
                      <a:r>
                        <a:rPr lang="en-GB" sz="800" dirty="0">
                          <a:latin typeface="Sassoon Primary Std" panose="020B0503020103030203" pitchFamily="34" charset="0"/>
                        </a:rPr>
                        <a:t>Location</a:t>
                      </a:r>
                    </a:p>
                  </a:txBody>
                  <a:tcPr/>
                </a:tc>
                <a:tc>
                  <a:txBody>
                    <a:bodyPr/>
                    <a:lstStyle/>
                    <a:p>
                      <a:r>
                        <a:rPr lang="en-GB" sz="800" dirty="0">
                          <a:latin typeface="Sassoon Primary Std" panose="020B0503020103030203" pitchFamily="34" charset="0"/>
                        </a:rPr>
                        <a:t>Rome</a:t>
                      </a:r>
                    </a:p>
                  </a:txBody>
                  <a:tcPr/>
                </a:tc>
                <a:tc>
                  <a:txBody>
                    <a:bodyPr/>
                    <a:lstStyle/>
                    <a:p>
                      <a:r>
                        <a:rPr lang="en-GB" sz="800" dirty="0">
                          <a:latin typeface="Sassoon Primary Std" panose="020B0503020103030203" pitchFamily="34" charset="0"/>
                        </a:rPr>
                        <a:t>Rome</a:t>
                      </a:r>
                    </a:p>
                  </a:txBody>
                  <a:tcPr/>
                </a:tc>
                <a:tc>
                  <a:txBody>
                    <a:bodyPr/>
                    <a:lstStyle/>
                    <a:p>
                      <a:r>
                        <a:rPr lang="en-GB" sz="800" dirty="0">
                          <a:latin typeface="Sassoon Primary Std" panose="020B0503020103030203" pitchFamily="34" charset="0"/>
                        </a:rPr>
                        <a:t>Pompeii</a:t>
                      </a:r>
                    </a:p>
                  </a:txBody>
                  <a:tcPr/>
                </a:tc>
                <a:tc>
                  <a:txBody>
                    <a:bodyPr/>
                    <a:lstStyle/>
                    <a:p>
                      <a:r>
                        <a:rPr lang="en-GB" sz="800" dirty="0">
                          <a:latin typeface="Sassoon Primary Std" panose="020B0503020103030203" pitchFamily="34" charset="0"/>
                        </a:rPr>
                        <a:t>Herculaneum</a:t>
                      </a:r>
                    </a:p>
                  </a:txBody>
                  <a:tcPr/>
                </a:tc>
                <a:extLst>
                  <a:ext uri="{0D108BD9-81ED-4DB2-BD59-A6C34878D82A}">
                    <a16:rowId xmlns:a16="http://schemas.microsoft.com/office/drawing/2014/main" val="3397873058"/>
                  </a:ext>
                </a:extLst>
              </a:tr>
              <a:tr h="341159">
                <a:tc>
                  <a:txBody>
                    <a:bodyPr/>
                    <a:lstStyle/>
                    <a:p>
                      <a:r>
                        <a:rPr lang="en-GB" sz="800" dirty="0">
                          <a:latin typeface="Sassoon Primary Std" panose="020B0503020103030203" pitchFamily="34" charset="0"/>
                        </a:rPr>
                        <a:t>Constructed</a:t>
                      </a:r>
                    </a:p>
                  </a:txBody>
                  <a:tcPr/>
                </a:tc>
                <a:tc>
                  <a:txBody>
                    <a:bodyPr/>
                    <a:lstStyle/>
                    <a:p>
                      <a:pPr marL="0" indent="0">
                        <a:buFont typeface="Arial" panose="020B0604020202020204" pitchFamily="34" charset="0"/>
                        <a:buNone/>
                      </a:pPr>
                      <a:r>
                        <a:rPr lang="en-GB" sz="800" dirty="0">
                          <a:latin typeface="Sassoon Primary Std" panose="020B0503020103030203" pitchFamily="34" charset="0"/>
                        </a:rPr>
                        <a:t>First built 6</a:t>
                      </a:r>
                      <a:r>
                        <a:rPr lang="en-GB" sz="800" baseline="30000" dirty="0">
                          <a:latin typeface="Sassoon Primary Std" panose="020B0503020103030203" pitchFamily="34" charset="0"/>
                        </a:rPr>
                        <a:t>th</a:t>
                      </a:r>
                      <a:r>
                        <a:rPr lang="en-GB" sz="800" dirty="0">
                          <a:latin typeface="Sassoon Primary Std" panose="020B0503020103030203" pitchFamily="34" charset="0"/>
                        </a:rPr>
                        <a:t> century BC. Rebuilt a number of times, notably in 2</a:t>
                      </a:r>
                      <a:r>
                        <a:rPr lang="en-GB" sz="800" baseline="30000" dirty="0">
                          <a:latin typeface="Sassoon Primary Std" panose="020B0503020103030203" pitchFamily="34" charset="0"/>
                        </a:rPr>
                        <a:t>nd</a:t>
                      </a:r>
                      <a:r>
                        <a:rPr lang="en-GB" sz="800" dirty="0">
                          <a:latin typeface="Sassoon Primary Std" panose="020B0503020103030203" pitchFamily="34" charset="0"/>
                        </a:rPr>
                        <a:t> century AD</a:t>
                      </a:r>
                    </a:p>
                  </a:txBody>
                  <a:tcPr/>
                </a:tc>
                <a:tc>
                  <a:txBody>
                    <a:bodyPr/>
                    <a:lstStyle/>
                    <a:p>
                      <a:pPr marL="0" indent="0">
                        <a:buFont typeface="Arial" panose="020B0604020202020204" pitchFamily="34" charset="0"/>
                        <a:buNone/>
                      </a:pPr>
                      <a:r>
                        <a:rPr lang="en-GB" sz="800" dirty="0">
                          <a:latin typeface="Sassoon Primary Std" panose="020B0503020103030203" pitchFamily="34" charset="0"/>
                        </a:rPr>
                        <a:t>Constructed in 70s AD. Opened in 80 AD</a:t>
                      </a:r>
                    </a:p>
                  </a:txBody>
                  <a:tcPr/>
                </a:tc>
                <a:tc>
                  <a:txBody>
                    <a:bodyPr/>
                    <a:lstStyle/>
                    <a:p>
                      <a:r>
                        <a:rPr lang="en-GB" sz="800" dirty="0">
                          <a:latin typeface="Sassoon Primary Std" panose="020B0503020103030203" pitchFamily="34" charset="0"/>
                        </a:rPr>
                        <a:t>2nd century BC. Renovated in late 1</a:t>
                      </a:r>
                      <a:r>
                        <a:rPr lang="en-GB" sz="800" baseline="30000" dirty="0">
                          <a:latin typeface="Sassoon Primary Std" panose="020B0503020103030203" pitchFamily="34" charset="0"/>
                        </a:rPr>
                        <a:t>st</a:t>
                      </a:r>
                      <a:r>
                        <a:rPr lang="en-GB" sz="800" dirty="0">
                          <a:latin typeface="Sassoon Primary Std" panose="020B0503020103030203" pitchFamily="34" charset="0"/>
                        </a:rPr>
                        <a:t> century BC</a:t>
                      </a:r>
                    </a:p>
                  </a:txBody>
                  <a:tcPr/>
                </a:tc>
                <a:tc>
                  <a:txBody>
                    <a:bodyPr/>
                    <a:lstStyle/>
                    <a:p>
                      <a:r>
                        <a:rPr lang="en-GB" sz="800" dirty="0">
                          <a:latin typeface="Sassoon Primary Std" panose="020B0503020103030203" pitchFamily="34" charset="0"/>
                        </a:rPr>
                        <a:t>Late 1</a:t>
                      </a:r>
                      <a:r>
                        <a:rPr lang="en-GB" sz="800" baseline="30000" dirty="0">
                          <a:latin typeface="Sassoon Primary Std" panose="020B0503020103030203" pitchFamily="34" charset="0"/>
                        </a:rPr>
                        <a:t>st</a:t>
                      </a:r>
                      <a:r>
                        <a:rPr lang="en-GB" sz="800" dirty="0">
                          <a:latin typeface="Sassoon Primary Std" panose="020B0503020103030203" pitchFamily="34" charset="0"/>
                        </a:rPr>
                        <a:t> century BC</a:t>
                      </a:r>
                    </a:p>
                  </a:txBody>
                  <a:tcPr/>
                </a:tc>
                <a:extLst>
                  <a:ext uri="{0D108BD9-81ED-4DB2-BD59-A6C34878D82A}">
                    <a16:rowId xmlns:a16="http://schemas.microsoft.com/office/drawing/2014/main" val="3873359417"/>
                  </a:ext>
                </a:extLst>
              </a:tr>
              <a:tr h="374290">
                <a:tc>
                  <a:txBody>
                    <a:bodyPr/>
                    <a:lstStyle/>
                    <a:p>
                      <a:r>
                        <a:rPr lang="en-GB" sz="800" dirty="0">
                          <a:latin typeface="Sassoon Primary Std" panose="020B0503020103030203" pitchFamily="34" charset="0"/>
                        </a:rPr>
                        <a:t>No. of seats</a:t>
                      </a:r>
                    </a:p>
                  </a:txBody>
                  <a:tcPr/>
                </a:tc>
                <a:tc>
                  <a:txBody>
                    <a:bodyPr/>
                    <a:lstStyle/>
                    <a:p>
                      <a:r>
                        <a:rPr lang="en-GB" sz="800" dirty="0">
                          <a:latin typeface="Sassoon Primary Std" panose="020B0503020103030203" pitchFamily="34" charset="0"/>
                        </a:rPr>
                        <a:t>250,000 (by 1</a:t>
                      </a:r>
                      <a:r>
                        <a:rPr lang="en-GB" sz="800" baseline="30000" dirty="0">
                          <a:latin typeface="Sassoon Primary Std" panose="020B0503020103030203" pitchFamily="34" charset="0"/>
                        </a:rPr>
                        <a:t>st</a:t>
                      </a:r>
                      <a:r>
                        <a:rPr lang="en-GB" sz="800" dirty="0">
                          <a:latin typeface="Sassoon Primary Std" panose="020B0503020103030203" pitchFamily="34" charset="0"/>
                        </a:rPr>
                        <a:t> century AD). The largest sporting arena in recorded history. </a:t>
                      </a:r>
                    </a:p>
                  </a:txBody>
                  <a:tcPr/>
                </a:tc>
                <a:tc>
                  <a:txBody>
                    <a:bodyPr/>
                    <a:lstStyle/>
                    <a:p>
                      <a:r>
                        <a:rPr lang="en-GB" sz="800" dirty="0">
                          <a:latin typeface="Sassoon Primary Std" panose="020B0503020103030203" pitchFamily="34" charset="0"/>
                        </a:rPr>
                        <a:t>Around 50,000</a:t>
                      </a:r>
                    </a:p>
                  </a:txBody>
                  <a:tcPr/>
                </a:tc>
                <a:tc>
                  <a:txBody>
                    <a:bodyPr/>
                    <a:lstStyle/>
                    <a:p>
                      <a:r>
                        <a:rPr lang="en-GB" sz="800" dirty="0">
                          <a:latin typeface="Sassoon Primary Std" panose="020B0503020103030203" pitchFamily="34" charset="0"/>
                        </a:rPr>
                        <a:t>Around 4000</a:t>
                      </a:r>
                    </a:p>
                  </a:txBody>
                  <a:tcPr/>
                </a:tc>
                <a:tc>
                  <a:txBody>
                    <a:bodyPr/>
                    <a:lstStyle/>
                    <a:p>
                      <a:r>
                        <a:rPr lang="en-GB" sz="800" dirty="0">
                          <a:latin typeface="Sassoon Primary Std" panose="020B0503020103030203" pitchFamily="34" charset="0"/>
                        </a:rPr>
                        <a:t>N/A</a:t>
                      </a:r>
                    </a:p>
                  </a:txBody>
                  <a:tcPr/>
                </a:tc>
                <a:extLst>
                  <a:ext uri="{0D108BD9-81ED-4DB2-BD59-A6C34878D82A}">
                    <a16:rowId xmlns:a16="http://schemas.microsoft.com/office/drawing/2014/main" val="476990309"/>
                  </a:ext>
                </a:extLst>
              </a:tr>
              <a:tr h="1206557">
                <a:tc>
                  <a:txBody>
                    <a:bodyPr/>
                    <a:lstStyle/>
                    <a:p>
                      <a:r>
                        <a:rPr lang="en-GB" sz="800" dirty="0">
                          <a:latin typeface="Sassoon Primary Std" panose="020B0503020103030203" pitchFamily="34" charset="0"/>
                        </a:rPr>
                        <a:t>Materials</a:t>
                      </a:r>
                    </a:p>
                  </a:txBody>
                  <a:tcPr/>
                </a:tc>
                <a:tc>
                  <a:txBody>
                    <a:bodyPr/>
                    <a:lstStyle/>
                    <a:p>
                      <a:r>
                        <a:rPr lang="en-GB" sz="800" dirty="0">
                          <a:latin typeface="Sassoon Primary Std" panose="020B0503020103030203" pitchFamily="34" charset="0"/>
                        </a:rPr>
                        <a:t>Originally wood. Later rebuilt with brick-faced concrete and marble. Lower tier of seating made of marble, the upper stone. Imperial box built from marble.</a:t>
                      </a:r>
                    </a:p>
                  </a:txBody>
                  <a:tcPr/>
                </a:tc>
                <a:tc>
                  <a:txBody>
                    <a:bodyPr/>
                    <a:lstStyle/>
                    <a:p>
                      <a:pPr marL="171450" indent="-171450">
                        <a:buFont typeface="Arial" panose="020B0604020202020204" pitchFamily="34" charset="0"/>
                        <a:buChar char="•"/>
                      </a:pPr>
                      <a:r>
                        <a:rPr lang="en-GB" sz="800" dirty="0">
                          <a:latin typeface="Sassoon Primary Std" panose="020B0503020103030203" pitchFamily="34" charset="0"/>
                        </a:rPr>
                        <a:t>Outer wall made of travertine rock</a:t>
                      </a:r>
                    </a:p>
                    <a:p>
                      <a:pPr marL="171450" indent="-171450">
                        <a:buFont typeface="Arial" panose="020B0604020202020204" pitchFamily="34" charset="0"/>
                        <a:buChar char="•"/>
                      </a:pPr>
                      <a:r>
                        <a:rPr lang="en-GB" sz="800" dirty="0">
                          <a:latin typeface="Sassoon Primary Std" panose="020B0503020103030203" pitchFamily="34" charset="0"/>
                        </a:rPr>
                        <a:t>Arches made of brick and concrete</a:t>
                      </a:r>
                    </a:p>
                    <a:p>
                      <a:pPr marL="171450" indent="-171450">
                        <a:buFont typeface="Arial" panose="020B0604020202020204" pitchFamily="34" charset="0"/>
                        <a:buChar char="•"/>
                      </a:pPr>
                      <a:r>
                        <a:rPr lang="en-GB" sz="800" dirty="0">
                          <a:latin typeface="Sassoon Primary Std" panose="020B0503020103030203" pitchFamily="34" charset="0"/>
                        </a:rPr>
                        <a:t>Stucco (plaster which is easy to paint over) possibly used throughout the building for decoration. Definitely used on two arches which marked VIP entrances.</a:t>
                      </a:r>
                    </a:p>
                    <a:p>
                      <a:pPr marL="171450" indent="-171450">
                        <a:buFont typeface="Arial" panose="020B0604020202020204" pitchFamily="34" charset="0"/>
                        <a:buChar char="•"/>
                      </a:pPr>
                      <a:r>
                        <a:rPr lang="en-GB" sz="800" dirty="0">
                          <a:latin typeface="Sassoon Primary Std" panose="020B0503020103030203" pitchFamily="34" charset="0"/>
                        </a:rPr>
                        <a:t>First three storeys of seating made of marble. Top storey made of wood.</a:t>
                      </a:r>
                    </a:p>
                    <a:p>
                      <a:pPr marL="171450" indent="-171450">
                        <a:buFont typeface="Arial" panose="020B0604020202020204" pitchFamily="34" charset="0"/>
                        <a:buChar char="•"/>
                      </a:pPr>
                      <a:r>
                        <a:rPr lang="en-GB" sz="800" dirty="0">
                          <a:latin typeface="Sassoon Primary Std" panose="020B0503020103030203" pitchFamily="34" charset="0"/>
                        </a:rPr>
                        <a:t>Metal fence around the arena</a:t>
                      </a:r>
                    </a:p>
                    <a:p>
                      <a:pPr marL="171450" indent="-171450">
                        <a:buFont typeface="Arial" panose="020B0604020202020204" pitchFamily="34" charset="0"/>
                        <a:buChar char="•"/>
                      </a:pPr>
                      <a:r>
                        <a:rPr lang="en-GB" sz="800" dirty="0">
                          <a:latin typeface="Sassoon Primary Std" panose="020B0503020103030203" pitchFamily="34" charset="0"/>
                        </a:rPr>
                        <a:t>Sand covered arena</a:t>
                      </a:r>
                    </a:p>
                  </a:txBody>
                  <a:tcPr/>
                </a:tc>
                <a:tc>
                  <a:txBody>
                    <a:bodyPr/>
                    <a:lstStyle/>
                    <a:p>
                      <a:r>
                        <a:rPr lang="en-GB" sz="800" dirty="0">
                          <a:latin typeface="Sassoon Primary Std" panose="020B0503020103030203" pitchFamily="34" charset="0"/>
                        </a:rPr>
                        <a:t>Main seating area made of marble</a:t>
                      </a:r>
                    </a:p>
                    <a:p>
                      <a:r>
                        <a:rPr lang="en-GB" sz="800" dirty="0">
                          <a:latin typeface="Sassoon Primary Std" panose="020B0503020103030203" pitchFamily="34" charset="0"/>
                        </a:rPr>
                        <a:t>Stage made of wood</a:t>
                      </a:r>
                    </a:p>
                    <a:p>
                      <a:r>
                        <a:rPr lang="en-GB" sz="800" b="0" dirty="0">
                          <a:latin typeface="Sassoon Primary Std" panose="020B0503020103030203" pitchFamily="34" charset="0"/>
                        </a:rPr>
                        <a:t>Front wall made of stone</a:t>
                      </a:r>
                    </a:p>
                  </a:txBody>
                  <a:tcPr/>
                </a:tc>
                <a:tc>
                  <a:txBody>
                    <a:bodyPr/>
                    <a:lstStyle/>
                    <a:p>
                      <a:r>
                        <a:rPr lang="en-GB" sz="800" dirty="0">
                          <a:latin typeface="Sassoon Primary Std" panose="020B0503020103030203" pitchFamily="34" charset="0"/>
                        </a:rPr>
                        <a:t>Variety of materials in different rooms, including marble and stucco</a:t>
                      </a:r>
                    </a:p>
                  </a:txBody>
                  <a:tcPr/>
                </a:tc>
                <a:extLst>
                  <a:ext uri="{0D108BD9-81ED-4DB2-BD59-A6C34878D82A}">
                    <a16:rowId xmlns:a16="http://schemas.microsoft.com/office/drawing/2014/main" val="2235231918"/>
                  </a:ext>
                </a:extLst>
              </a:tr>
              <a:tr h="1057593">
                <a:tc>
                  <a:txBody>
                    <a:bodyPr/>
                    <a:lstStyle/>
                    <a:p>
                      <a:r>
                        <a:rPr lang="en-GB" sz="800" dirty="0">
                          <a:latin typeface="Sassoon Primary Std" panose="020B0503020103030203" pitchFamily="34" charset="0"/>
                        </a:rPr>
                        <a:t>Purpose</a:t>
                      </a:r>
                    </a:p>
                  </a:txBody>
                  <a:tcPr/>
                </a:tc>
                <a:tc>
                  <a:txBody>
                    <a:bodyPr/>
                    <a:lstStyle/>
                    <a:p>
                      <a:r>
                        <a:rPr lang="en-GB" sz="800" dirty="0">
                          <a:latin typeface="Sassoon Primary Std" panose="020B0503020103030203" pitchFamily="34" charset="0"/>
                        </a:rPr>
                        <a:t>Hosted chariot racing</a:t>
                      </a:r>
                    </a:p>
                  </a:txBody>
                  <a:tcPr/>
                </a:tc>
                <a:tc>
                  <a:txBody>
                    <a:bodyPr/>
                    <a:lstStyle/>
                    <a:p>
                      <a:pPr marL="171450" indent="-171450">
                        <a:buFont typeface="Arial" panose="020B0604020202020204" pitchFamily="34" charset="0"/>
                        <a:buChar char="•"/>
                      </a:pPr>
                      <a:r>
                        <a:rPr lang="en-GB" sz="800" dirty="0">
                          <a:latin typeface="Sassoon Primary Std" panose="020B0503020103030203" pitchFamily="34" charset="0"/>
                        </a:rPr>
                        <a:t>Gladiator fighting</a:t>
                      </a:r>
                    </a:p>
                    <a:p>
                      <a:pPr marL="171450" indent="-171450">
                        <a:buFont typeface="Arial" panose="020B0604020202020204" pitchFamily="34" charset="0"/>
                        <a:buChar char="•"/>
                      </a:pPr>
                      <a:r>
                        <a:rPr lang="en-GB" sz="800" dirty="0">
                          <a:latin typeface="Sassoon Primary Std" panose="020B0503020103030203" pitchFamily="34" charset="0"/>
                        </a:rPr>
                        <a:t>Public executions</a:t>
                      </a:r>
                    </a:p>
                    <a:p>
                      <a:pPr marL="171450" indent="-171450">
                        <a:buFont typeface="Arial" panose="020B0604020202020204" pitchFamily="34" charset="0"/>
                        <a:buChar char="•"/>
                      </a:pPr>
                      <a:r>
                        <a:rPr lang="en-GB" sz="800" dirty="0">
                          <a:latin typeface="Sassoon Primary Std" panose="020B0503020103030203" pitchFamily="34" charset="0"/>
                        </a:rPr>
                        <a:t>Beast hunts</a:t>
                      </a:r>
                    </a:p>
                    <a:p>
                      <a:pPr marL="171450" indent="-171450">
                        <a:buFont typeface="Arial" panose="020B0604020202020204" pitchFamily="34" charset="0"/>
                        <a:buChar char="•"/>
                      </a:pPr>
                      <a:r>
                        <a:rPr lang="en-GB" sz="800" dirty="0">
                          <a:latin typeface="Sassoon Primary Std" panose="020B0503020103030203" pitchFamily="34" charset="0"/>
                        </a:rPr>
                        <a:t>Performances by trained animals</a:t>
                      </a:r>
                    </a:p>
                    <a:p>
                      <a:pPr marL="171450" indent="-171450">
                        <a:buFont typeface="Arial" panose="020B0604020202020204" pitchFamily="34" charset="0"/>
                        <a:buChar char="•"/>
                      </a:pPr>
                      <a:r>
                        <a:rPr lang="en-GB" sz="800" dirty="0">
                          <a:latin typeface="Sassoon Primary Std" panose="020B0503020103030203" pitchFamily="34" charset="0"/>
                        </a:rPr>
                        <a:t>Some other extraordinary events, such as sea battles in a flooded arena</a:t>
                      </a:r>
                    </a:p>
                  </a:txBody>
                  <a:tcPr/>
                </a:tc>
                <a:tc>
                  <a:txBody>
                    <a:bodyPr/>
                    <a:lstStyle/>
                    <a:p>
                      <a:r>
                        <a:rPr lang="en-GB" sz="800" dirty="0">
                          <a:latin typeface="Sassoon Primary Std" panose="020B0503020103030203" pitchFamily="34" charset="0"/>
                        </a:rPr>
                        <a:t>Hosted comedies, mimes and pantomimes</a:t>
                      </a:r>
                    </a:p>
                  </a:txBody>
                  <a:tcPr/>
                </a:tc>
                <a:tc>
                  <a:txBody>
                    <a:bodyPr/>
                    <a:lstStyle/>
                    <a:p>
                      <a:pPr marL="0" indent="0">
                        <a:buFont typeface="Arial" panose="020B0604020202020204" pitchFamily="34" charset="0"/>
                        <a:buNone/>
                      </a:pPr>
                      <a:r>
                        <a:rPr lang="en-GB" sz="800" dirty="0">
                          <a:latin typeface="Sassoon Primary Std" panose="020B0503020103030203" pitchFamily="34" charset="0"/>
                        </a:rPr>
                        <a:t>People might go to the baths to:</a:t>
                      </a:r>
                    </a:p>
                    <a:p>
                      <a:pPr marL="171450" indent="-171450">
                        <a:buFont typeface="Arial" panose="020B0604020202020204" pitchFamily="34" charset="0"/>
                        <a:buChar char="•"/>
                      </a:pPr>
                      <a:r>
                        <a:rPr lang="en-GB" sz="800" dirty="0">
                          <a:latin typeface="Sassoon Primary Std" panose="020B0503020103030203" pitchFamily="34" charset="0"/>
                        </a:rPr>
                        <a:t>Get washed</a:t>
                      </a:r>
                    </a:p>
                    <a:p>
                      <a:pPr marL="171450" indent="-171450">
                        <a:buFont typeface="Arial" panose="020B0604020202020204" pitchFamily="34" charset="0"/>
                        <a:buChar char="•"/>
                      </a:pPr>
                      <a:r>
                        <a:rPr lang="en-GB" sz="800" dirty="0">
                          <a:latin typeface="Sassoon Primary Std" panose="020B0503020103030203" pitchFamily="34" charset="0"/>
                        </a:rPr>
                        <a:t>Exercise</a:t>
                      </a:r>
                    </a:p>
                    <a:p>
                      <a:pPr marL="171450" indent="-171450">
                        <a:buFont typeface="Arial" panose="020B0604020202020204" pitchFamily="34" charset="0"/>
                        <a:buChar char="•"/>
                      </a:pPr>
                      <a:r>
                        <a:rPr lang="en-GB" sz="800" dirty="0">
                          <a:latin typeface="Sassoon Primary Std" panose="020B0503020103030203" pitchFamily="34" charset="0"/>
                        </a:rPr>
                        <a:t>To be seen and show off their power and status if they were rich men</a:t>
                      </a:r>
                    </a:p>
                    <a:p>
                      <a:pPr marL="171450" indent="-171450">
                        <a:buFont typeface="Arial" panose="020B0604020202020204" pitchFamily="34" charset="0"/>
                        <a:buChar char="•"/>
                      </a:pPr>
                      <a:r>
                        <a:rPr lang="en-GB" sz="800" dirty="0">
                          <a:latin typeface="Sassoon Primary Std" panose="020B0503020103030203" pitchFamily="34" charset="0"/>
                        </a:rPr>
                        <a:t>To meet rich and powerful people and try to get dinner invitations</a:t>
                      </a:r>
                    </a:p>
                    <a:p>
                      <a:pPr marL="171450" indent="-171450">
                        <a:buFont typeface="Arial" panose="020B0604020202020204" pitchFamily="34" charset="0"/>
                        <a:buChar char="•"/>
                      </a:pPr>
                      <a:r>
                        <a:rPr lang="en-GB" sz="800" dirty="0">
                          <a:latin typeface="Sassoon Primary Std" panose="020B0503020103030203" pitchFamily="34" charset="0"/>
                        </a:rPr>
                        <a:t>Meet friends and relax</a:t>
                      </a:r>
                    </a:p>
                    <a:p>
                      <a:pPr marL="171450" indent="-171450">
                        <a:buFont typeface="Arial" panose="020B0604020202020204" pitchFamily="34" charset="0"/>
                        <a:buChar char="•"/>
                      </a:pPr>
                      <a:r>
                        <a:rPr lang="en-GB" sz="800" dirty="0">
                          <a:latin typeface="Sassoon Primary Std" panose="020B0503020103030203" pitchFamily="34" charset="0"/>
                        </a:rPr>
                        <a:t>Hold business meetings</a:t>
                      </a:r>
                    </a:p>
                    <a:p>
                      <a:pPr marL="171450" indent="-171450">
                        <a:buFont typeface="Arial" panose="020B0604020202020204" pitchFamily="34" charset="0"/>
                        <a:buChar char="•"/>
                      </a:pPr>
                      <a:r>
                        <a:rPr lang="en-GB" sz="800" dirty="0">
                          <a:latin typeface="Sassoon Primary Std" panose="020B0503020103030203" pitchFamily="34" charset="0"/>
                        </a:rPr>
                        <a:t>Buy snacks and drinks</a:t>
                      </a:r>
                    </a:p>
                  </a:txBody>
                  <a:tcPr/>
                </a:tc>
                <a:extLst>
                  <a:ext uri="{0D108BD9-81ED-4DB2-BD59-A6C34878D82A}">
                    <a16:rowId xmlns:a16="http://schemas.microsoft.com/office/drawing/2014/main" val="3453742141"/>
                  </a:ext>
                </a:extLst>
              </a:tr>
              <a:tr h="3022909">
                <a:tc>
                  <a:txBody>
                    <a:bodyPr/>
                    <a:lstStyle/>
                    <a:p>
                      <a:r>
                        <a:rPr lang="en-GB" sz="800" dirty="0">
                          <a:latin typeface="Sassoon Primary Std" panose="020B0503020103030203" pitchFamily="34" charset="0"/>
                        </a:rPr>
                        <a:t>Important features</a:t>
                      </a:r>
                    </a:p>
                  </a:txBody>
                  <a:tcPr/>
                </a:tc>
                <a:tc>
                  <a:txBody>
                    <a:bodyPr/>
                    <a:lstStyle/>
                    <a:p>
                      <a:pPr marL="285750" indent="-285750">
                        <a:buFont typeface="Arial" panose="020B0604020202020204" pitchFamily="34" charset="0"/>
                        <a:buChar char="•"/>
                      </a:pPr>
                      <a:r>
                        <a:rPr lang="en-GB" sz="800" dirty="0">
                          <a:latin typeface="Sassoon Primary Std" panose="020B0503020103030203" pitchFamily="34" charset="0"/>
                        </a:rPr>
                        <a:t>Size of track: 600m long, 150m wide</a:t>
                      </a:r>
                    </a:p>
                    <a:p>
                      <a:pPr marL="285750" indent="-285750">
                        <a:buFont typeface="Arial" panose="020B0604020202020204" pitchFamily="34" charset="0"/>
                        <a:buChar char="•"/>
                      </a:pPr>
                      <a:r>
                        <a:rPr lang="en-GB" sz="800" dirty="0">
                          <a:latin typeface="Sassoon Primary Std" panose="020B0503020103030203" pitchFamily="34" charset="0"/>
                        </a:rPr>
                        <a:t>Dividing bank down the middle called the </a:t>
                      </a:r>
                      <a:r>
                        <a:rPr lang="en-GB" sz="800" b="1" dirty="0">
                          <a:latin typeface="Sassoon Primary Std" panose="020B0503020103030203" pitchFamily="34" charset="0"/>
                        </a:rPr>
                        <a:t>spina</a:t>
                      </a:r>
                      <a:r>
                        <a:rPr lang="en-GB" sz="800" dirty="0">
                          <a:latin typeface="Sassoon Primary Std" panose="020B0503020103030203" pitchFamily="34" charset="0"/>
                        </a:rPr>
                        <a:t> (spine)</a:t>
                      </a:r>
                    </a:p>
                    <a:p>
                      <a:pPr marL="285750" indent="-285750">
                        <a:buFont typeface="Arial" panose="020B0604020202020204" pitchFamily="34" charset="0"/>
                        <a:buChar char="•"/>
                      </a:pPr>
                      <a:r>
                        <a:rPr lang="en-GB" sz="800" dirty="0">
                          <a:latin typeface="Sassoon Primary Std" panose="020B0503020103030203" pitchFamily="34" charset="0"/>
                        </a:rPr>
                        <a:t>Turning points at either end decorated with bronze posts covered with gold called </a:t>
                      </a:r>
                      <a:r>
                        <a:rPr lang="en-GB" sz="800" b="1" dirty="0" err="1">
                          <a:latin typeface="Sassoon Primary Std" panose="020B0503020103030203" pitchFamily="34" charset="0"/>
                        </a:rPr>
                        <a:t>metae</a:t>
                      </a:r>
                      <a:endParaRPr lang="en-GB" sz="800" b="1" dirty="0">
                        <a:latin typeface="Sassoon Primary Std" panose="020B0503020103030203" pitchFamily="34" charset="0"/>
                      </a:endParaRPr>
                    </a:p>
                    <a:p>
                      <a:pPr marL="285750" indent="-285750">
                        <a:buFont typeface="Arial" panose="020B0604020202020204" pitchFamily="34" charset="0"/>
                        <a:buChar char="•"/>
                      </a:pPr>
                      <a:r>
                        <a:rPr lang="en-GB" sz="800" b="0" dirty="0">
                          <a:latin typeface="Sassoon Primary Std" panose="020B0503020103030203" pitchFamily="34" charset="0"/>
                        </a:rPr>
                        <a:t>13</a:t>
                      </a:r>
                      <a:r>
                        <a:rPr lang="en-GB" sz="800" b="0" baseline="30000" dirty="0">
                          <a:latin typeface="Sassoon Primary Std" panose="020B0503020103030203" pitchFamily="34" charset="0"/>
                        </a:rPr>
                        <a:t>th</a:t>
                      </a:r>
                      <a:r>
                        <a:rPr lang="en-GB" sz="800" b="0" dirty="0">
                          <a:latin typeface="Sassoon Primary Std" panose="020B0503020103030203" pitchFamily="34" charset="0"/>
                        </a:rPr>
                        <a:t> century BC red granite </a:t>
                      </a:r>
                      <a:r>
                        <a:rPr lang="en-GB" sz="800" b="1" dirty="0">
                          <a:latin typeface="Sassoon Primary Std" panose="020B0503020103030203" pitchFamily="34" charset="0"/>
                        </a:rPr>
                        <a:t>obelisk</a:t>
                      </a:r>
                      <a:r>
                        <a:rPr lang="en-GB" sz="800" b="0" dirty="0">
                          <a:latin typeface="Sassoon Primary Std" panose="020B0503020103030203" pitchFamily="34" charset="0"/>
                        </a:rPr>
                        <a:t> (tall stone monument) on the spina, brought from Egypt by Augustus. Symbols of the gods along the spina</a:t>
                      </a:r>
                    </a:p>
                    <a:p>
                      <a:pPr marL="285750" indent="-285750">
                        <a:buFont typeface="Arial" panose="020B0604020202020204" pitchFamily="34" charset="0"/>
                        <a:buChar char="•"/>
                      </a:pPr>
                      <a:r>
                        <a:rPr lang="en-GB" sz="800" b="0" dirty="0">
                          <a:latin typeface="Sassoon Primary Std" panose="020B0503020103030203" pitchFamily="34" charset="0"/>
                        </a:rPr>
                        <a:t>Seven large wooden eggs on spina, used to count laps. Later replaced by seven bronze dolphins.</a:t>
                      </a:r>
                    </a:p>
                    <a:p>
                      <a:pPr marL="285750" indent="-285750">
                        <a:buFont typeface="Arial" panose="020B0604020202020204" pitchFamily="34" charset="0"/>
                        <a:buChar char="•"/>
                      </a:pPr>
                      <a:r>
                        <a:rPr lang="en-GB" sz="800" b="1" dirty="0">
                          <a:latin typeface="Sassoon Primary Std" panose="020B0503020103030203" pitchFamily="34" charset="0"/>
                        </a:rPr>
                        <a:t>Carceres </a:t>
                      </a:r>
                      <a:r>
                        <a:rPr lang="en-GB" sz="800" b="0" dirty="0">
                          <a:latin typeface="Sassoon Primary Std" panose="020B0503020103030203" pitchFamily="34" charset="0"/>
                        </a:rPr>
                        <a:t>(Starting cages) constructed to stagger the racers as certain starting positions were better than others</a:t>
                      </a:r>
                    </a:p>
                    <a:p>
                      <a:pPr marL="285750" indent="-285750">
                        <a:buFont typeface="Arial" panose="020B0604020202020204" pitchFamily="34" charset="0"/>
                        <a:buChar char="•"/>
                      </a:pPr>
                      <a:r>
                        <a:rPr lang="en-GB" sz="800" b="0" dirty="0">
                          <a:latin typeface="Sassoon Primary Std" panose="020B0503020103030203" pitchFamily="34" charset="0"/>
                        </a:rPr>
                        <a:t>Three tiers of seating: </a:t>
                      </a:r>
                    </a:p>
                    <a:p>
                      <a:pPr marL="285750" indent="-285750">
                        <a:buFont typeface="Wingdings" panose="05000000000000000000" pitchFamily="2" charset="2"/>
                        <a:buChar char="Ø"/>
                      </a:pPr>
                      <a:r>
                        <a:rPr lang="en-GB" sz="800" b="0" dirty="0">
                          <a:latin typeface="Sassoon Primary Std" panose="020B0503020103030203" pitchFamily="34" charset="0"/>
                        </a:rPr>
                        <a:t>Lowest: VIPs, state priests, senators and wealthy equites</a:t>
                      </a:r>
                    </a:p>
                    <a:p>
                      <a:pPr marL="285750" indent="-285750">
                        <a:buFont typeface="Wingdings" panose="05000000000000000000" pitchFamily="2" charset="2"/>
                        <a:buChar char="Ø"/>
                      </a:pPr>
                      <a:r>
                        <a:rPr lang="en-GB" sz="800" b="0" dirty="0">
                          <a:latin typeface="Sassoon Primary Std" panose="020B0503020103030203" pitchFamily="34" charset="0"/>
                        </a:rPr>
                        <a:t>Middle: Anyone, including men, women and children.</a:t>
                      </a:r>
                    </a:p>
                    <a:p>
                      <a:pPr marL="285750" indent="-285750">
                        <a:buFont typeface="Wingdings" panose="05000000000000000000" pitchFamily="2" charset="2"/>
                        <a:buChar char="Ø"/>
                      </a:pPr>
                      <a:r>
                        <a:rPr lang="en-GB" sz="800" b="0" dirty="0">
                          <a:latin typeface="Sassoon Primary Std" panose="020B0503020103030203" pitchFamily="34" charset="0"/>
                        </a:rPr>
                        <a:t>Top: Possibly standing only</a:t>
                      </a:r>
                    </a:p>
                    <a:p>
                      <a:pPr marL="285750" indent="-285750">
                        <a:buFont typeface="Arial" panose="020B0604020202020204" pitchFamily="34" charset="0"/>
                        <a:buChar char="•"/>
                      </a:pPr>
                      <a:r>
                        <a:rPr lang="en-GB" sz="800" b="0" dirty="0">
                          <a:latin typeface="Sassoon Primary Std" panose="020B0503020103030203" pitchFamily="34" charset="0"/>
                        </a:rPr>
                        <a:t>Imperial box on one side</a:t>
                      </a:r>
                      <a:endParaRPr lang="en-GB" sz="800" dirty="0">
                        <a:latin typeface="Sassoon Primary Std" panose="020B0503020103030203" pitchFamily="34" charset="0"/>
                      </a:endParaRPr>
                    </a:p>
                  </a:txBody>
                  <a:tcPr/>
                </a:tc>
                <a:tc>
                  <a:txBody>
                    <a:bodyPr/>
                    <a:lstStyle/>
                    <a:p>
                      <a:pPr marL="171450" indent="-171450">
                        <a:buFont typeface="Arial" panose="020B0604020202020204" pitchFamily="34" charset="0"/>
                        <a:buChar char="•"/>
                      </a:pPr>
                      <a:r>
                        <a:rPr lang="en-GB" sz="800" dirty="0">
                          <a:latin typeface="Sassoon Primary Std" panose="020B0503020103030203" pitchFamily="34" charset="0"/>
                        </a:rPr>
                        <a:t>Constructed around four concentric circles and a series of archways </a:t>
                      </a:r>
                    </a:p>
                    <a:p>
                      <a:pPr marL="171450" indent="-171450">
                        <a:buFont typeface="Arial" panose="020B0604020202020204" pitchFamily="34" charset="0"/>
                        <a:buChar char="•"/>
                      </a:pPr>
                      <a:r>
                        <a:rPr lang="en-GB" sz="800" dirty="0">
                          <a:latin typeface="Sassoon Primary Std" panose="020B0503020103030203" pitchFamily="34" charset="0"/>
                        </a:rPr>
                        <a:t>Four pathways from outer wall to arena with toilets and drinking fountains,</a:t>
                      </a:r>
                    </a:p>
                    <a:p>
                      <a:pPr marL="171450" indent="-171450">
                        <a:buFont typeface="Arial" panose="020B0604020202020204" pitchFamily="34" charset="0"/>
                        <a:buChar char="•"/>
                      </a:pPr>
                      <a:r>
                        <a:rPr lang="en-GB" sz="800" b="1" dirty="0">
                          <a:latin typeface="Sassoon Primary Std" panose="020B0503020103030203" pitchFamily="34" charset="0"/>
                        </a:rPr>
                        <a:t>Vomitoria: </a:t>
                      </a:r>
                      <a:r>
                        <a:rPr lang="en-GB" sz="800" b="0" dirty="0">
                          <a:latin typeface="Sassoon Primary Std" panose="020B0503020103030203" pitchFamily="34" charset="0"/>
                        </a:rPr>
                        <a:t>staircases allowing fast exit</a:t>
                      </a:r>
                    </a:p>
                    <a:p>
                      <a:pPr marL="171450" indent="-171450">
                        <a:buFont typeface="Arial" panose="020B0604020202020204" pitchFamily="34" charset="0"/>
                        <a:buChar char="•"/>
                      </a:pPr>
                      <a:r>
                        <a:rPr lang="en-GB" sz="800" b="0" dirty="0">
                          <a:latin typeface="Sassoon Primary Std" panose="020B0503020103030203" pitchFamily="34" charset="0"/>
                        </a:rPr>
                        <a:t>Eighty entrances with four ornate ones (possibly for VIPs), two of which are decorated (see above)</a:t>
                      </a:r>
                    </a:p>
                    <a:p>
                      <a:pPr marL="171450" indent="-171450">
                        <a:buFont typeface="Arial" panose="020B0604020202020204" pitchFamily="34" charset="0"/>
                        <a:buChar char="•"/>
                      </a:pPr>
                      <a:r>
                        <a:rPr lang="en-GB" sz="800" b="0" dirty="0">
                          <a:latin typeface="Sassoon Primary Std" panose="020B0503020103030203" pitchFamily="34" charset="0"/>
                        </a:rPr>
                        <a:t>Awning which could be pulled over spectators in event of heat</a:t>
                      </a:r>
                    </a:p>
                    <a:p>
                      <a:pPr marL="171450" indent="-171450">
                        <a:buFont typeface="Arial" panose="020B0604020202020204" pitchFamily="34" charset="0"/>
                        <a:buChar char="•"/>
                      </a:pPr>
                      <a:r>
                        <a:rPr lang="en-GB" sz="800" b="0" dirty="0">
                          <a:latin typeface="Sassoon Primary Std" panose="020B0503020103030203" pitchFamily="34" charset="0"/>
                        </a:rPr>
                        <a:t>Seating by social class:</a:t>
                      </a:r>
                    </a:p>
                    <a:p>
                      <a:pPr marL="171450" indent="-171450">
                        <a:buFont typeface="Wingdings" panose="05000000000000000000" pitchFamily="2" charset="2"/>
                        <a:buChar char="Ø"/>
                      </a:pPr>
                      <a:r>
                        <a:rPr lang="en-GB" sz="800" b="0" dirty="0">
                          <a:latin typeface="Sassoon Primary Std" panose="020B0503020103030203" pitchFamily="34" charset="0"/>
                        </a:rPr>
                        <a:t>Ground floor: imperial box, special seats for Vestal Virgins, seating for senators</a:t>
                      </a:r>
                    </a:p>
                    <a:p>
                      <a:pPr marL="171450" indent="-171450">
                        <a:buFont typeface="Wingdings" panose="05000000000000000000" pitchFamily="2" charset="2"/>
                        <a:buChar char="Ø"/>
                      </a:pPr>
                      <a:r>
                        <a:rPr lang="en-GB" sz="800" b="0" dirty="0">
                          <a:latin typeface="Sassoon Primary Std" panose="020B0503020103030203" pitchFamily="34" charset="0"/>
                        </a:rPr>
                        <a:t>First tier: equites</a:t>
                      </a:r>
                    </a:p>
                    <a:p>
                      <a:pPr marL="171450" indent="-171450">
                        <a:buFont typeface="Wingdings" panose="05000000000000000000" pitchFamily="2" charset="2"/>
                        <a:buChar char="Ø"/>
                      </a:pPr>
                      <a:r>
                        <a:rPr lang="en-GB" sz="800" b="0" dirty="0">
                          <a:latin typeface="Sassoon Primary Std" panose="020B0503020103030203" pitchFamily="34" charset="0"/>
                        </a:rPr>
                        <a:t> Second tier: ordinary citizens</a:t>
                      </a:r>
                    </a:p>
                    <a:p>
                      <a:pPr marL="171450" indent="-171450">
                        <a:buFont typeface="Wingdings" panose="05000000000000000000" pitchFamily="2" charset="2"/>
                        <a:buChar char="Ø"/>
                      </a:pPr>
                      <a:r>
                        <a:rPr lang="en-GB" sz="800" b="0" dirty="0">
                          <a:latin typeface="Sassoon Primary Std" panose="020B0503020103030203" pitchFamily="34" charset="0"/>
                        </a:rPr>
                        <a:t> Third tier: women, slaves and the poor</a:t>
                      </a:r>
                    </a:p>
                    <a:p>
                      <a:pPr marL="171450" indent="-171450">
                        <a:buFont typeface="Arial" panose="020B0604020202020204" pitchFamily="34" charset="0"/>
                        <a:buChar char="•"/>
                      </a:pPr>
                      <a:r>
                        <a:rPr lang="en-GB" sz="800" b="0" dirty="0">
                          <a:latin typeface="Sassoon Primary Std" panose="020B0503020103030203" pitchFamily="34" charset="0"/>
                        </a:rPr>
                        <a:t>Archers stood by arena to shoot animals which threatened spectators</a:t>
                      </a:r>
                    </a:p>
                    <a:p>
                      <a:pPr marL="171450" indent="-171450">
                        <a:buFont typeface="Arial" panose="020B0604020202020204" pitchFamily="34" charset="0"/>
                        <a:buChar char="•"/>
                      </a:pPr>
                      <a:r>
                        <a:rPr lang="en-GB" sz="800" b="0" dirty="0">
                          <a:latin typeface="Sassoon Primary Std" panose="020B0503020103030203" pitchFamily="34" charset="0"/>
                        </a:rPr>
                        <a:t>Network of tunnels, cages and lifts under the arena. Animals held in these and sent out through trapdoors</a:t>
                      </a:r>
                    </a:p>
                    <a:p>
                      <a:pPr marL="171450" indent="-171450">
                        <a:buFont typeface="Arial" panose="020B0604020202020204" pitchFamily="34" charset="0"/>
                        <a:buChar char="•"/>
                      </a:pPr>
                      <a:r>
                        <a:rPr lang="en-GB" sz="800" b="0" dirty="0">
                          <a:latin typeface="Sassoon Primary Std" panose="020B0503020103030203" pitchFamily="34" charset="0"/>
                        </a:rPr>
                        <a:t>Underground area linked to a point outside the stadium so that spectators would be surprised by the animals</a:t>
                      </a:r>
                    </a:p>
                    <a:p>
                      <a:pPr marL="171450" indent="-171450">
                        <a:buFont typeface="Arial" panose="020B0604020202020204" pitchFamily="34" charset="0"/>
                        <a:buChar char="•"/>
                      </a:pPr>
                      <a:endParaRPr lang="en-GB" sz="800" b="1" dirty="0">
                        <a:latin typeface="Sassoon Primary Std" panose="020B0503020103030203" pitchFamily="34" charset="0"/>
                      </a:endParaRPr>
                    </a:p>
                  </a:txBody>
                  <a:tcPr/>
                </a:tc>
                <a:tc>
                  <a:txBody>
                    <a:bodyPr/>
                    <a:lstStyle/>
                    <a:p>
                      <a:pPr marL="171450" indent="-171450">
                        <a:buFont typeface="Arial" panose="020B0604020202020204" pitchFamily="34" charset="0"/>
                        <a:buChar char="•"/>
                      </a:pPr>
                      <a:r>
                        <a:rPr lang="en-GB" sz="800" dirty="0">
                          <a:latin typeface="Sassoon Primary Std" panose="020B0503020103030203" pitchFamily="34" charset="0"/>
                        </a:rPr>
                        <a:t>Renovated by </a:t>
                      </a:r>
                      <a:r>
                        <a:rPr lang="en-GB" sz="800" dirty="0" err="1">
                          <a:latin typeface="Sassoon Primary Std" panose="020B0503020103030203" pitchFamily="34" charset="0"/>
                        </a:rPr>
                        <a:t>Holconii</a:t>
                      </a:r>
                      <a:r>
                        <a:rPr lang="en-GB" sz="800" dirty="0">
                          <a:latin typeface="Sassoon Primary Std" panose="020B0503020103030203" pitchFamily="34" charset="0"/>
                        </a:rPr>
                        <a:t> family with crypt, boxes (above main seating) and theatre seating</a:t>
                      </a:r>
                    </a:p>
                    <a:p>
                      <a:pPr marL="171450" indent="-171450">
                        <a:buFont typeface="Arial" panose="020B0604020202020204" pitchFamily="34" charset="0"/>
                        <a:buChar char="•"/>
                      </a:pPr>
                      <a:r>
                        <a:rPr lang="en-GB" sz="800" dirty="0">
                          <a:latin typeface="Sassoon Primary Std" panose="020B0503020103030203" pitchFamily="34" charset="0"/>
                        </a:rPr>
                        <a:t>All seating (except upper section) built into hill in Greek fashion. Seating tiered:</a:t>
                      </a:r>
                    </a:p>
                    <a:p>
                      <a:pPr marL="171450" indent="-171450">
                        <a:buFont typeface="Wingdings" panose="05000000000000000000" pitchFamily="2" charset="2"/>
                        <a:buChar char="Ø"/>
                      </a:pPr>
                      <a:r>
                        <a:rPr lang="en-GB" sz="800" dirty="0">
                          <a:latin typeface="Sassoon Primary Std" panose="020B0503020103030203" pitchFamily="34" charset="0"/>
                        </a:rPr>
                        <a:t>Lower tier made of marble: VIPs</a:t>
                      </a:r>
                    </a:p>
                    <a:p>
                      <a:pPr marL="171450" indent="-171450">
                        <a:buFont typeface="Wingdings" panose="05000000000000000000" pitchFamily="2" charset="2"/>
                        <a:buChar char="Ø"/>
                      </a:pPr>
                      <a:r>
                        <a:rPr lang="en-GB" sz="800" dirty="0">
                          <a:latin typeface="Sassoon Primary Std" panose="020B0503020103030203" pitchFamily="34" charset="0"/>
                        </a:rPr>
                        <a:t>Second tier: other free citizens</a:t>
                      </a:r>
                    </a:p>
                    <a:p>
                      <a:pPr marL="171450" indent="-171450">
                        <a:buFont typeface="Wingdings" panose="05000000000000000000" pitchFamily="2" charset="2"/>
                        <a:buChar char="Ø"/>
                      </a:pPr>
                      <a:r>
                        <a:rPr lang="en-GB" sz="800" dirty="0">
                          <a:latin typeface="Sassoon Primary Std" panose="020B0503020103030203" pitchFamily="34" charset="0"/>
                        </a:rPr>
                        <a:t>Third tier: freedmen, slaves and women   </a:t>
                      </a:r>
                    </a:p>
                    <a:p>
                      <a:pPr marL="171450" indent="-171450">
                        <a:buFont typeface="Arial" panose="020B0604020202020204" pitchFamily="34" charset="0"/>
                        <a:buChar char="•"/>
                      </a:pPr>
                      <a:r>
                        <a:rPr lang="en-GB" sz="800" dirty="0">
                          <a:latin typeface="Sassoon Primary Std" panose="020B0503020103030203" pitchFamily="34" charset="0"/>
                        </a:rPr>
                        <a:t>Awning to shade spectators	 </a:t>
                      </a:r>
                    </a:p>
                    <a:p>
                      <a:pPr marL="171450" indent="-171450">
                        <a:buFont typeface="Arial" panose="020B0604020202020204" pitchFamily="34" charset="0"/>
                        <a:buChar char="•"/>
                      </a:pPr>
                      <a:r>
                        <a:rPr lang="en-GB" sz="800" dirty="0">
                          <a:latin typeface="Sassoon Primary Std" panose="020B0503020103030203" pitchFamily="34" charset="0"/>
                        </a:rPr>
                        <a:t>Orchestra in front of stage in Greek fashion. Probably used for VIP seating unless a Greek play was happening.</a:t>
                      </a:r>
                    </a:p>
                    <a:p>
                      <a:pPr marL="171450" indent="-171450">
                        <a:buFont typeface="Arial" panose="020B0604020202020204" pitchFamily="34" charset="0"/>
                        <a:buChar char="•"/>
                      </a:pPr>
                      <a:r>
                        <a:rPr lang="en-GB" sz="800" dirty="0">
                          <a:latin typeface="Sassoon Primary Std" panose="020B0503020103030203" pitchFamily="34" charset="0"/>
                        </a:rPr>
                        <a:t>Elaborate </a:t>
                      </a:r>
                      <a:r>
                        <a:rPr lang="en-GB" sz="800" b="1" dirty="0">
                          <a:latin typeface="Sassoon Primary Std" panose="020B0503020103030203" pitchFamily="34" charset="0"/>
                        </a:rPr>
                        <a:t>scaena frons </a:t>
                      </a:r>
                      <a:r>
                        <a:rPr lang="en-GB" sz="800" b="0" dirty="0">
                          <a:latin typeface="Sassoon Primary Std" panose="020B0503020103030203" pitchFamily="34" charset="0"/>
                        </a:rPr>
                        <a:t>(front scene) behind stage</a:t>
                      </a:r>
                    </a:p>
                    <a:p>
                      <a:pPr marL="171450" indent="-171450">
                        <a:buFont typeface="Arial" panose="020B0604020202020204" pitchFamily="34" charset="0"/>
                        <a:buChar char="•"/>
                      </a:pPr>
                      <a:r>
                        <a:rPr lang="en-GB" sz="800" b="0" dirty="0">
                          <a:latin typeface="Sassoon Primary Std" panose="020B0503020103030203" pitchFamily="34" charset="0"/>
                        </a:rPr>
                        <a:t>Stage raised on pillars, leaving space below it to move stage machinery and props</a:t>
                      </a:r>
                    </a:p>
                  </a:txBody>
                  <a:tcPr/>
                </a:tc>
                <a:tc>
                  <a:txBody>
                    <a:bodyPr/>
                    <a:lstStyle/>
                    <a:p>
                      <a:pPr marL="171450" indent="-171450">
                        <a:buFont typeface="Arial" panose="020B0604020202020204" pitchFamily="34" charset="0"/>
                        <a:buChar char="•"/>
                      </a:pPr>
                      <a:r>
                        <a:rPr lang="en-GB" sz="800" dirty="0">
                          <a:latin typeface="Sassoon Primary Std" panose="020B0503020103030203" pitchFamily="34" charset="0"/>
                        </a:rPr>
                        <a:t>Separate areas for both men and women (women’s area was smaller with smaller rooms). Men and women could visit at the same time (baths without both sections would require women to visit in the morning and men in the afternoon). Men and women each had:</a:t>
                      </a:r>
                    </a:p>
                    <a:p>
                      <a:pPr marL="171450" indent="-171450">
                        <a:buFont typeface="Wingdings" panose="05000000000000000000" pitchFamily="2" charset="2"/>
                        <a:buChar char="Ø"/>
                      </a:pPr>
                      <a:r>
                        <a:rPr lang="en-GB" sz="800" dirty="0">
                          <a:latin typeface="Sassoon Primary Std" panose="020B0503020103030203" pitchFamily="34" charset="0"/>
                        </a:rPr>
                        <a:t>An entrance</a:t>
                      </a:r>
                    </a:p>
                    <a:p>
                      <a:pPr marL="171450" indent="-171450">
                        <a:buFont typeface="Wingdings" panose="05000000000000000000" pitchFamily="2" charset="2"/>
                        <a:buChar char="Ø"/>
                      </a:pPr>
                      <a:r>
                        <a:rPr lang="en-GB" sz="800" dirty="0">
                          <a:latin typeface="Sassoon Primary Std" panose="020B0503020103030203" pitchFamily="34" charset="0"/>
                        </a:rPr>
                        <a:t>An </a:t>
                      </a:r>
                      <a:r>
                        <a:rPr lang="en-GB" sz="800" b="1" dirty="0">
                          <a:latin typeface="Sassoon Primary Std" panose="020B0503020103030203" pitchFamily="34" charset="0"/>
                        </a:rPr>
                        <a:t>apodyterium </a:t>
                      </a:r>
                      <a:r>
                        <a:rPr lang="en-GB" sz="800" b="0" dirty="0">
                          <a:latin typeface="Sassoon Primary Std" panose="020B0503020103030203" pitchFamily="34" charset="0"/>
                        </a:rPr>
                        <a:t>(changing room- slaves were probably available to watch people’s possessions)</a:t>
                      </a:r>
                    </a:p>
                    <a:p>
                      <a:pPr marL="171450" indent="-171450">
                        <a:buFont typeface="Wingdings" panose="05000000000000000000" pitchFamily="2" charset="2"/>
                        <a:buChar char="Ø"/>
                      </a:pPr>
                      <a:r>
                        <a:rPr lang="en-GB" sz="800" b="0" dirty="0">
                          <a:latin typeface="Sassoon Primary Std" panose="020B0503020103030203" pitchFamily="34" charset="0"/>
                        </a:rPr>
                        <a:t>A </a:t>
                      </a:r>
                      <a:r>
                        <a:rPr lang="en-GB" sz="800" b="1" dirty="0">
                          <a:latin typeface="Sassoon Primary Std" panose="020B0503020103030203" pitchFamily="34" charset="0"/>
                        </a:rPr>
                        <a:t>tepidarium </a:t>
                      </a:r>
                      <a:r>
                        <a:rPr lang="en-GB" sz="800" b="0" dirty="0">
                          <a:latin typeface="Sassoon Primary Std" panose="020B0503020103030203" pitchFamily="34" charset="0"/>
                        </a:rPr>
                        <a:t>(warm room like a modern </a:t>
                      </a:r>
                      <a:r>
                        <a:rPr lang="en-GB" sz="800" b="0" dirty="0" err="1">
                          <a:latin typeface="Sassoon Primary Std" panose="020B0503020103030203" pitchFamily="34" charset="0"/>
                        </a:rPr>
                        <a:t>saunda</a:t>
                      </a:r>
                      <a:r>
                        <a:rPr lang="en-GB" sz="800" b="0" dirty="0">
                          <a:latin typeface="Sassoon Primary Std" panose="020B0503020103030203" pitchFamily="34" charset="0"/>
                        </a:rPr>
                        <a:t>)</a:t>
                      </a:r>
                    </a:p>
                    <a:p>
                      <a:pPr marL="171450" indent="-171450">
                        <a:buFont typeface="Wingdings" panose="05000000000000000000" pitchFamily="2" charset="2"/>
                        <a:buChar char="Ø"/>
                      </a:pPr>
                      <a:r>
                        <a:rPr lang="en-GB" sz="800" b="0" dirty="0">
                          <a:latin typeface="Sassoon Primary Std" panose="020B0503020103030203" pitchFamily="34" charset="0"/>
                        </a:rPr>
                        <a:t>A </a:t>
                      </a:r>
                      <a:r>
                        <a:rPr lang="en-GB" sz="800" b="1" dirty="0">
                          <a:latin typeface="Sassoon Primary Std" panose="020B0503020103030203" pitchFamily="34" charset="0"/>
                        </a:rPr>
                        <a:t>caldarium </a:t>
                      </a:r>
                      <a:r>
                        <a:rPr lang="en-GB" sz="800" b="0" dirty="0">
                          <a:latin typeface="Sassoon Primary Std" panose="020B0503020103030203" pitchFamily="34" charset="0"/>
                        </a:rPr>
                        <a:t>(hot room where people would get washed with hot water, have dirt scraped off them with olive oil and strigils and get massaged)</a:t>
                      </a:r>
                    </a:p>
                    <a:p>
                      <a:pPr marL="171450" indent="-171450">
                        <a:buFont typeface="Arial" panose="020B0604020202020204" pitchFamily="34" charset="0"/>
                        <a:buChar char="•"/>
                      </a:pPr>
                      <a:r>
                        <a:rPr lang="en-GB" sz="800" b="0" dirty="0">
                          <a:latin typeface="Sassoon Primary Std" panose="020B0503020103030203" pitchFamily="34" charset="0"/>
                        </a:rPr>
                        <a:t>The following were only found in the men’s area:</a:t>
                      </a:r>
                    </a:p>
                    <a:p>
                      <a:pPr marL="171450" indent="-171450">
                        <a:buFont typeface="Wingdings" panose="05000000000000000000" pitchFamily="2" charset="2"/>
                        <a:buChar char="Ø"/>
                      </a:pPr>
                      <a:r>
                        <a:rPr lang="en-GB" sz="800" b="0" dirty="0">
                          <a:latin typeface="Sassoon Primary Std" panose="020B0503020103030203" pitchFamily="34" charset="0"/>
                        </a:rPr>
                        <a:t>A </a:t>
                      </a:r>
                      <a:r>
                        <a:rPr lang="en-GB" sz="800" b="1" dirty="0">
                          <a:latin typeface="Sassoon Primary Std" panose="020B0503020103030203" pitchFamily="34" charset="0"/>
                        </a:rPr>
                        <a:t>palaestra </a:t>
                      </a:r>
                      <a:r>
                        <a:rPr lang="en-GB" sz="800" b="0" dirty="0">
                          <a:latin typeface="Sassoon Primary Std" panose="020B0503020103030203" pitchFamily="34" charset="0"/>
                        </a:rPr>
                        <a:t>(exercise ground. Women might have exercised in a corridor next to their apodyterium)</a:t>
                      </a:r>
                    </a:p>
                    <a:p>
                      <a:pPr marL="171450" indent="-171450">
                        <a:buFont typeface="Wingdings" panose="05000000000000000000" pitchFamily="2" charset="2"/>
                        <a:buChar char="Ø"/>
                      </a:pPr>
                      <a:r>
                        <a:rPr lang="en-GB" sz="800" b="0" dirty="0">
                          <a:latin typeface="Sassoon Primary Std" panose="020B0503020103030203" pitchFamily="34" charset="0"/>
                        </a:rPr>
                        <a:t>A </a:t>
                      </a:r>
                      <a:r>
                        <a:rPr lang="en-GB" sz="800" b="1" dirty="0">
                          <a:latin typeface="Sassoon Primary Std" panose="020B0503020103030203" pitchFamily="34" charset="0"/>
                        </a:rPr>
                        <a:t>frigidarium </a:t>
                      </a:r>
                      <a:r>
                        <a:rPr lang="en-GB" sz="800" b="0" dirty="0">
                          <a:latin typeface="Sassoon Primary Std" panose="020B0503020103030203" pitchFamily="34" charset="0"/>
                        </a:rPr>
                        <a:t>(cold room with a plunge pool, used to cool down after caldarium)</a:t>
                      </a:r>
                    </a:p>
                    <a:p>
                      <a:pPr marL="171450" indent="-171450">
                        <a:buFont typeface="Arial" panose="020B0604020202020204" pitchFamily="34" charset="0"/>
                        <a:buChar char="•"/>
                      </a:pPr>
                      <a:r>
                        <a:rPr lang="en-GB" sz="800" b="0" dirty="0">
                          <a:latin typeface="Sassoon Primary Std" panose="020B0503020103030203" pitchFamily="34" charset="0"/>
                        </a:rPr>
                        <a:t>A man might have visited their rooms in this order: </a:t>
                      </a:r>
                      <a:r>
                        <a:rPr lang="en-GB" sz="800" b="0" u="sng" dirty="0">
                          <a:latin typeface="Sassoon Primary Std" panose="020B0503020103030203" pitchFamily="34" charset="0"/>
                        </a:rPr>
                        <a:t>entrance -&gt; apodyterium -&gt; palaestra -&gt; tepidarium -&gt; caldarium -&gt; frigidarium</a:t>
                      </a:r>
                      <a:endParaRPr lang="en-GB" sz="800" b="0" u="none" dirty="0">
                        <a:latin typeface="Sassoon Primary Std" panose="020B0503020103030203" pitchFamily="34" charset="0"/>
                      </a:endParaRPr>
                    </a:p>
                    <a:p>
                      <a:pPr marL="171450" indent="-171450">
                        <a:buFont typeface="Arial" panose="020B0604020202020204" pitchFamily="34" charset="0"/>
                        <a:buChar char="•"/>
                      </a:pPr>
                      <a:r>
                        <a:rPr lang="en-GB" sz="800" b="0" u="none" dirty="0">
                          <a:latin typeface="Sassoon Primary Std" panose="020B0503020103030203" pitchFamily="34" charset="0"/>
                        </a:rPr>
                        <a:t>Women would have followed same path, maybe exercising in the corridor next to the apodyterium, though without visiting a frigidarium.</a:t>
                      </a:r>
                    </a:p>
                    <a:p>
                      <a:pPr marL="171450" indent="-171450">
                        <a:buFont typeface="Arial" panose="020B0604020202020204" pitchFamily="34" charset="0"/>
                        <a:buChar char="•"/>
                      </a:pPr>
                      <a:r>
                        <a:rPr lang="en-GB" sz="800" b="1" u="none" dirty="0">
                          <a:latin typeface="Sassoon Primary Std" panose="020B0503020103030203" pitchFamily="34" charset="0"/>
                        </a:rPr>
                        <a:t>Hypocaust </a:t>
                      </a:r>
                      <a:r>
                        <a:rPr lang="en-GB" sz="800" b="0" u="none" dirty="0">
                          <a:latin typeface="Sassoon Primary Std" panose="020B0503020103030203" pitchFamily="34" charset="0"/>
                        </a:rPr>
                        <a:t>system of underground heating used to heat warm rooms. </a:t>
                      </a:r>
                      <a:endParaRPr lang="en-GB" sz="800" dirty="0">
                        <a:latin typeface="Sassoon Primary Std" panose="020B0503020103030203" pitchFamily="34" charset="0"/>
                      </a:endParaRPr>
                    </a:p>
                    <a:p>
                      <a:pPr marL="171450" indent="-171450">
                        <a:buFont typeface="Wingdings" panose="05000000000000000000" pitchFamily="2" charset="2"/>
                        <a:buChar char="Ø"/>
                      </a:pPr>
                      <a:endParaRPr lang="en-GB" sz="800" dirty="0">
                        <a:latin typeface="Sassoon Primary Std" panose="020B0503020103030203" pitchFamily="34" charset="0"/>
                      </a:endParaRPr>
                    </a:p>
                  </a:txBody>
                  <a:tcPr/>
                </a:tc>
                <a:extLst>
                  <a:ext uri="{0D108BD9-81ED-4DB2-BD59-A6C34878D82A}">
                    <a16:rowId xmlns:a16="http://schemas.microsoft.com/office/drawing/2014/main" val="2567242509"/>
                  </a:ext>
                </a:extLst>
              </a:tr>
            </a:tbl>
          </a:graphicData>
        </a:graphic>
      </p:graphicFrame>
    </p:spTree>
    <p:extLst>
      <p:ext uri="{BB962C8B-B14F-4D97-AF65-F5344CB8AC3E}">
        <p14:creationId xmlns:p14="http://schemas.microsoft.com/office/powerpoint/2010/main" val="3145037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3FADF-1215-4262-B682-7A9777F53F50}"/>
              </a:ext>
            </a:extLst>
          </p:cNvPr>
          <p:cNvSpPr>
            <a:spLocks noGrp="1"/>
          </p:cNvSpPr>
          <p:nvPr>
            <p:ph type="title"/>
          </p:nvPr>
        </p:nvSpPr>
        <p:spPr>
          <a:xfrm>
            <a:off x="0" y="1"/>
            <a:ext cx="12192000" cy="579120"/>
          </a:xfrm>
          <a:solidFill>
            <a:schemeClr val="accent1">
              <a:lumMod val="20000"/>
              <a:lumOff val="80000"/>
            </a:schemeClr>
          </a:solidFill>
        </p:spPr>
        <p:txBody>
          <a:bodyPr>
            <a:normAutofit/>
          </a:bodyPr>
          <a:lstStyle/>
          <a:p>
            <a:r>
              <a:rPr lang="en-GB" sz="2800" dirty="0"/>
              <a:t>Gladiatorial fights</a:t>
            </a:r>
          </a:p>
        </p:txBody>
      </p:sp>
      <p:sp>
        <p:nvSpPr>
          <p:cNvPr id="3" name="Content Placeholder 2">
            <a:extLst>
              <a:ext uri="{FF2B5EF4-FFF2-40B4-BE49-F238E27FC236}">
                <a16:creationId xmlns:a16="http://schemas.microsoft.com/office/drawing/2014/main" id="{E2573C74-BA35-4F1F-A8B8-AC8E927A5C0C}"/>
              </a:ext>
            </a:extLst>
          </p:cNvPr>
          <p:cNvSpPr>
            <a:spLocks noGrp="1"/>
          </p:cNvSpPr>
          <p:nvPr>
            <p:ph idx="1"/>
          </p:nvPr>
        </p:nvSpPr>
        <p:spPr>
          <a:xfrm>
            <a:off x="0" y="579122"/>
            <a:ext cx="8178800" cy="6146798"/>
          </a:xfrm>
        </p:spPr>
        <p:txBody>
          <a:bodyPr>
            <a:normAutofit lnSpcReduction="10000"/>
          </a:bodyPr>
          <a:lstStyle/>
          <a:p>
            <a:pPr marL="0" indent="0">
              <a:buNone/>
            </a:pPr>
            <a:r>
              <a:rPr lang="en-GB" sz="1800" u="sng" dirty="0"/>
              <a:t>When they happened</a:t>
            </a:r>
          </a:p>
          <a:p>
            <a:pPr marL="0" indent="0">
              <a:buNone/>
            </a:pPr>
            <a:r>
              <a:rPr lang="en-GB" sz="1800" dirty="0"/>
              <a:t>Probably in the afternoon.</a:t>
            </a:r>
          </a:p>
          <a:p>
            <a:pPr marL="0" indent="0">
              <a:buNone/>
            </a:pPr>
            <a:r>
              <a:rPr lang="en-GB" sz="1800" u="sng" dirty="0"/>
              <a:t>What they involved</a:t>
            </a:r>
          </a:p>
          <a:p>
            <a:pPr marL="0" indent="0">
              <a:buNone/>
            </a:pPr>
            <a:r>
              <a:rPr lang="en-GB" sz="1800" dirty="0"/>
              <a:t>A procession, accompanied by music, would have started the gladiator fights, followed by an inspection of the gladiator’s weapons. Most bouts involved two gladiators, but some could involve more. A bout lasted about 15-20 minutes, and ended when one fighter surrendered by lifting up his finger. At this point, the emperor, after listening to the crowd’s response, use his thumb to give the order to either spare or kill the defeated gladiator (we do not have records about what his signal looked like). Usually gladiators were not killed, but those who were would be trained to not flinch or beg for mercy. After his death, a gladiator’s head would be hit by a mallet from an attendant, whilst another dressed as Mercury would prod the corpse with a hot rod. The body was then removed, the man’s throat cut and the sand rake over to hide the blood. Some gladiatorial fights involved marginalised groups, such as women or dwarfs, as gladiators.</a:t>
            </a:r>
          </a:p>
          <a:p>
            <a:pPr marL="0" indent="0">
              <a:buNone/>
            </a:pPr>
            <a:r>
              <a:rPr lang="en-GB" sz="1800" u="sng" dirty="0"/>
              <a:t>What the point of them was</a:t>
            </a:r>
            <a:r>
              <a:rPr lang="en-GB" sz="1800" dirty="0"/>
              <a:t> </a:t>
            </a:r>
          </a:p>
          <a:p>
            <a:pPr marL="0" indent="0">
              <a:buNone/>
            </a:pPr>
            <a:r>
              <a:rPr lang="en-GB" sz="1800" dirty="0"/>
              <a:t>Not only were these entertaining, but gladiator fights allowed the emperor to not only be seen as paying attention to the will of the crowd when he voted on whether to kill or spare a defeated gladiator, but it also allowed him to present himself as somebody who had power over life and death. The appearance of an attendant dressed as Mercury represented the spirit of the gladiator being taken down into the underworld.  </a:t>
            </a:r>
          </a:p>
          <a:p>
            <a:pPr marL="0" indent="0">
              <a:buNone/>
            </a:pPr>
            <a:r>
              <a:rPr lang="en-GB" sz="1800" dirty="0"/>
              <a:t>The usage of marginalised people would have provided the audience with variety, but would have also been a cruel way of mocking these people. </a:t>
            </a:r>
          </a:p>
        </p:txBody>
      </p:sp>
      <p:pic>
        <p:nvPicPr>
          <p:cNvPr id="6146" name="Picture 2" descr="Colosseum Gladiators – Roman History for Before You Visit | Tiqets">
            <a:extLst>
              <a:ext uri="{FF2B5EF4-FFF2-40B4-BE49-F238E27FC236}">
                <a16:creationId xmlns:a16="http://schemas.microsoft.com/office/drawing/2014/main" id="{26C4C101-23B7-4953-BFB4-041850ACA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880" y="2646936"/>
            <a:ext cx="3312159" cy="2224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34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C3D0-1DD1-42E8-9B1B-5089A17BF487}"/>
              </a:ext>
            </a:extLst>
          </p:cNvPr>
          <p:cNvSpPr>
            <a:spLocks noGrp="1"/>
          </p:cNvSpPr>
          <p:nvPr>
            <p:ph type="title"/>
          </p:nvPr>
        </p:nvSpPr>
        <p:spPr>
          <a:xfrm>
            <a:off x="0" y="0"/>
            <a:ext cx="12324080" cy="813435"/>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lstStyle/>
          <a:p>
            <a:pPr algn="ctr"/>
            <a:r>
              <a:rPr lang="en-GB" b="1" dirty="0"/>
              <a:t>Overview</a:t>
            </a:r>
          </a:p>
        </p:txBody>
      </p:sp>
      <p:sp>
        <p:nvSpPr>
          <p:cNvPr id="3" name="Content Placeholder 2">
            <a:extLst>
              <a:ext uri="{FF2B5EF4-FFF2-40B4-BE49-F238E27FC236}">
                <a16:creationId xmlns:a16="http://schemas.microsoft.com/office/drawing/2014/main" id="{499EF3F2-ECB8-482E-9092-2862FCD3D4B0}"/>
              </a:ext>
            </a:extLst>
          </p:cNvPr>
          <p:cNvSpPr>
            <a:spLocks noGrp="1"/>
          </p:cNvSpPr>
          <p:nvPr>
            <p:ph idx="1"/>
          </p:nvPr>
        </p:nvSpPr>
        <p:spPr>
          <a:xfrm>
            <a:off x="71120" y="924560"/>
            <a:ext cx="6370320" cy="6024880"/>
          </a:xfrm>
        </p:spPr>
        <p:txBody>
          <a:bodyPr>
            <a:normAutofit fontScale="77500" lnSpcReduction="20000"/>
          </a:bodyPr>
          <a:lstStyle/>
          <a:p>
            <a:r>
              <a:rPr lang="en-GB" dirty="0"/>
              <a:t>Gladiators might be slaves, prisoners of war, criminals being forced into becoming gladiators as a punishment or free men who signed up to escape poverty.</a:t>
            </a:r>
          </a:p>
          <a:p>
            <a:r>
              <a:rPr lang="en-GB" dirty="0"/>
              <a:t>Gladiators trained in a gladiator school, each of which was run by a trainer. The trainer would hire out the gladiators to the sponsors of the games. </a:t>
            </a:r>
          </a:p>
          <a:p>
            <a:r>
              <a:rPr lang="en-GB" dirty="0"/>
              <a:t>Gladiators trained for hours a day with blunt wooden weapons and were trained not to appear scared of death. </a:t>
            </a:r>
          </a:p>
          <a:p>
            <a:r>
              <a:rPr lang="en-GB" dirty="0"/>
              <a:t>Training a gladiator was very expensive, as they would have had access to high-level medical care and a high-energy diet. This was probably one of the main reasons why gladiator deaths in the arena were so rare, in addition to the fact that many gladiators had fans and supporters who would be very upset at seeing their favourite killed. </a:t>
            </a:r>
          </a:p>
          <a:p>
            <a:r>
              <a:rPr lang="en-GB" dirty="0"/>
              <a:t>Gladiators were </a:t>
            </a:r>
            <a:r>
              <a:rPr lang="en-GB" dirty="0" err="1"/>
              <a:t>infamis</a:t>
            </a:r>
            <a:r>
              <a:rPr lang="en-GB" dirty="0"/>
              <a:t>, meaning that they held very low legal status. Their trainers had power over their lives and deaths. </a:t>
            </a:r>
          </a:p>
        </p:txBody>
      </p:sp>
      <p:pic>
        <p:nvPicPr>
          <p:cNvPr id="7170" name="Picture 2" descr="40 Facts about the Gladiators of Ancient Rome">
            <a:extLst>
              <a:ext uri="{FF2B5EF4-FFF2-40B4-BE49-F238E27FC236}">
                <a16:creationId xmlns:a16="http://schemas.microsoft.com/office/drawing/2014/main" id="{096B31F2-2EDA-4714-9F9F-A34F59D599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6573" y="2071688"/>
            <a:ext cx="4573587" cy="3237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94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C3D0-1DD1-42E8-9B1B-5089A17BF487}"/>
              </a:ext>
            </a:extLst>
          </p:cNvPr>
          <p:cNvSpPr>
            <a:spLocks noGrp="1"/>
          </p:cNvSpPr>
          <p:nvPr>
            <p:ph type="title"/>
          </p:nvPr>
        </p:nvSpPr>
        <p:spPr>
          <a:xfrm>
            <a:off x="0" y="0"/>
            <a:ext cx="12324080" cy="813435"/>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lstStyle/>
          <a:p>
            <a:pPr algn="ctr"/>
            <a:r>
              <a:rPr lang="en-GB" b="1" dirty="0" err="1"/>
              <a:t>Murmillo</a:t>
            </a:r>
            <a:endParaRPr lang="en-GB" b="1" dirty="0"/>
          </a:p>
        </p:txBody>
      </p:sp>
      <p:sp>
        <p:nvSpPr>
          <p:cNvPr id="3" name="Content Placeholder 2">
            <a:extLst>
              <a:ext uri="{FF2B5EF4-FFF2-40B4-BE49-F238E27FC236}">
                <a16:creationId xmlns:a16="http://schemas.microsoft.com/office/drawing/2014/main" id="{499EF3F2-ECB8-482E-9092-2862FCD3D4B0}"/>
              </a:ext>
            </a:extLst>
          </p:cNvPr>
          <p:cNvSpPr>
            <a:spLocks noGrp="1"/>
          </p:cNvSpPr>
          <p:nvPr>
            <p:ph idx="1"/>
          </p:nvPr>
        </p:nvSpPr>
        <p:spPr>
          <a:xfrm>
            <a:off x="71120" y="924560"/>
            <a:ext cx="6370320" cy="6024880"/>
          </a:xfrm>
        </p:spPr>
        <p:txBody>
          <a:bodyPr>
            <a:normAutofit/>
          </a:bodyPr>
          <a:lstStyle/>
          <a:p>
            <a:r>
              <a:rPr lang="en-GB" sz="3600" dirty="0"/>
              <a:t>Armed like a legionary soldier</a:t>
            </a:r>
          </a:p>
          <a:p>
            <a:r>
              <a:rPr lang="en-GB" sz="3600" dirty="0"/>
              <a:t>Helmet with a metal crest in the shape of a fish (‘</a:t>
            </a:r>
            <a:r>
              <a:rPr lang="en-GB" sz="3600" dirty="0" err="1"/>
              <a:t>murmillo</a:t>
            </a:r>
            <a:r>
              <a:rPr lang="en-GB" sz="3600" dirty="0"/>
              <a:t>’ means something like ‘fish-man’) and a visor</a:t>
            </a:r>
          </a:p>
          <a:p>
            <a:r>
              <a:rPr lang="en-GB" sz="3600" dirty="0"/>
              <a:t>Short greaves</a:t>
            </a:r>
          </a:p>
          <a:p>
            <a:r>
              <a:rPr lang="en-GB" sz="3600" dirty="0"/>
              <a:t>Curved shield of a Roman legionary</a:t>
            </a:r>
          </a:p>
          <a:p>
            <a:r>
              <a:rPr lang="en-GB" sz="3600" dirty="0"/>
              <a:t>A legionary’s short sword</a:t>
            </a:r>
          </a:p>
        </p:txBody>
      </p:sp>
      <p:pic>
        <p:nvPicPr>
          <p:cNvPr id="8194" name="Picture 2" descr="Murmillo - Wikipedia">
            <a:extLst>
              <a:ext uri="{FF2B5EF4-FFF2-40B4-BE49-F238E27FC236}">
                <a16:creationId xmlns:a16="http://schemas.microsoft.com/office/drawing/2014/main" id="{85FC316E-A9B2-4CE4-B75D-D7A9BD2DA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7423" y="924560"/>
            <a:ext cx="3665537" cy="5508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211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C3D0-1DD1-42E8-9B1B-5089A17BF487}"/>
              </a:ext>
            </a:extLst>
          </p:cNvPr>
          <p:cNvSpPr>
            <a:spLocks noGrp="1"/>
          </p:cNvSpPr>
          <p:nvPr>
            <p:ph type="title"/>
          </p:nvPr>
        </p:nvSpPr>
        <p:spPr>
          <a:xfrm>
            <a:off x="0" y="0"/>
            <a:ext cx="12324080" cy="813435"/>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lstStyle/>
          <a:p>
            <a:pPr algn="ctr"/>
            <a:r>
              <a:rPr lang="en-GB" b="1" dirty="0" err="1"/>
              <a:t>Secutor</a:t>
            </a:r>
            <a:endParaRPr lang="en-GB" b="1" dirty="0"/>
          </a:p>
        </p:txBody>
      </p:sp>
      <p:sp>
        <p:nvSpPr>
          <p:cNvPr id="3" name="Content Placeholder 2">
            <a:extLst>
              <a:ext uri="{FF2B5EF4-FFF2-40B4-BE49-F238E27FC236}">
                <a16:creationId xmlns:a16="http://schemas.microsoft.com/office/drawing/2014/main" id="{499EF3F2-ECB8-482E-9092-2862FCD3D4B0}"/>
              </a:ext>
            </a:extLst>
          </p:cNvPr>
          <p:cNvSpPr>
            <a:spLocks noGrp="1"/>
          </p:cNvSpPr>
          <p:nvPr>
            <p:ph idx="1"/>
          </p:nvPr>
        </p:nvSpPr>
        <p:spPr>
          <a:xfrm>
            <a:off x="71120" y="924560"/>
            <a:ext cx="9108122" cy="6024880"/>
          </a:xfrm>
        </p:spPr>
        <p:txBody>
          <a:bodyPr>
            <a:normAutofit/>
          </a:bodyPr>
          <a:lstStyle/>
          <a:p>
            <a:r>
              <a:rPr lang="en-GB" sz="4800" dirty="0"/>
              <a:t>Visor with two eye-holes (protecting face from trident thrusts)</a:t>
            </a:r>
          </a:p>
          <a:p>
            <a:r>
              <a:rPr lang="en-GB" sz="4800" dirty="0"/>
              <a:t>Greave on left leg</a:t>
            </a:r>
          </a:p>
          <a:p>
            <a:r>
              <a:rPr lang="en-GB" sz="4800" dirty="0"/>
              <a:t>Arm guard</a:t>
            </a:r>
          </a:p>
          <a:p>
            <a:r>
              <a:rPr lang="en-GB" sz="4800" dirty="0"/>
              <a:t>Legionary-style shield</a:t>
            </a:r>
          </a:p>
          <a:p>
            <a:r>
              <a:rPr lang="en-GB" sz="4800" dirty="0"/>
              <a:t>Short sword</a:t>
            </a:r>
          </a:p>
          <a:p>
            <a:r>
              <a:rPr lang="en-GB" sz="4800" dirty="0"/>
              <a:t>Usually fought against retiarius</a:t>
            </a:r>
          </a:p>
          <a:p>
            <a:endParaRPr lang="en-GB" sz="3600" dirty="0"/>
          </a:p>
        </p:txBody>
      </p:sp>
      <p:pic>
        <p:nvPicPr>
          <p:cNvPr id="9220" name="Picture 4" descr="Secutor Stock Illustrations – 4 Secutor Stock Illustrations, Vectors &amp;  Clipart - Dreamstime">
            <a:extLst>
              <a:ext uri="{FF2B5EF4-FFF2-40B4-BE49-F238E27FC236}">
                <a16:creationId xmlns:a16="http://schemas.microsoft.com/office/drawing/2014/main" id="{45941717-5D6B-4719-8B9E-217D8DD0E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442" y="813435"/>
            <a:ext cx="2738438" cy="583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786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52A7-DADA-431E-B76B-9E70C686E588}"/>
              </a:ext>
            </a:extLst>
          </p:cNvPr>
          <p:cNvSpPr>
            <a:spLocks noGrp="1"/>
          </p:cNvSpPr>
          <p:nvPr>
            <p:ph type="title"/>
          </p:nvPr>
        </p:nvSpPr>
        <p:spPr>
          <a:xfrm>
            <a:off x="0" y="464"/>
            <a:ext cx="12192000" cy="883113"/>
          </a:xfrm>
          <a:solidFill>
            <a:schemeClr val="accent2">
              <a:lumMod val="20000"/>
              <a:lumOff val="80000"/>
            </a:schemeClr>
          </a:solidFill>
        </p:spPr>
        <p:txBody>
          <a:bodyPr>
            <a:noAutofit/>
          </a:bodyPr>
          <a:lstStyle/>
          <a:p>
            <a:pPr algn="ctr"/>
            <a:r>
              <a:rPr lang="en-GB" sz="5400" dirty="0"/>
              <a:t>Retiarius</a:t>
            </a:r>
          </a:p>
        </p:txBody>
      </p:sp>
      <p:sp>
        <p:nvSpPr>
          <p:cNvPr id="6" name="TextBox 5">
            <a:extLst>
              <a:ext uri="{FF2B5EF4-FFF2-40B4-BE49-F238E27FC236}">
                <a16:creationId xmlns:a16="http://schemas.microsoft.com/office/drawing/2014/main" id="{99ABAC69-BEDE-45D1-A7DE-D5DCAACF31E5}"/>
              </a:ext>
            </a:extLst>
          </p:cNvPr>
          <p:cNvSpPr txBox="1"/>
          <p:nvPr/>
        </p:nvSpPr>
        <p:spPr>
          <a:xfrm>
            <a:off x="5280845" y="1384807"/>
            <a:ext cx="6390223" cy="4401205"/>
          </a:xfrm>
          <a:prstGeom prst="rect">
            <a:avLst/>
          </a:prstGeom>
          <a:noFill/>
        </p:spPr>
        <p:txBody>
          <a:bodyPr wrap="square" rtlCol="0">
            <a:spAutoFit/>
          </a:bodyPr>
          <a:lstStyle/>
          <a:p>
            <a:pPr marL="342900" indent="-342900">
              <a:buFont typeface="Arial" panose="020B0604020202020204" pitchFamily="34" charset="0"/>
              <a:buChar char="•"/>
            </a:pPr>
            <a:r>
              <a:rPr lang="en-GB" sz="4000" dirty="0"/>
              <a:t>Net (the name means something like ‘net-man’)</a:t>
            </a:r>
          </a:p>
          <a:p>
            <a:pPr marL="342900" indent="-342900">
              <a:buFont typeface="Arial" panose="020B0604020202020204" pitchFamily="34" charset="0"/>
              <a:buChar char="•"/>
            </a:pPr>
            <a:r>
              <a:rPr lang="en-GB" sz="4000" dirty="0"/>
              <a:t>Trident</a:t>
            </a:r>
          </a:p>
          <a:p>
            <a:pPr marL="342900" indent="-342900">
              <a:buFont typeface="Arial" panose="020B0604020202020204" pitchFamily="34" charset="0"/>
              <a:buChar char="•"/>
            </a:pPr>
            <a:r>
              <a:rPr lang="en-GB" sz="4000" dirty="0"/>
              <a:t>Arm guard</a:t>
            </a:r>
          </a:p>
          <a:p>
            <a:pPr marL="342900" indent="-342900">
              <a:buFont typeface="Arial" panose="020B0604020202020204" pitchFamily="34" charset="0"/>
              <a:buChar char="•"/>
            </a:pPr>
            <a:r>
              <a:rPr lang="en-GB" sz="4000" dirty="0"/>
              <a:t>Shoulder guard</a:t>
            </a:r>
          </a:p>
          <a:p>
            <a:pPr marL="342900" indent="-342900">
              <a:buFont typeface="Arial" panose="020B0604020202020204" pitchFamily="34" charset="0"/>
              <a:buChar char="•"/>
            </a:pPr>
            <a:r>
              <a:rPr lang="en-GB" sz="4000" dirty="0"/>
              <a:t>Dagger</a:t>
            </a:r>
          </a:p>
          <a:p>
            <a:pPr marL="342900" indent="-342900">
              <a:buFont typeface="Arial" panose="020B0604020202020204" pitchFamily="34" charset="0"/>
              <a:buChar char="•"/>
            </a:pPr>
            <a:r>
              <a:rPr lang="en-GB" sz="4000" dirty="0"/>
              <a:t>Usually fought a </a:t>
            </a:r>
            <a:r>
              <a:rPr lang="en-GB" sz="4000" dirty="0" err="1"/>
              <a:t>secutor</a:t>
            </a:r>
            <a:endParaRPr lang="en-GB" sz="4000" dirty="0"/>
          </a:p>
        </p:txBody>
      </p:sp>
      <p:pic>
        <p:nvPicPr>
          <p:cNvPr id="10242" name="Picture 2" descr="Retiarius - Wikipedia">
            <a:extLst>
              <a:ext uri="{FF2B5EF4-FFF2-40B4-BE49-F238E27FC236}">
                <a16:creationId xmlns:a16="http://schemas.microsoft.com/office/drawing/2014/main" id="{35DD8A16-D1C4-4D13-BCB7-EEF99CF3C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932" y="1685967"/>
            <a:ext cx="4205502" cy="4004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24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0773A-FB04-4DA2-8DAF-5CFF5611B5CE}"/>
              </a:ext>
            </a:extLst>
          </p:cNvPr>
          <p:cNvSpPr>
            <a:spLocks noGrp="1"/>
          </p:cNvSpPr>
          <p:nvPr>
            <p:ph type="title"/>
          </p:nvPr>
        </p:nvSpPr>
        <p:spPr>
          <a:xfrm>
            <a:off x="-174661" y="0"/>
            <a:ext cx="12366661" cy="1325563"/>
          </a:xfrm>
          <a:solidFill>
            <a:schemeClr val="accent2">
              <a:lumMod val="20000"/>
              <a:lumOff val="80000"/>
            </a:schemeClr>
          </a:solidFill>
        </p:spPr>
        <p:txBody>
          <a:bodyPr/>
          <a:lstStyle/>
          <a:p>
            <a:pPr algn="ctr"/>
            <a:r>
              <a:rPr lang="en-GB" dirty="0" err="1"/>
              <a:t>Hoplomachos</a:t>
            </a:r>
            <a:endParaRPr lang="en-GB" dirty="0"/>
          </a:p>
        </p:txBody>
      </p:sp>
      <p:sp>
        <p:nvSpPr>
          <p:cNvPr id="3" name="Content Placeholder 2">
            <a:extLst>
              <a:ext uri="{FF2B5EF4-FFF2-40B4-BE49-F238E27FC236}">
                <a16:creationId xmlns:a16="http://schemas.microsoft.com/office/drawing/2014/main" id="{4DE608D5-6359-44EB-B491-2CB7A63EA80B}"/>
              </a:ext>
            </a:extLst>
          </p:cNvPr>
          <p:cNvSpPr>
            <a:spLocks noGrp="1"/>
          </p:cNvSpPr>
          <p:nvPr>
            <p:ph idx="1"/>
          </p:nvPr>
        </p:nvSpPr>
        <p:spPr>
          <a:xfrm>
            <a:off x="4962417" y="1678729"/>
            <a:ext cx="7058347" cy="4903948"/>
          </a:xfrm>
        </p:spPr>
        <p:txBody>
          <a:bodyPr>
            <a:normAutofit fontScale="92500" lnSpcReduction="10000"/>
          </a:bodyPr>
          <a:lstStyle/>
          <a:p>
            <a:pPr marL="342900" indent="-342900">
              <a:buFont typeface="Arial" panose="020B0604020202020204" pitchFamily="34" charset="0"/>
              <a:buChar char="•"/>
            </a:pPr>
            <a:r>
              <a:rPr lang="en-GB" sz="4700" dirty="0"/>
              <a:t>Armed like a Greek hoplite (heavily-armed infantryman)</a:t>
            </a:r>
          </a:p>
          <a:p>
            <a:pPr marL="342900" indent="-342900">
              <a:buFont typeface="Arial" panose="020B0604020202020204" pitchFamily="34" charset="0"/>
              <a:buChar char="•"/>
            </a:pPr>
            <a:r>
              <a:rPr lang="en-GB" sz="4700" dirty="0"/>
              <a:t>Large crested helmet with visor</a:t>
            </a:r>
          </a:p>
          <a:p>
            <a:pPr marL="342900" indent="-342900">
              <a:buFont typeface="Arial" panose="020B0604020202020204" pitchFamily="34" charset="0"/>
              <a:buChar char="•"/>
            </a:pPr>
            <a:r>
              <a:rPr lang="en-GB" sz="4700" dirty="0"/>
              <a:t>Thigh-length greave on left leg</a:t>
            </a:r>
          </a:p>
          <a:p>
            <a:pPr marL="342900" indent="-342900">
              <a:buFont typeface="Arial" panose="020B0604020202020204" pitchFamily="34" charset="0"/>
              <a:buChar char="•"/>
            </a:pPr>
            <a:r>
              <a:rPr lang="en-GB" sz="4700" dirty="0"/>
              <a:t>Spear</a:t>
            </a:r>
          </a:p>
          <a:p>
            <a:pPr marL="342900" indent="-342900">
              <a:buFont typeface="Arial" panose="020B0604020202020204" pitchFamily="34" charset="0"/>
              <a:buChar char="•"/>
            </a:pPr>
            <a:r>
              <a:rPr lang="en-GB" sz="4700" dirty="0"/>
              <a:t>Round shield</a:t>
            </a:r>
          </a:p>
          <a:p>
            <a:endParaRPr lang="en-GB" dirty="0"/>
          </a:p>
        </p:txBody>
      </p:sp>
      <p:pic>
        <p:nvPicPr>
          <p:cNvPr id="4" name="Picture 3" descr="A picture containing text, sky, outdoor&#10;&#10;Description automatically generated">
            <a:extLst>
              <a:ext uri="{FF2B5EF4-FFF2-40B4-BE49-F238E27FC236}">
                <a16:creationId xmlns:a16="http://schemas.microsoft.com/office/drawing/2014/main" id="{1D736E97-22B7-4E88-BDF8-C604B28EB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225" y="1678729"/>
            <a:ext cx="4462250" cy="4645129"/>
          </a:xfrm>
          <a:prstGeom prst="rect">
            <a:avLst/>
          </a:prstGeom>
        </p:spPr>
      </p:pic>
    </p:spTree>
    <p:extLst>
      <p:ext uri="{BB962C8B-B14F-4D97-AF65-F5344CB8AC3E}">
        <p14:creationId xmlns:p14="http://schemas.microsoft.com/office/powerpoint/2010/main" val="2302274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D6487-B85F-40D9-A223-244AACE69318}"/>
              </a:ext>
            </a:extLst>
          </p:cNvPr>
          <p:cNvSpPr>
            <a:spLocks noGrp="1"/>
          </p:cNvSpPr>
          <p:nvPr>
            <p:ph type="title"/>
          </p:nvPr>
        </p:nvSpPr>
        <p:spPr>
          <a:xfrm>
            <a:off x="0" y="0"/>
            <a:ext cx="12298166" cy="1325563"/>
          </a:xfrm>
          <a:solidFill>
            <a:schemeClr val="accent2">
              <a:lumMod val="20000"/>
              <a:lumOff val="80000"/>
            </a:schemeClr>
          </a:solidFill>
        </p:spPr>
        <p:txBody>
          <a:bodyPr/>
          <a:lstStyle/>
          <a:p>
            <a:pPr algn="ctr"/>
            <a:r>
              <a:rPr lang="en-GB" dirty="0"/>
              <a:t>Thracian</a:t>
            </a:r>
          </a:p>
        </p:txBody>
      </p:sp>
      <p:sp>
        <p:nvSpPr>
          <p:cNvPr id="3" name="Content Placeholder 2">
            <a:extLst>
              <a:ext uri="{FF2B5EF4-FFF2-40B4-BE49-F238E27FC236}">
                <a16:creationId xmlns:a16="http://schemas.microsoft.com/office/drawing/2014/main" id="{9A40397E-A7C5-410D-B91A-F887C7F5AF3D}"/>
              </a:ext>
            </a:extLst>
          </p:cNvPr>
          <p:cNvSpPr>
            <a:spLocks noGrp="1"/>
          </p:cNvSpPr>
          <p:nvPr>
            <p:ph idx="1"/>
          </p:nvPr>
        </p:nvSpPr>
        <p:spPr>
          <a:xfrm>
            <a:off x="5085708" y="1825625"/>
            <a:ext cx="6268092" cy="4351338"/>
          </a:xfrm>
        </p:spPr>
        <p:txBody>
          <a:bodyPr>
            <a:normAutofit/>
          </a:bodyPr>
          <a:lstStyle/>
          <a:p>
            <a:pPr marL="342900" indent="-342900">
              <a:buFont typeface="Arial" panose="020B0604020202020204" pitchFamily="34" charset="0"/>
              <a:buChar char="•"/>
            </a:pPr>
            <a:r>
              <a:rPr lang="en-GB" sz="3600" dirty="0"/>
              <a:t>Crested, broad-brimmed helmet with a visor</a:t>
            </a:r>
          </a:p>
          <a:p>
            <a:pPr marL="342900" indent="-342900">
              <a:buFont typeface="Arial" panose="020B0604020202020204" pitchFamily="34" charset="0"/>
              <a:buChar char="•"/>
            </a:pPr>
            <a:r>
              <a:rPr lang="en-GB" sz="3600" dirty="0"/>
              <a:t>Greaves on both legs</a:t>
            </a:r>
          </a:p>
          <a:p>
            <a:pPr marL="342900" indent="-342900">
              <a:buFont typeface="Arial" panose="020B0604020202020204" pitchFamily="34" charset="0"/>
              <a:buChar char="•"/>
            </a:pPr>
            <a:r>
              <a:rPr lang="en-GB" sz="3600" dirty="0"/>
              <a:t>Protector on sword arm and shoulder</a:t>
            </a:r>
          </a:p>
          <a:p>
            <a:pPr marL="342900" indent="-342900">
              <a:buFont typeface="Arial" panose="020B0604020202020204" pitchFamily="34" charset="0"/>
              <a:buChar char="•"/>
            </a:pPr>
            <a:r>
              <a:rPr lang="en-GB" sz="3600" dirty="0"/>
              <a:t>Small round shield</a:t>
            </a:r>
          </a:p>
          <a:p>
            <a:pPr marL="342900" indent="-342900">
              <a:buFont typeface="Arial" panose="020B0604020202020204" pitchFamily="34" charset="0"/>
              <a:buChar char="•"/>
            </a:pPr>
            <a:r>
              <a:rPr lang="en-GB" sz="3600" dirty="0"/>
              <a:t>Short sword designed to slash</a:t>
            </a:r>
          </a:p>
        </p:txBody>
      </p:sp>
      <p:pic>
        <p:nvPicPr>
          <p:cNvPr id="4" name="Picture 3">
            <a:extLst>
              <a:ext uri="{FF2B5EF4-FFF2-40B4-BE49-F238E27FC236}">
                <a16:creationId xmlns:a16="http://schemas.microsoft.com/office/drawing/2014/main" id="{2B73AB93-AFFD-48F0-B285-509A56A63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27" y="1934325"/>
            <a:ext cx="3843032" cy="4133938"/>
          </a:xfrm>
          <a:prstGeom prst="rect">
            <a:avLst/>
          </a:prstGeom>
        </p:spPr>
      </p:pic>
    </p:spTree>
    <p:extLst>
      <p:ext uri="{BB962C8B-B14F-4D97-AF65-F5344CB8AC3E}">
        <p14:creationId xmlns:p14="http://schemas.microsoft.com/office/powerpoint/2010/main" val="2361274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D6487-B85F-40D9-A223-244AACE69318}"/>
              </a:ext>
            </a:extLst>
          </p:cNvPr>
          <p:cNvSpPr>
            <a:spLocks noGrp="1"/>
          </p:cNvSpPr>
          <p:nvPr>
            <p:ph type="title"/>
          </p:nvPr>
        </p:nvSpPr>
        <p:spPr>
          <a:xfrm>
            <a:off x="0" y="0"/>
            <a:ext cx="12298166" cy="1325563"/>
          </a:xfrm>
          <a:solidFill>
            <a:schemeClr val="accent2">
              <a:lumMod val="20000"/>
              <a:lumOff val="80000"/>
            </a:schemeClr>
          </a:solidFill>
        </p:spPr>
        <p:txBody>
          <a:bodyPr/>
          <a:lstStyle/>
          <a:p>
            <a:pPr algn="ctr"/>
            <a:r>
              <a:rPr lang="en-GB" dirty="0" err="1"/>
              <a:t>Bestiarius</a:t>
            </a:r>
            <a:endParaRPr lang="en-GB" dirty="0"/>
          </a:p>
        </p:txBody>
      </p:sp>
      <p:sp>
        <p:nvSpPr>
          <p:cNvPr id="3" name="Content Placeholder 2">
            <a:extLst>
              <a:ext uri="{FF2B5EF4-FFF2-40B4-BE49-F238E27FC236}">
                <a16:creationId xmlns:a16="http://schemas.microsoft.com/office/drawing/2014/main" id="{9A40397E-A7C5-410D-B91A-F887C7F5AF3D}"/>
              </a:ext>
            </a:extLst>
          </p:cNvPr>
          <p:cNvSpPr>
            <a:spLocks noGrp="1"/>
          </p:cNvSpPr>
          <p:nvPr>
            <p:ph idx="1"/>
          </p:nvPr>
        </p:nvSpPr>
        <p:spPr>
          <a:xfrm>
            <a:off x="5085708" y="1825625"/>
            <a:ext cx="6268092" cy="4351338"/>
          </a:xfrm>
        </p:spPr>
        <p:txBody>
          <a:bodyPr>
            <a:normAutofit fontScale="92500" lnSpcReduction="10000"/>
          </a:bodyPr>
          <a:lstStyle/>
          <a:p>
            <a:pPr marL="342900" indent="-342900">
              <a:buFont typeface="Arial" panose="020B0604020202020204" pitchFamily="34" charset="0"/>
              <a:buChar char="•"/>
            </a:pPr>
            <a:r>
              <a:rPr lang="en-GB" sz="3200" dirty="0"/>
              <a:t>Usually no armour</a:t>
            </a:r>
          </a:p>
          <a:p>
            <a:pPr marL="342900" indent="-342900">
              <a:buFont typeface="Arial" panose="020B0604020202020204" pitchFamily="34" charset="0"/>
              <a:buChar char="•"/>
            </a:pPr>
            <a:r>
              <a:rPr lang="en-GB" sz="3200" dirty="0"/>
              <a:t>Might have carried:</a:t>
            </a:r>
          </a:p>
          <a:p>
            <a:pPr marL="800100" lvl="1" indent="-342900">
              <a:buFont typeface="Arial" panose="020B0604020202020204" pitchFamily="34" charset="0"/>
              <a:buChar char="•"/>
            </a:pPr>
            <a:r>
              <a:rPr lang="en-GB" sz="3200" dirty="0"/>
              <a:t>A whip</a:t>
            </a:r>
          </a:p>
          <a:p>
            <a:pPr marL="800100" lvl="1" indent="-342900">
              <a:buFont typeface="Arial" panose="020B0604020202020204" pitchFamily="34" charset="0"/>
              <a:buChar char="•"/>
            </a:pPr>
            <a:r>
              <a:rPr lang="en-GB" sz="3200" dirty="0"/>
              <a:t>A spear</a:t>
            </a:r>
          </a:p>
          <a:p>
            <a:pPr marL="800100" lvl="1" indent="-342900">
              <a:buFont typeface="Arial" panose="020B0604020202020204" pitchFamily="34" charset="0"/>
              <a:buChar char="•"/>
            </a:pPr>
            <a:r>
              <a:rPr lang="en-GB" sz="3200" dirty="0"/>
              <a:t>A bow</a:t>
            </a:r>
          </a:p>
          <a:p>
            <a:pPr marL="800100" lvl="1" indent="-342900">
              <a:buFont typeface="Arial" panose="020B0604020202020204" pitchFamily="34" charset="0"/>
              <a:buChar char="•"/>
            </a:pPr>
            <a:r>
              <a:rPr lang="en-GB" sz="3200" dirty="0"/>
              <a:t>A lance</a:t>
            </a:r>
          </a:p>
          <a:p>
            <a:pPr marL="457200" lvl="1" indent="0">
              <a:buNone/>
            </a:pPr>
            <a:endParaRPr lang="en-GB" sz="3200" dirty="0"/>
          </a:p>
          <a:p>
            <a:pPr marL="457200" lvl="1" indent="0">
              <a:buNone/>
            </a:pPr>
            <a:r>
              <a:rPr lang="en-GB" sz="3200" b="1" dirty="0"/>
              <a:t>Technically not a gladiator (gladiator = someone who fights with a sword)</a:t>
            </a:r>
          </a:p>
        </p:txBody>
      </p:sp>
      <p:pic>
        <p:nvPicPr>
          <p:cNvPr id="5" name="Picture 4" descr="Hunting Animals - Revelations - The Initial Journey">
            <a:extLst>
              <a:ext uri="{FF2B5EF4-FFF2-40B4-BE49-F238E27FC236}">
                <a16:creationId xmlns:a16="http://schemas.microsoft.com/office/drawing/2014/main" id="{8434B7FD-32CF-41AA-B8AF-B1016305A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93" y="2350134"/>
            <a:ext cx="5003515" cy="3302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827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EC79B-7390-4641-A9ED-96E56F2A590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03E2DD9-BAA7-4987-8D18-46BFCE62CFCE}"/>
              </a:ext>
            </a:extLst>
          </p:cNvPr>
          <p:cNvSpPr>
            <a:spLocks noGrp="1"/>
          </p:cNvSpPr>
          <p:nvPr>
            <p:ph idx="1"/>
          </p:nvPr>
        </p:nvSpPr>
        <p:spPr/>
        <p:txBody>
          <a:bodyPr/>
          <a:lstStyle/>
          <a:p>
            <a:endParaRPr lang="en-GB"/>
          </a:p>
        </p:txBody>
      </p:sp>
      <p:graphicFrame>
        <p:nvGraphicFramePr>
          <p:cNvPr id="4" name="Content Placeholder 3">
            <a:extLst>
              <a:ext uri="{FF2B5EF4-FFF2-40B4-BE49-F238E27FC236}">
                <a16:creationId xmlns:a16="http://schemas.microsoft.com/office/drawing/2014/main" id="{26DE3687-6A26-476D-896F-30A7AD95ACCB}"/>
              </a:ext>
            </a:extLst>
          </p:cNvPr>
          <p:cNvGraphicFramePr>
            <a:graphicFrameLocks/>
          </p:cNvGraphicFramePr>
          <p:nvPr>
            <p:extLst>
              <p:ext uri="{D42A27DB-BD31-4B8C-83A1-F6EECF244321}">
                <p14:modId xmlns:p14="http://schemas.microsoft.com/office/powerpoint/2010/main" val="3176074825"/>
              </p:ext>
            </p:extLst>
          </p:nvPr>
        </p:nvGraphicFramePr>
        <p:xfrm>
          <a:off x="0" y="54817"/>
          <a:ext cx="12192000" cy="6438058"/>
        </p:xfrm>
        <a:graphic>
          <a:graphicData uri="http://schemas.openxmlformats.org/drawingml/2006/table">
            <a:tbl>
              <a:tblPr firstRow="1" bandRow="1">
                <a:tableStyleId>{5C22544A-7EE6-4342-B048-85BDC9FD1C3A}</a:tableStyleId>
              </a:tblPr>
              <a:tblGrid>
                <a:gridCol w="2106008">
                  <a:extLst>
                    <a:ext uri="{9D8B030D-6E8A-4147-A177-3AD203B41FA5}">
                      <a16:colId xmlns:a16="http://schemas.microsoft.com/office/drawing/2014/main" val="3336826204"/>
                    </a:ext>
                  </a:extLst>
                </a:gridCol>
                <a:gridCol w="10085992">
                  <a:extLst>
                    <a:ext uri="{9D8B030D-6E8A-4147-A177-3AD203B41FA5}">
                      <a16:colId xmlns:a16="http://schemas.microsoft.com/office/drawing/2014/main" val="1374017951"/>
                    </a:ext>
                  </a:extLst>
                </a:gridCol>
              </a:tblGrid>
              <a:tr h="361605">
                <a:tc gridSpan="2">
                  <a:txBody>
                    <a:bodyPr/>
                    <a:lstStyle/>
                    <a:p>
                      <a:pPr algn="ctr"/>
                      <a:r>
                        <a:rPr lang="en-GB" sz="2000" b="1" dirty="0">
                          <a:latin typeface="Sassoon Primary Std" panose="020B0503020103030203" pitchFamily="34" charset="0"/>
                        </a:rPr>
                        <a:t>Large Theatre at Pompeii</a:t>
                      </a:r>
                    </a:p>
                  </a:txBody>
                  <a:tcPr/>
                </a:tc>
                <a:tc hMerge="1">
                  <a:txBody>
                    <a:bodyPr/>
                    <a:lstStyle/>
                    <a:p>
                      <a:r>
                        <a:rPr lang="en-GB" sz="1400" dirty="0">
                          <a:latin typeface="Sassoon Primary Std" panose="020B0503020103030203" pitchFamily="34" charset="0"/>
                        </a:rPr>
                        <a:t>Colosseum</a:t>
                      </a:r>
                    </a:p>
                  </a:txBody>
                  <a:tcPr/>
                </a:tc>
                <a:extLst>
                  <a:ext uri="{0D108BD9-81ED-4DB2-BD59-A6C34878D82A}">
                    <a16:rowId xmlns:a16="http://schemas.microsoft.com/office/drawing/2014/main" val="779886155"/>
                  </a:ext>
                </a:extLst>
              </a:tr>
              <a:tr h="361605">
                <a:tc>
                  <a:txBody>
                    <a:bodyPr/>
                    <a:lstStyle/>
                    <a:p>
                      <a:r>
                        <a:rPr lang="en-GB" sz="2000" dirty="0">
                          <a:latin typeface="Sassoon Primary Std" panose="020B0503020103030203" pitchFamily="34" charset="0"/>
                        </a:rPr>
                        <a:t>Location</a:t>
                      </a:r>
                    </a:p>
                  </a:txBody>
                  <a:tcPr/>
                </a:tc>
                <a:tc>
                  <a:txBody>
                    <a:bodyPr/>
                    <a:lstStyle/>
                    <a:p>
                      <a:r>
                        <a:rPr lang="en-GB" sz="2000" dirty="0">
                          <a:latin typeface="Sassoon Primary Std" panose="020B0503020103030203" pitchFamily="34" charset="0"/>
                        </a:rPr>
                        <a:t>Pompeii</a:t>
                      </a:r>
                    </a:p>
                  </a:txBody>
                  <a:tcPr/>
                </a:tc>
                <a:extLst>
                  <a:ext uri="{0D108BD9-81ED-4DB2-BD59-A6C34878D82A}">
                    <a16:rowId xmlns:a16="http://schemas.microsoft.com/office/drawing/2014/main" val="1592802406"/>
                  </a:ext>
                </a:extLst>
              </a:tr>
              <a:tr h="361605">
                <a:tc>
                  <a:txBody>
                    <a:bodyPr/>
                    <a:lstStyle/>
                    <a:p>
                      <a:r>
                        <a:rPr lang="en-GB" sz="2000" dirty="0">
                          <a:latin typeface="Sassoon Primary Std" panose="020B0503020103030203" pitchFamily="34" charset="0"/>
                        </a:rPr>
                        <a:t>Constructed</a:t>
                      </a:r>
                    </a:p>
                  </a:txBody>
                  <a:tcPr/>
                </a:tc>
                <a:tc>
                  <a:txBody>
                    <a:bodyPr/>
                    <a:lstStyle/>
                    <a:p>
                      <a:r>
                        <a:rPr lang="en-GB" sz="2000" dirty="0">
                          <a:latin typeface="Sassoon Primary Std" panose="020B0503020103030203" pitchFamily="34" charset="0"/>
                        </a:rPr>
                        <a:t>2nd century BC. Renovated in late 1</a:t>
                      </a:r>
                      <a:r>
                        <a:rPr lang="en-GB" sz="2000" baseline="30000" dirty="0">
                          <a:latin typeface="Sassoon Primary Std" panose="020B0503020103030203" pitchFamily="34" charset="0"/>
                        </a:rPr>
                        <a:t>st</a:t>
                      </a:r>
                      <a:r>
                        <a:rPr lang="en-GB" sz="2000" dirty="0">
                          <a:latin typeface="Sassoon Primary Std" panose="020B0503020103030203" pitchFamily="34" charset="0"/>
                        </a:rPr>
                        <a:t> century BC</a:t>
                      </a:r>
                    </a:p>
                  </a:txBody>
                  <a:tcPr/>
                </a:tc>
                <a:extLst>
                  <a:ext uri="{0D108BD9-81ED-4DB2-BD59-A6C34878D82A}">
                    <a16:rowId xmlns:a16="http://schemas.microsoft.com/office/drawing/2014/main" val="4186709813"/>
                  </a:ext>
                </a:extLst>
              </a:tr>
              <a:tr h="361605">
                <a:tc>
                  <a:txBody>
                    <a:bodyPr/>
                    <a:lstStyle/>
                    <a:p>
                      <a:r>
                        <a:rPr lang="en-GB" sz="2000" dirty="0">
                          <a:latin typeface="Sassoon Primary Std" panose="020B0503020103030203" pitchFamily="34" charset="0"/>
                        </a:rPr>
                        <a:t>No. of seats</a:t>
                      </a:r>
                    </a:p>
                  </a:txBody>
                  <a:tcPr/>
                </a:tc>
                <a:tc>
                  <a:txBody>
                    <a:bodyPr/>
                    <a:lstStyle/>
                    <a:p>
                      <a:r>
                        <a:rPr lang="en-GB" sz="2000" dirty="0">
                          <a:latin typeface="Sassoon Primary Std" panose="020B0503020103030203" pitchFamily="34" charset="0"/>
                        </a:rPr>
                        <a:t>Around 4000</a:t>
                      </a:r>
                    </a:p>
                  </a:txBody>
                  <a:tcPr/>
                </a:tc>
                <a:extLst>
                  <a:ext uri="{0D108BD9-81ED-4DB2-BD59-A6C34878D82A}">
                    <a16:rowId xmlns:a16="http://schemas.microsoft.com/office/drawing/2014/main" val="2752625758"/>
                  </a:ext>
                </a:extLst>
              </a:tr>
              <a:tr h="917920">
                <a:tc>
                  <a:txBody>
                    <a:bodyPr/>
                    <a:lstStyle/>
                    <a:p>
                      <a:r>
                        <a:rPr lang="en-GB" sz="2000" dirty="0">
                          <a:latin typeface="Sassoon Primary Std" panose="020B0503020103030203" pitchFamily="34" charset="0"/>
                        </a:rPr>
                        <a:t>Materials</a:t>
                      </a:r>
                    </a:p>
                  </a:txBody>
                  <a:tcPr/>
                </a:tc>
                <a:tc>
                  <a:txBody>
                    <a:bodyPr/>
                    <a:lstStyle/>
                    <a:p>
                      <a:r>
                        <a:rPr lang="en-GB" sz="2000" dirty="0">
                          <a:latin typeface="Sassoon Primary Std" panose="020B0503020103030203" pitchFamily="34" charset="0"/>
                        </a:rPr>
                        <a:t>Main seating area made of marble</a:t>
                      </a:r>
                    </a:p>
                    <a:p>
                      <a:r>
                        <a:rPr lang="en-GB" sz="2000" dirty="0">
                          <a:latin typeface="Sassoon Primary Std" panose="020B0503020103030203" pitchFamily="34" charset="0"/>
                        </a:rPr>
                        <a:t>Stage made of wood</a:t>
                      </a:r>
                    </a:p>
                    <a:p>
                      <a:r>
                        <a:rPr lang="en-GB" sz="2000" b="0" dirty="0">
                          <a:latin typeface="Sassoon Primary Std" panose="020B0503020103030203" pitchFamily="34" charset="0"/>
                        </a:rPr>
                        <a:t>Front wall made of stone</a:t>
                      </a:r>
                    </a:p>
                  </a:txBody>
                  <a:tcPr/>
                </a:tc>
                <a:extLst>
                  <a:ext uri="{0D108BD9-81ED-4DB2-BD59-A6C34878D82A}">
                    <a16:rowId xmlns:a16="http://schemas.microsoft.com/office/drawing/2014/main" val="1714392183"/>
                  </a:ext>
                </a:extLst>
              </a:tr>
              <a:tr h="361605">
                <a:tc>
                  <a:txBody>
                    <a:bodyPr/>
                    <a:lstStyle/>
                    <a:p>
                      <a:r>
                        <a:rPr lang="en-GB" sz="2000" dirty="0">
                          <a:latin typeface="Sassoon Primary Std" panose="020B0503020103030203" pitchFamily="34" charset="0"/>
                        </a:rPr>
                        <a:t>Purpose</a:t>
                      </a:r>
                    </a:p>
                  </a:txBody>
                  <a:tcPr/>
                </a:tc>
                <a:tc>
                  <a:txBody>
                    <a:bodyPr/>
                    <a:lstStyle/>
                    <a:p>
                      <a:r>
                        <a:rPr lang="en-GB" sz="2000" dirty="0">
                          <a:latin typeface="Sassoon Primary Std" panose="020B0503020103030203" pitchFamily="34" charset="0"/>
                        </a:rPr>
                        <a:t>Hosted comedies, mimes and pantomimes</a:t>
                      </a:r>
                    </a:p>
                  </a:txBody>
                  <a:tcPr/>
                </a:tc>
                <a:extLst>
                  <a:ext uri="{0D108BD9-81ED-4DB2-BD59-A6C34878D82A}">
                    <a16:rowId xmlns:a16="http://schemas.microsoft.com/office/drawing/2014/main" val="2525779631"/>
                  </a:ext>
                </a:extLst>
              </a:tr>
              <a:tr h="3451018">
                <a:tc>
                  <a:txBody>
                    <a:bodyPr/>
                    <a:lstStyle/>
                    <a:p>
                      <a:r>
                        <a:rPr lang="en-GB" sz="2000" dirty="0">
                          <a:latin typeface="Sassoon Primary Std" panose="020B0503020103030203" pitchFamily="34" charset="0"/>
                        </a:rPr>
                        <a:t>Important features</a:t>
                      </a:r>
                    </a:p>
                  </a:txBody>
                  <a:tcPr/>
                </a:tc>
                <a:tc>
                  <a:txBody>
                    <a:bodyPr/>
                    <a:lstStyle/>
                    <a:p>
                      <a:pPr marL="171450" indent="-171450">
                        <a:buFont typeface="Arial" panose="020B0604020202020204" pitchFamily="34" charset="0"/>
                        <a:buChar char="•"/>
                      </a:pPr>
                      <a:r>
                        <a:rPr lang="en-GB" sz="2000" dirty="0">
                          <a:latin typeface="Sassoon Primary Std" panose="020B0503020103030203" pitchFamily="34" charset="0"/>
                        </a:rPr>
                        <a:t>Renovated by </a:t>
                      </a:r>
                      <a:r>
                        <a:rPr lang="en-GB" sz="2000" dirty="0" err="1">
                          <a:latin typeface="Sassoon Primary Std" panose="020B0503020103030203" pitchFamily="34" charset="0"/>
                        </a:rPr>
                        <a:t>Holconii</a:t>
                      </a:r>
                      <a:r>
                        <a:rPr lang="en-GB" sz="2000" dirty="0">
                          <a:latin typeface="Sassoon Primary Std" panose="020B0503020103030203" pitchFamily="34" charset="0"/>
                        </a:rPr>
                        <a:t> family with crypt, boxes (above main seating) and theatre seating</a:t>
                      </a:r>
                    </a:p>
                    <a:p>
                      <a:pPr marL="171450" indent="-171450">
                        <a:buFont typeface="Arial" panose="020B0604020202020204" pitchFamily="34" charset="0"/>
                        <a:buChar char="•"/>
                      </a:pPr>
                      <a:r>
                        <a:rPr lang="en-GB" sz="2000" dirty="0">
                          <a:latin typeface="Sassoon Primary Std" panose="020B0503020103030203" pitchFamily="34" charset="0"/>
                        </a:rPr>
                        <a:t>All seating (except upper section) built into hill in Greek fashion. Seating tiered:</a:t>
                      </a:r>
                    </a:p>
                    <a:p>
                      <a:pPr marL="171450" indent="-171450">
                        <a:buFont typeface="Wingdings" panose="05000000000000000000" pitchFamily="2" charset="2"/>
                        <a:buChar char="Ø"/>
                      </a:pPr>
                      <a:r>
                        <a:rPr lang="en-GB" sz="2000" dirty="0">
                          <a:latin typeface="Sassoon Primary Std" panose="020B0503020103030203" pitchFamily="34" charset="0"/>
                        </a:rPr>
                        <a:t>Lower tier made of marble: VIPs</a:t>
                      </a:r>
                    </a:p>
                    <a:p>
                      <a:pPr marL="171450" indent="-171450">
                        <a:buFont typeface="Wingdings" panose="05000000000000000000" pitchFamily="2" charset="2"/>
                        <a:buChar char="Ø"/>
                      </a:pPr>
                      <a:r>
                        <a:rPr lang="en-GB" sz="2000" dirty="0">
                          <a:latin typeface="Sassoon Primary Std" panose="020B0503020103030203" pitchFamily="34" charset="0"/>
                        </a:rPr>
                        <a:t>Second tier: other free citizens</a:t>
                      </a:r>
                    </a:p>
                    <a:p>
                      <a:pPr marL="171450" indent="-171450">
                        <a:buFont typeface="Wingdings" panose="05000000000000000000" pitchFamily="2" charset="2"/>
                        <a:buChar char="Ø"/>
                      </a:pPr>
                      <a:r>
                        <a:rPr lang="en-GB" sz="2000" dirty="0">
                          <a:latin typeface="Sassoon Primary Std" panose="020B0503020103030203" pitchFamily="34" charset="0"/>
                        </a:rPr>
                        <a:t>Third tier: freedmen, slaves and women   </a:t>
                      </a:r>
                    </a:p>
                    <a:p>
                      <a:pPr marL="171450" indent="-171450">
                        <a:buFont typeface="Arial" panose="020B0604020202020204" pitchFamily="34" charset="0"/>
                        <a:buChar char="•"/>
                      </a:pPr>
                      <a:r>
                        <a:rPr lang="en-GB" sz="2000" dirty="0">
                          <a:latin typeface="Sassoon Primary Std" panose="020B0503020103030203" pitchFamily="34" charset="0"/>
                        </a:rPr>
                        <a:t>Awning to shade spectators	 </a:t>
                      </a:r>
                    </a:p>
                    <a:p>
                      <a:pPr marL="171450" indent="-171450">
                        <a:buFont typeface="Arial" panose="020B0604020202020204" pitchFamily="34" charset="0"/>
                        <a:buChar char="•"/>
                      </a:pPr>
                      <a:r>
                        <a:rPr lang="en-GB" sz="2000" dirty="0">
                          <a:latin typeface="Sassoon Primary Std" panose="020B0503020103030203" pitchFamily="34" charset="0"/>
                        </a:rPr>
                        <a:t>Orchestra in front of stage in Greek fashion. Probably used for VIP seating unless a Greek play was happening.</a:t>
                      </a:r>
                    </a:p>
                    <a:p>
                      <a:pPr marL="171450" indent="-171450">
                        <a:buFont typeface="Arial" panose="020B0604020202020204" pitchFamily="34" charset="0"/>
                        <a:buChar char="•"/>
                      </a:pPr>
                      <a:r>
                        <a:rPr lang="en-GB" sz="2000" dirty="0">
                          <a:latin typeface="Sassoon Primary Std" panose="020B0503020103030203" pitchFamily="34" charset="0"/>
                        </a:rPr>
                        <a:t>Elaborate </a:t>
                      </a:r>
                      <a:r>
                        <a:rPr lang="en-GB" sz="2000" b="1" dirty="0">
                          <a:latin typeface="Sassoon Primary Std" panose="020B0503020103030203" pitchFamily="34" charset="0"/>
                        </a:rPr>
                        <a:t>scaena frons </a:t>
                      </a:r>
                      <a:r>
                        <a:rPr lang="en-GB" sz="2000" b="0" dirty="0">
                          <a:latin typeface="Sassoon Primary Std" panose="020B0503020103030203" pitchFamily="34" charset="0"/>
                        </a:rPr>
                        <a:t>(front scene) behind stage</a:t>
                      </a:r>
                    </a:p>
                    <a:p>
                      <a:pPr marL="171450" indent="-171450">
                        <a:buFont typeface="Arial" panose="020B0604020202020204" pitchFamily="34" charset="0"/>
                        <a:buChar char="•"/>
                      </a:pPr>
                      <a:r>
                        <a:rPr lang="en-GB" sz="2000" b="0" dirty="0">
                          <a:latin typeface="Sassoon Primary Std" panose="020B0503020103030203" pitchFamily="34" charset="0"/>
                        </a:rPr>
                        <a:t>Stage raised on pillars, leaving space below it to move stage machinery and props</a:t>
                      </a:r>
                    </a:p>
                  </a:txBody>
                  <a:tcPr/>
                </a:tc>
                <a:extLst>
                  <a:ext uri="{0D108BD9-81ED-4DB2-BD59-A6C34878D82A}">
                    <a16:rowId xmlns:a16="http://schemas.microsoft.com/office/drawing/2014/main" val="50762039"/>
                  </a:ext>
                </a:extLst>
              </a:tr>
            </a:tbl>
          </a:graphicData>
        </a:graphic>
      </p:graphicFrame>
    </p:spTree>
    <p:extLst>
      <p:ext uri="{BB962C8B-B14F-4D97-AF65-F5344CB8AC3E}">
        <p14:creationId xmlns:p14="http://schemas.microsoft.com/office/powerpoint/2010/main" val="704913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6AE03-0641-4FA5-90F9-C888E28E7CF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0A7358F-E48B-4140-A2F6-5E396277711E}"/>
              </a:ext>
            </a:extLst>
          </p:cNvPr>
          <p:cNvSpPr>
            <a:spLocks noGrp="1"/>
          </p:cNvSpPr>
          <p:nvPr>
            <p:ph idx="1"/>
          </p:nvPr>
        </p:nvSpPr>
        <p:spPr/>
        <p:txBody>
          <a:bodyPr/>
          <a:lstStyle/>
          <a:p>
            <a:endParaRPr lang="en-GB"/>
          </a:p>
        </p:txBody>
      </p:sp>
      <p:pic>
        <p:nvPicPr>
          <p:cNvPr id="4" name="Picture 2" descr="Image result for roman theatre reconstruction">
            <a:extLst>
              <a:ext uri="{FF2B5EF4-FFF2-40B4-BE49-F238E27FC236}">
                <a16:creationId xmlns:a16="http://schemas.microsoft.com/office/drawing/2014/main" id="{F7CFA80E-9CDF-4994-B065-1EEA2BAD1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6826"/>
            <a:ext cx="12192000" cy="8124826"/>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1">
            <a:extLst>
              <a:ext uri="{FF2B5EF4-FFF2-40B4-BE49-F238E27FC236}">
                <a16:creationId xmlns:a16="http://schemas.microsoft.com/office/drawing/2014/main" id="{0F9C0340-3CF6-4C55-AD7A-E98A465D3FDD}"/>
              </a:ext>
            </a:extLst>
          </p:cNvPr>
          <p:cNvSpPr/>
          <p:nvPr/>
        </p:nvSpPr>
        <p:spPr>
          <a:xfrm>
            <a:off x="5867400" y="4392386"/>
            <a:ext cx="457200" cy="1616528"/>
          </a:xfrm>
          <a:prstGeom prst="downArrow">
            <a:avLst>
              <a:gd name="adj1" fmla="val 50000"/>
              <a:gd name="adj2" fmla="val 13214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own Arrow 3">
            <a:extLst>
              <a:ext uri="{FF2B5EF4-FFF2-40B4-BE49-F238E27FC236}">
                <a16:creationId xmlns:a16="http://schemas.microsoft.com/office/drawing/2014/main" id="{37671207-B93B-43D4-9C53-4D3255F2449D}"/>
              </a:ext>
            </a:extLst>
          </p:cNvPr>
          <p:cNvSpPr/>
          <p:nvPr/>
        </p:nvSpPr>
        <p:spPr>
          <a:xfrm rot="3503804">
            <a:off x="2705099" y="3303814"/>
            <a:ext cx="457200" cy="1616528"/>
          </a:xfrm>
          <a:prstGeom prst="downArrow">
            <a:avLst>
              <a:gd name="adj1" fmla="val 50000"/>
              <a:gd name="adj2" fmla="val 13214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4">
            <a:extLst>
              <a:ext uri="{FF2B5EF4-FFF2-40B4-BE49-F238E27FC236}">
                <a16:creationId xmlns:a16="http://schemas.microsoft.com/office/drawing/2014/main" id="{05B7DEEE-827D-4ED0-886B-E9D19F7FAB71}"/>
              </a:ext>
            </a:extLst>
          </p:cNvPr>
          <p:cNvSpPr/>
          <p:nvPr/>
        </p:nvSpPr>
        <p:spPr>
          <a:xfrm rot="11644464">
            <a:off x="8012503" y="4573169"/>
            <a:ext cx="457200" cy="1616528"/>
          </a:xfrm>
          <a:prstGeom prst="downArrow">
            <a:avLst>
              <a:gd name="adj1" fmla="val 50000"/>
              <a:gd name="adj2" fmla="val 13214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5">
            <a:extLst>
              <a:ext uri="{FF2B5EF4-FFF2-40B4-BE49-F238E27FC236}">
                <a16:creationId xmlns:a16="http://schemas.microsoft.com/office/drawing/2014/main" id="{68E3167F-A66E-4EAD-AE54-6BF15AC7DA18}"/>
              </a:ext>
            </a:extLst>
          </p:cNvPr>
          <p:cNvSpPr/>
          <p:nvPr/>
        </p:nvSpPr>
        <p:spPr>
          <a:xfrm rot="7429547">
            <a:off x="6666107" y="3547470"/>
            <a:ext cx="457200" cy="1616528"/>
          </a:xfrm>
          <a:prstGeom prst="downArrow">
            <a:avLst>
              <a:gd name="adj1" fmla="val 50000"/>
              <a:gd name="adj2" fmla="val 13214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6">
            <a:extLst>
              <a:ext uri="{FF2B5EF4-FFF2-40B4-BE49-F238E27FC236}">
                <a16:creationId xmlns:a16="http://schemas.microsoft.com/office/drawing/2014/main" id="{75AF1634-4EDB-48D1-BC84-DFC3C1D23B2D}"/>
              </a:ext>
            </a:extLst>
          </p:cNvPr>
          <p:cNvSpPr/>
          <p:nvPr/>
        </p:nvSpPr>
        <p:spPr>
          <a:xfrm rot="4358371">
            <a:off x="2528281" y="4646671"/>
            <a:ext cx="457200" cy="1616528"/>
          </a:xfrm>
          <a:prstGeom prst="downArrow">
            <a:avLst>
              <a:gd name="adj1" fmla="val 50000"/>
              <a:gd name="adj2" fmla="val 13214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wn Arrow 7">
            <a:extLst>
              <a:ext uri="{FF2B5EF4-FFF2-40B4-BE49-F238E27FC236}">
                <a16:creationId xmlns:a16="http://schemas.microsoft.com/office/drawing/2014/main" id="{1E0A7CA8-956C-4842-A199-233C7A88F37A}"/>
              </a:ext>
            </a:extLst>
          </p:cNvPr>
          <p:cNvSpPr/>
          <p:nvPr/>
        </p:nvSpPr>
        <p:spPr>
          <a:xfrm rot="5748540">
            <a:off x="8710358" y="2907627"/>
            <a:ext cx="457200" cy="1616528"/>
          </a:xfrm>
          <a:prstGeom prst="downArrow">
            <a:avLst>
              <a:gd name="adj1" fmla="val 50000"/>
              <a:gd name="adj2" fmla="val 13214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8">
            <a:extLst>
              <a:ext uri="{FF2B5EF4-FFF2-40B4-BE49-F238E27FC236}">
                <a16:creationId xmlns:a16="http://schemas.microsoft.com/office/drawing/2014/main" id="{8A9BA1A1-E062-4E55-9122-E7B552B34767}"/>
              </a:ext>
            </a:extLst>
          </p:cNvPr>
          <p:cNvSpPr/>
          <p:nvPr/>
        </p:nvSpPr>
        <p:spPr>
          <a:xfrm rot="-5400000">
            <a:off x="11159795" y="1435702"/>
            <a:ext cx="457200" cy="1616528"/>
          </a:xfrm>
          <a:prstGeom prst="downArrow">
            <a:avLst>
              <a:gd name="adj1" fmla="val 50000"/>
              <a:gd name="adj2" fmla="val 13214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own Arrow 3">
            <a:extLst>
              <a:ext uri="{FF2B5EF4-FFF2-40B4-BE49-F238E27FC236}">
                <a16:creationId xmlns:a16="http://schemas.microsoft.com/office/drawing/2014/main" id="{57C76255-7793-42CB-9CF5-81783255133C}"/>
              </a:ext>
            </a:extLst>
          </p:cNvPr>
          <p:cNvSpPr/>
          <p:nvPr/>
        </p:nvSpPr>
        <p:spPr>
          <a:xfrm rot="7080000">
            <a:off x="801537" y="-511937"/>
            <a:ext cx="457200" cy="1616528"/>
          </a:xfrm>
          <a:prstGeom prst="downArrow">
            <a:avLst>
              <a:gd name="adj1" fmla="val 50000"/>
              <a:gd name="adj2" fmla="val 13214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04210EE-41BE-4A9F-9E48-9ABD501E6500}"/>
              </a:ext>
            </a:extLst>
          </p:cNvPr>
          <p:cNvSpPr txBox="1"/>
          <p:nvPr/>
        </p:nvSpPr>
        <p:spPr>
          <a:xfrm>
            <a:off x="7643004" y="5917721"/>
            <a:ext cx="94603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Stage</a:t>
            </a:r>
          </a:p>
        </p:txBody>
      </p:sp>
      <p:sp>
        <p:nvSpPr>
          <p:cNvPr id="15" name="TextBox 14">
            <a:extLst>
              <a:ext uri="{FF2B5EF4-FFF2-40B4-BE49-F238E27FC236}">
                <a16:creationId xmlns:a16="http://schemas.microsoft.com/office/drawing/2014/main" id="{B665EB45-46C5-4DE2-A755-BFAD6F4A75F9}"/>
              </a:ext>
            </a:extLst>
          </p:cNvPr>
          <p:cNvSpPr txBox="1"/>
          <p:nvPr/>
        </p:nvSpPr>
        <p:spPr>
          <a:xfrm>
            <a:off x="9468928" y="3631720"/>
            <a:ext cx="94603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Pillars</a:t>
            </a:r>
          </a:p>
        </p:txBody>
      </p:sp>
      <p:sp>
        <p:nvSpPr>
          <p:cNvPr id="16" name="TextBox 15">
            <a:extLst>
              <a:ext uri="{FF2B5EF4-FFF2-40B4-BE49-F238E27FC236}">
                <a16:creationId xmlns:a16="http://schemas.microsoft.com/office/drawing/2014/main" id="{4454F9BD-8440-4FB6-88E8-CF80FFBE4390}"/>
              </a:ext>
            </a:extLst>
          </p:cNvPr>
          <p:cNvSpPr txBox="1"/>
          <p:nvPr/>
        </p:nvSpPr>
        <p:spPr>
          <a:xfrm>
            <a:off x="7010400" y="4638136"/>
            <a:ext cx="946031"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Double doors</a:t>
            </a:r>
          </a:p>
        </p:txBody>
      </p:sp>
      <p:sp>
        <p:nvSpPr>
          <p:cNvPr id="17" name="TextBox 16">
            <a:extLst>
              <a:ext uri="{FF2B5EF4-FFF2-40B4-BE49-F238E27FC236}">
                <a16:creationId xmlns:a16="http://schemas.microsoft.com/office/drawing/2014/main" id="{FFF1A9D0-F641-4E36-87B6-F6234EEE2AF9}"/>
              </a:ext>
            </a:extLst>
          </p:cNvPr>
          <p:cNvSpPr txBox="1"/>
          <p:nvPr/>
        </p:nvSpPr>
        <p:spPr>
          <a:xfrm>
            <a:off x="5472022" y="4350588"/>
            <a:ext cx="119044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Orchestra</a:t>
            </a:r>
          </a:p>
        </p:txBody>
      </p:sp>
      <p:sp>
        <p:nvSpPr>
          <p:cNvPr id="18" name="TextBox 17">
            <a:extLst>
              <a:ext uri="{FF2B5EF4-FFF2-40B4-BE49-F238E27FC236}">
                <a16:creationId xmlns:a16="http://schemas.microsoft.com/office/drawing/2014/main" id="{955AC96D-3017-4B4F-BE3E-D875E7D529DA}"/>
              </a:ext>
            </a:extLst>
          </p:cNvPr>
          <p:cNvSpPr txBox="1"/>
          <p:nvPr/>
        </p:nvSpPr>
        <p:spPr>
          <a:xfrm>
            <a:off x="10288438" y="1920815"/>
            <a:ext cx="946031"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Slave Seating</a:t>
            </a:r>
          </a:p>
        </p:txBody>
      </p:sp>
      <p:sp>
        <p:nvSpPr>
          <p:cNvPr id="19" name="TextBox 18">
            <a:extLst>
              <a:ext uri="{FF2B5EF4-FFF2-40B4-BE49-F238E27FC236}">
                <a16:creationId xmlns:a16="http://schemas.microsoft.com/office/drawing/2014/main" id="{D62DC9B5-9FAE-4216-A8AD-B5823E33F6C4}"/>
              </a:ext>
            </a:extLst>
          </p:cNvPr>
          <p:cNvSpPr txBox="1"/>
          <p:nvPr/>
        </p:nvSpPr>
        <p:spPr>
          <a:xfrm>
            <a:off x="3229154" y="3502325"/>
            <a:ext cx="108980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vomitoria</a:t>
            </a:r>
          </a:p>
        </p:txBody>
      </p:sp>
      <p:sp>
        <p:nvSpPr>
          <p:cNvPr id="20" name="TextBox 19">
            <a:extLst>
              <a:ext uri="{FF2B5EF4-FFF2-40B4-BE49-F238E27FC236}">
                <a16:creationId xmlns:a16="http://schemas.microsoft.com/office/drawing/2014/main" id="{14B68966-7456-4F85-B627-145E62E8E189}"/>
              </a:ext>
            </a:extLst>
          </p:cNvPr>
          <p:cNvSpPr txBox="1"/>
          <p:nvPr/>
        </p:nvSpPr>
        <p:spPr>
          <a:xfrm>
            <a:off x="3186021" y="5098210"/>
            <a:ext cx="946031"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VIP seating</a:t>
            </a:r>
          </a:p>
        </p:txBody>
      </p:sp>
      <p:sp>
        <p:nvSpPr>
          <p:cNvPr id="21" name="TextBox 20">
            <a:extLst>
              <a:ext uri="{FF2B5EF4-FFF2-40B4-BE49-F238E27FC236}">
                <a16:creationId xmlns:a16="http://schemas.microsoft.com/office/drawing/2014/main" id="{93232BA5-E4FE-48AE-8FD0-26589D2EBC4E}"/>
              </a:ext>
            </a:extLst>
          </p:cNvPr>
          <p:cNvSpPr txBox="1"/>
          <p:nvPr/>
        </p:nvSpPr>
        <p:spPr>
          <a:xfrm>
            <a:off x="986286" y="511834"/>
            <a:ext cx="108980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awning</a:t>
            </a:r>
          </a:p>
        </p:txBody>
      </p:sp>
      <p:sp>
        <p:nvSpPr>
          <p:cNvPr id="22" name="Down Arrow 3">
            <a:extLst>
              <a:ext uri="{FF2B5EF4-FFF2-40B4-BE49-F238E27FC236}">
                <a16:creationId xmlns:a16="http://schemas.microsoft.com/office/drawing/2014/main" id="{90655F0B-B653-4F0D-BF9A-CBC11D42CD2B}"/>
              </a:ext>
            </a:extLst>
          </p:cNvPr>
          <p:cNvSpPr/>
          <p:nvPr/>
        </p:nvSpPr>
        <p:spPr>
          <a:xfrm rot="6720000">
            <a:off x="6911914" y="1371497"/>
            <a:ext cx="457200" cy="1616528"/>
          </a:xfrm>
          <a:prstGeom prst="downArrow">
            <a:avLst>
              <a:gd name="adj1" fmla="val 50000"/>
              <a:gd name="adj2" fmla="val 13214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0CE6552C-351B-4E25-BF86-51E2E3CF3D96}"/>
              </a:ext>
            </a:extLst>
          </p:cNvPr>
          <p:cNvSpPr txBox="1"/>
          <p:nvPr/>
        </p:nvSpPr>
        <p:spPr>
          <a:xfrm>
            <a:off x="7355456" y="2294626"/>
            <a:ext cx="1104181"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Scaenae frons</a:t>
            </a:r>
          </a:p>
        </p:txBody>
      </p:sp>
    </p:spTree>
    <p:extLst>
      <p:ext uri="{BB962C8B-B14F-4D97-AF65-F5344CB8AC3E}">
        <p14:creationId xmlns:p14="http://schemas.microsoft.com/office/powerpoint/2010/main" val="283178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5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500" fill="hold"/>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80">
                                          <p:stCondLst>
                                            <p:cond delay="0"/>
                                          </p:stCondLst>
                                        </p:cTn>
                                        <p:tgtEl>
                                          <p:spTgt spid="9"/>
                                        </p:tgtEl>
                                      </p:cBhvr>
                                    </p:animEffect>
                                    <p:anim calcmode="lin" valueType="num">
                                      <p:cBhvr>
                                        <p:cTn id="2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4" dur="26">
                                          <p:stCondLst>
                                            <p:cond delay="650"/>
                                          </p:stCondLst>
                                        </p:cTn>
                                        <p:tgtEl>
                                          <p:spTgt spid="9"/>
                                        </p:tgtEl>
                                      </p:cBhvr>
                                      <p:to x="100000" y="60000"/>
                                    </p:animScale>
                                    <p:animScale>
                                      <p:cBhvr>
                                        <p:cTn id="35" dur="166" decel="50000">
                                          <p:stCondLst>
                                            <p:cond delay="676"/>
                                          </p:stCondLst>
                                        </p:cTn>
                                        <p:tgtEl>
                                          <p:spTgt spid="9"/>
                                        </p:tgtEl>
                                      </p:cBhvr>
                                      <p:to x="100000" y="100000"/>
                                    </p:animScale>
                                    <p:animScale>
                                      <p:cBhvr>
                                        <p:cTn id="36" dur="26">
                                          <p:stCondLst>
                                            <p:cond delay="1312"/>
                                          </p:stCondLst>
                                        </p:cTn>
                                        <p:tgtEl>
                                          <p:spTgt spid="9"/>
                                        </p:tgtEl>
                                      </p:cBhvr>
                                      <p:to x="100000" y="80000"/>
                                    </p:animScale>
                                    <p:animScale>
                                      <p:cBhvr>
                                        <p:cTn id="37" dur="166" decel="50000">
                                          <p:stCondLst>
                                            <p:cond delay="1338"/>
                                          </p:stCondLst>
                                        </p:cTn>
                                        <p:tgtEl>
                                          <p:spTgt spid="9"/>
                                        </p:tgtEl>
                                      </p:cBhvr>
                                      <p:to x="100000" y="100000"/>
                                    </p:animScale>
                                    <p:animScale>
                                      <p:cBhvr>
                                        <p:cTn id="38" dur="26">
                                          <p:stCondLst>
                                            <p:cond delay="1642"/>
                                          </p:stCondLst>
                                        </p:cTn>
                                        <p:tgtEl>
                                          <p:spTgt spid="9"/>
                                        </p:tgtEl>
                                      </p:cBhvr>
                                      <p:to x="100000" y="90000"/>
                                    </p:animScale>
                                    <p:animScale>
                                      <p:cBhvr>
                                        <p:cTn id="39" dur="166" decel="50000">
                                          <p:stCondLst>
                                            <p:cond delay="1668"/>
                                          </p:stCondLst>
                                        </p:cTn>
                                        <p:tgtEl>
                                          <p:spTgt spid="9"/>
                                        </p:tgtEl>
                                      </p:cBhvr>
                                      <p:to x="100000" y="100000"/>
                                    </p:animScale>
                                    <p:animScale>
                                      <p:cBhvr>
                                        <p:cTn id="40" dur="26">
                                          <p:stCondLst>
                                            <p:cond delay="1808"/>
                                          </p:stCondLst>
                                        </p:cTn>
                                        <p:tgtEl>
                                          <p:spTgt spid="9"/>
                                        </p:tgtEl>
                                      </p:cBhvr>
                                      <p:to x="100000" y="95000"/>
                                    </p:animScale>
                                    <p:animScale>
                                      <p:cBhvr>
                                        <p:cTn id="41" dur="166" decel="50000">
                                          <p:stCondLst>
                                            <p:cond delay="1834"/>
                                          </p:stCondLst>
                                        </p:cTn>
                                        <p:tgtEl>
                                          <p:spTgt spid="9"/>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p:cTn id="58" dur="500" fill="hold"/>
                                        <p:tgtEl>
                                          <p:spTgt spid="22"/>
                                        </p:tgtEl>
                                        <p:attrNameLst>
                                          <p:attrName>ppt_w</p:attrName>
                                        </p:attrNameLst>
                                      </p:cBhvr>
                                      <p:tavLst>
                                        <p:tav tm="0">
                                          <p:val>
                                            <p:fltVal val="0"/>
                                          </p:val>
                                        </p:tav>
                                        <p:tav tm="100000">
                                          <p:val>
                                            <p:strVal val="#ppt_w"/>
                                          </p:val>
                                        </p:tav>
                                      </p:tavLst>
                                    </p:anim>
                                    <p:anim calcmode="lin" valueType="num">
                                      <p:cBhvr>
                                        <p:cTn id="59" dur="500" fill="hold"/>
                                        <p:tgtEl>
                                          <p:spTgt spid="22"/>
                                        </p:tgtEl>
                                        <p:attrNameLst>
                                          <p:attrName>ppt_h</p:attrName>
                                        </p:attrNameLst>
                                      </p:cBhvr>
                                      <p:tavLst>
                                        <p:tav tm="0">
                                          <p:val>
                                            <p:fltVal val="0"/>
                                          </p:val>
                                        </p:tav>
                                        <p:tav tm="100000">
                                          <p:val>
                                            <p:strVal val="#ppt_h"/>
                                          </p:val>
                                        </p:tav>
                                      </p:tavLst>
                                    </p:anim>
                                    <p:animEffect transition="in" filter="fade">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32ED7-1864-46CC-8003-7A06E6D716C4}"/>
              </a:ext>
            </a:extLst>
          </p:cNvPr>
          <p:cNvSpPr>
            <a:spLocks noGrp="1"/>
          </p:cNvSpPr>
          <p:nvPr>
            <p:ph type="title"/>
          </p:nvPr>
        </p:nvSpPr>
        <p:spPr/>
        <p:txBody>
          <a:bodyPr/>
          <a:lstStyle/>
          <a:p>
            <a:endParaRPr lang="en-GB"/>
          </a:p>
        </p:txBody>
      </p:sp>
      <p:graphicFrame>
        <p:nvGraphicFramePr>
          <p:cNvPr id="4" name="Content Placeholder 3">
            <a:extLst>
              <a:ext uri="{FF2B5EF4-FFF2-40B4-BE49-F238E27FC236}">
                <a16:creationId xmlns:a16="http://schemas.microsoft.com/office/drawing/2014/main" id="{E7AE1D2A-8D5D-4332-881B-695B3762A06E}"/>
              </a:ext>
            </a:extLst>
          </p:cNvPr>
          <p:cNvGraphicFramePr>
            <a:graphicFrameLocks noGrp="1"/>
          </p:cNvGraphicFramePr>
          <p:nvPr>
            <p:ph idx="1"/>
            <p:extLst>
              <p:ext uri="{D42A27DB-BD31-4B8C-83A1-F6EECF244321}">
                <p14:modId xmlns:p14="http://schemas.microsoft.com/office/powerpoint/2010/main" val="3853022381"/>
              </p:ext>
            </p:extLst>
          </p:nvPr>
        </p:nvGraphicFramePr>
        <p:xfrm>
          <a:off x="0" y="0"/>
          <a:ext cx="12192000" cy="6858001"/>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771855150"/>
                    </a:ext>
                  </a:extLst>
                </a:gridCol>
                <a:gridCol w="9906000">
                  <a:extLst>
                    <a:ext uri="{9D8B030D-6E8A-4147-A177-3AD203B41FA5}">
                      <a16:colId xmlns:a16="http://schemas.microsoft.com/office/drawing/2014/main" val="37234597"/>
                    </a:ext>
                  </a:extLst>
                </a:gridCol>
              </a:tblGrid>
              <a:tr h="547560">
                <a:tc gridSpan="2">
                  <a:txBody>
                    <a:bodyPr/>
                    <a:lstStyle/>
                    <a:p>
                      <a:pPr algn="ctr"/>
                      <a:r>
                        <a:rPr lang="en-GB" sz="2800" dirty="0">
                          <a:latin typeface="Sassoon Primary Std" panose="020B0503020103030203" pitchFamily="34" charset="0"/>
                        </a:rPr>
                        <a:t>Circus Maximus</a:t>
                      </a:r>
                    </a:p>
                  </a:txBody>
                  <a:tcPr/>
                </a:tc>
                <a:tc hMerge="1">
                  <a:txBody>
                    <a:bodyPr/>
                    <a:lstStyle/>
                    <a:p>
                      <a:r>
                        <a:rPr lang="en-GB" sz="800" dirty="0">
                          <a:latin typeface="Sassoon Primary Std" panose="020B0503020103030203" pitchFamily="34" charset="0"/>
                        </a:rPr>
                        <a:t>Circus Maximus</a:t>
                      </a:r>
                    </a:p>
                  </a:txBody>
                  <a:tcPr/>
                </a:tc>
                <a:extLst>
                  <a:ext uri="{0D108BD9-81ED-4DB2-BD59-A6C34878D82A}">
                    <a16:rowId xmlns:a16="http://schemas.microsoft.com/office/drawing/2014/main" val="3351353596"/>
                  </a:ext>
                </a:extLst>
              </a:tr>
              <a:tr h="386513">
                <a:tc>
                  <a:txBody>
                    <a:bodyPr/>
                    <a:lstStyle/>
                    <a:p>
                      <a:r>
                        <a:rPr lang="en-GB" sz="1800" dirty="0">
                          <a:latin typeface="Sassoon Primary Std" panose="020B0503020103030203" pitchFamily="34" charset="0"/>
                        </a:rPr>
                        <a:t>Location</a:t>
                      </a:r>
                    </a:p>
                  </a:txBody>
                  <a:tcPr/>
                </a:tc>
                <a:tc>
                  <a:txBody>
                    <a:bodyPr/>
                    <a:lstStyle/>
                    <a:p>
                      <a:r>
                        <a:rPr lang="en-GB" sz="1800" dirty="0">
                          <a:latin typeface="Sassoon Primary Std" panose="020B0503020103030203" pitchFamily="34" charset="0"/>
                        </a:rPr>
                        <a:t>Rome</a:t>
                      </a:r>
                    </a:p>
                  </a:txBody>
                  <a:tcPr/>
                </a:tc>
                <a:extLst>
                  <a:ext uri="{0D108BD9-81ED-4DB2-BD59-A6C34878D82A}">
                    <a16:rowId xmlns:a16="http://schemas.microsoft.com/office/drawing/2014/main" val="1507010603"/>
                  </a:ext>
                </a:extLst>
              </a:tr>
              <a:tr h="386513">
                <a:tc>
                  <a:txBody>
                    <a:bodyPr/>
                    <a:lstStyle/>
                    <a:p>
                      <a:r>
                        <a:rPr lang="en-GB" sz="1800" dirty="0">
                          <a:latin typeface="Sassoon Primary Std" panose="020B0503020103030203" pitchFamily="34" charset="0"/>
                        </a:rPr>
                        <a:t>Constructed</a:t>
                      </a:r>
                    </a:p>
                  </a:txBody>
                  <a:tcPr/>
                </a:tc>
                <a:tc>
                  <a:txBody>
                    <a:bodyPr/>
                    <a:lstStyle/>
                    <a:p>
                      <a:pPr marL="0" indent="0">
                        <a:buFont typeface="Arial" panose="020B0604020202020204" pitchFamily="34" charset="0"/>
                        <a:buNone/>
                      </a:pPr>
                      <a:r>
                        <a:rPr lang="en-GB" sz="1800" dirty="0">
                          <a:latin typeface="Sassoon Primary Std" panose="020B0503020103030203" pitchFamily="34" charset="0"/>
                        </a:rPr>
                        <a:t>First built 6</a:t>
                      </a:r>
                      <a:r>
                        <a:rPr lang="en-GB" sz="1800" baseline="30000" dirty="0">
                          <a:latin typeface="Sassoon Primary Std" panose="020B0503020103030203" pitchFamily="34" charset="0"/>
                        </a:rPr>
                        <a:t>th</a:t>
                      </a:r>
                      <a:r>
                        <a:rPr lang="en-GB" sz="1800" dirty="0">
                          <a:latin typeface="Sassoon Primary Std" panose="020B0503020103030203" pitchFamily="34" charset="0"/>
                        </a:rPr>
                        <a:t> century BC. Rebuilt a number of times, notably in 2</a:t>
                      </a:r>
                      <a:r>
                        <a:rPr lang="en-GB" sz="1800" baseline="30000" dirty="0">
                          <a:latin typeface="Sassoon Primary Std" panose="020B0503020103030203" pitchFamily="34" charset="0"/>
                        </a:rPr>
                        <a:t>nd</a:t>
                      </a:r>
                      <a:r>
                        <a:rPr lang="en-GB" sz="1800" dirty="0">
                          <a:latin typeface="Sassoon Primary Std" panose="020B0503020103030203" pitchFamily="34" charset="0"/>
                        </a:rPr>
                        <a:t> century AD</a:t>
                      </a:r>
                    </a:p>
                  </a:txBody>
                  <a:tcPr/>
                </a:tc>
                <a:extLst>
                  <a:ext uri="{0D108BD9-81ED-4DB2-BD59-A6C34878D82A}">
                    <a16:rowId xmlns:a16="http://schemas.microsoft.com/office/drawing/2014/main" val="2663431253"/>
                  </a:ext>
                </a:extLst>
              </a:tr>
              <a:tr h="401533">
                <a:tc>
                  <a:txBody>
                    <a:bodyPr/>
                    <a:lstStyle/>
                    <a:p>
                      <a:r>
                        <a:rPr lang="en-GB" sz="1800" dirty="0">
                          <a:latin typeface="Sassoon Primary Std" panose="020B0503020103030203" pitchFamily="34" charset="0"/>
                        </a:rPr>
                        <a:t>No. of seats</a:t>
                      </a:r>
                    </a:p>
                  </a:txBody>
                  <a:tcPr/>
                </a:tc>
                <a:tc>
                  <a:txBody>
                    <a:bodyPr/>
                    <a:lstStyle/>
                    <a:p>
                      <a:r>
                        <a:rPr lang="en-GB" sz="1800" dirty="0">
                          <a:latin typeface="Sassoon Primary Std" panose="020B0503020103030203" pitchFamily="34" charset="0"/>
                        </a:rPr>
                        <a:t>250,000 (by 1</a:t>
                      </a:r>
                      <a:r>
                        <a:rPr lang="en-GB" sz="1800" baseline="30000" dirty="0">
                          <a:latin typeface="Sassoon Primary Std" panose="020B0503020103030203" pitchFamily="34" charset="0"/>
                        </a:rPr>
                        <a:t>st</a:t>
                      </a:r>
                      <a:r>
                        <a:rPr lang="en-GB" sz="1800" dirty="0">
                          <a:latin typeface="Sassoon Primary Std" panose="020B0503020103030203" pitchFamily="34" charset="0"/>
                        </a:rPr>
                        <a:t> century AD). The largest sporting arena in recorded history. </a:t>
                      </a:r>
                    </a:p>
                  </a:txBody>
                  <a:tcPr/>
                </a:tc>
                <a:extLst>
                  <a:ext uri="{0D108BD9-81ED-4DB2-BD59-A6C34878D82A}">
                    <a16:rowId xmlns:a16="http://schemas.microsoft.com/office/drawing/2014/main" val="1707359349"/>
                  </a:ext>
                </a:extLst>
              </a:tr>
              <a:tr h="776873">
                <a:tc>
                  <a:txBody>
                    <a:bodyPr/>
                    <a:lstStyle/>
                    <a:p>
                      <a:r>
                        <a:rPr lang="en-GB" sz="1800" dirty="0">
                          <a:latin typeface="Sassoon Primary Std" panose="020B0503020103030203" pitchFamily="34" charset="0"/>
                        </a:rPr>
                        <a:t>Materials</a:t>
                      </a:r>
                    </a:p>
                  </a:txBody>
                  <a:tcPr/>
                </a:tc>
                <a:tc>
                  <a:txBody>
                    <a:bodyPr/>
                    <a:lstStyle/>
                    <a:p>
                      <a:r>
                        <a:rPr lang="en-GB" sz="1800" dirty="0">
                          <a:latin typeface="Sassoon Primary Std" panose="020B0503020103030203" pitchFamily="34" charset="0"/>
                        </a:rPr>
                        <a:t>Originally wood. Later rebuilt with brick-faced concrete and marble. Lower tier of seating made of marble, the upper stone. Imperial box built from marble.</a:t>
                      </a:r>
                    </a:p>
                  </a:txBody>
                  <a:tcPr/>
                </a:tc>
                <a:extLst>
                  <a:ext uri="{0D108BD9-81ED-4DB2-BD59-A6C34878D82A}">
                    <a16:rowId xmlns:a16="http://schemas.microsoft.com/office/drawing/2014/main" val="1109573087"/>
                  </a:ext>
                </a:extLst>
              </a:tr>
              <a:tr h="493878">
                <a:tc>
                  <a:txBody>
                    <a:bodyPr/>
                    <a:lstStyle/>
                    <a:p>
                      <a:r>
                        <a:rPr lang="en-GB" sz="1800" dirty="0">
                          <a:latin typeface="Sassoon Primary Std" panose="020B0503020103030203" pitchFamily="34" charset="0"/>
                        </a:rPr>
                        <a:t>Purpose</a:t>
                      </a:r>
                    </a:p>
                  </a:txBody>
                  <a:tcPr/>
                </a:tc>
                <a:tc>
                  <a:txBody>
                    <a:bodyPr/>
                    <a:lstStyle/>
                    <a:p>
                      <a:r>
                        <a:rPr lang="en-GB" sz="1800" dirty="0">
                          <a:latin typeface="Sassoon Primary Std" panose="020B0503020103030203" pitchFamily="34" charset="0"/>
                        </a:rPr>
                        <a:t>Hosted chariot racing</a:t>
                      </a:r>
                    </a:p>
                  </a:txBody>
                  <a:tcPr/>
                </a:tc>
                <a:extLst>
                  <a:ext uri="{0D108BD9-81ED-4DB2-BD59-A6C34878D82A}">
                    <a16:rowId xmlns:a16="http://schemas.microsoft.com/office/drawing/2014/main" val="491426550"/>
                  </a:ext>
                </a:extLst>
              </a:tr>
              <a:tr h="3865131">
                <a:tc>
                  <a:txBody>
                    <a:bodyPr/>
                    <a:lstStyle/>
                    <a:p>
                      <a:r>
                        <a:rPr lang="en-GB" sz="1800" dirty="0">
                          <a:latin typeface="Sassoon Primary Std" panose="020B0503020103030203" pitchFamily="34" charset="0"/>
                        </a:rPr>
                        <a:t>Important features</a:t>
                      </a:r>
                    </a:p>
                  </a:txBody>
                  <a:tcPr/>
                </a:tc>
                <a:tc>
                  <a:txBody>
                    <a:bodyPr/>
                    <a:lstStyle/>
                    <a:p>
                      <a:pPr marL="285750" indent="-285750">
                        <a:buFont typeface="Arial" panose="020B0604020202020204" pitchFamily="34" charset="0"/>
                        <a:buChar char="•"/>
                      </a:pPr>
                      <a:r>
                        <a:rPr lang="en-GB" sz="1800" dirty="0">
                          <a:latin typeface="Sassoon Primary Std" panose="020B0503020103030203" pitchFamily="34" charset="0"/>
                        </a:rPr>
                        <a:t>Size of track: 600m long, 150m wide</a:t>
                      </a:r>
                    </a:p>
                    <a:p>
                      <a:pPr marL="285750" indent="-285750">
                        <a:buFont typeface="Arial" panose="020B0604020202020204" pitchFamily="34" charset="0"/>
                        <a:buChar char="•"/>
                      </a:pPr>
                      <a:r>
                        <a:rPr lang="en-GB" sz="1800" dirty="0">
                          <a:latin typeface="Sassoon Primary Std" panose="020B0503020103030203" pitchFamily="34" charset="0"/>
                        </a:rPr>
                        <a:t>Dividing bank down the middle called the </a:t>
                      </a:r>
                      <a:r>
                        <a:rPr lang="en-GB" sz="1800" b="1" dirty="0">
                          <a:latin typeface="Sassoon Primary Std" panose="020B0503020103030203" pitchFamily="34" charset="0"/>
                        </a:rPr>
                        <a:t>spina</a:t>
                      </a:r>
                      <a:r>
                        <a:rPr lang="en-GB" sz="1800" dirty="0">
                          <a:latin typeface="Sassoon Primary Std" panose="020B0503020103030203" pitchFamily="34" charset="0"/>
                        </a:rPr>
                        <a:t> (spine)</a:t>
                      </a:r>
                    </a:p>
                    <a:p>
                      <a:pPr marL="285750" indent="-285750">
                        <a:buFont typeface="Arial" panose="020B0604020202020204" pitchFamily="34" charset="0"/>
                        <a:buChar char="•"/>
                      </a:pPr>
                      <a:r>
                        <a:rPr lang="en-GB" sz="1800" dirty="0">
                          <a:latin typeface="Sassoon Primary Std" panose="020B0503020103030203" pitchFamily="34" charset="0"/>
                        </a:rPr>
                        <a:t>Turning points at either end decorated with bronze posts covered with gold called </a:t>
                      </a:r>
                      <a:r>
                        <a:rPr lang="en-GB" sz="1800" b="1" dirty="0" err="1">
                          <a:latin typeface="Sassoon Primary Std" panose="020B0503020103030203" pitchFamily="34" charset="0"/>
                        </a:rPr>
                        <a:t>metae</a:t>
                      </a:r>
                      <a:endParaRPr lang="en-GB" sz="1800" b="1" dirty="0">
                        <a:latin typeface="Sassoon Primary Std" panose="020B0503020103030203" pitchFamily="34" charset="0"/>
                      </a:endParaRPr>
                    </a:p>
                    <a:p>
                      <a:pPr marL="285750" indent="-285750">
                        <a:buFont typeface="Arial" panose="020B0604020202020204" pitchFamily="34" charset="0"/>
                        <a:buChar char="•"/>
                      </a:pPr>
                      <a:r>
                        <a:rPr lang="en-GB" sz="1800" b="0" dirty="0">
                          <a:latin typeface="Sassoon Primary Std" panose="020B0503020103030203" pitchFamily="34" charset="0"/>
                        </a:rPr>
                        <a:t>13</a:t>
                      </a:r>
                      <a:r>
                        <a:rPr lang="en-GB" sz="1800" b="0" baseline="30000" dirty="0">
                          <a:latin typeface="Sassoon Primary Std" panose="020B0503020103030203" pitchFamily="34" charset="0"/>
                        </a:rPr>
                        <a:t>th</a:t>
                      </a:r>
                      <a:r>
                        <a:rPr lang="en-GB" sz="1800" b="0" dirty="0">
                          <a:latin typeface="Sassoon Primary Std" panose="020B0503020103030203" pitchFamily="34" charset="0"/>
                        </a:rPr>
                        <a:t> century BC red granite </a:t>
                      </a:r>
                      <a:r>
                        <a:rPr lang="en-GB" sz="1800" b="1" dirty="0">
                          <a:latin typeface="Sassoon Primary Std" panose="020B0503020103030203" pitchFamily="34" charset="0"/>
                        </a:rPr>
                        <a:t>obelisk</a:t>
                      </a:r>
                      <a:r>
                        <a:rPr lang="en-GB" sz="1800" b="0" dirty="0">
                          <a:latin typeface="Sassoon Primary Std" panose="020B0503020103030203" pitchFamily="34" charset="0"/>
                        </a:rPr>
                        <a:t> (tall stone monument) on the spina, brought from Egypt by Augustus. Symbols of the gods along the spina</a:t>
                      </a:r>
                    </a:p>
                    <a:p>
                      <a:pPr marL="285750" indent="-285750">
                        <a:buFont typeface="Arial" panose="020B0604020202020204" pitchFamily="34" charset="0"/>
                        <a:buChar char="•"/>
                      </a:pPr>
                      <a:r>
                        <a:rPr lang="en-GB" sz="1800" b="0" dirty="0">
                          <a:latin typeface="Sassoon Primary Std" panose="020B0503020103030203" pitchFamily="34" charset="0"/>
                        </a:rPr>
                        <a:t>Seven large wooden eggs on spina, used to count laps. Later replaced by seven bronze dolphins.</a:t>
                      </a:r>
                    </a:p>
                    <a:p>
                      <a:pPr marL="285750" indent="-285750">
                        <a:buFont typeface="Arial" panose="020B0604020202020204" pitchFamily="34" charset="0"/>
                        <a:buChar char="•"/>
                      </a:pPr>
                      <a:r>
                        <a:rPr lang="en-GB" sz="1800" b="1" dirty="0">
                          <a:latin typeface="Sassoon Primary Std" panose="020B0503020103030203" pitchFamily="34" charset="0"/>
                        </a:rPr>
                        <a:t>Carceres </a:t>
                      </a:r>
                      <a:r>
                        <a:rPr lang="en-GB" sz="1800" b="0" dirty="0">
                          <a:latin typeface="Sassoon Primary Std" panose="020B0503020103030203" pitchFamily="34" charset="0"/>
                        </a:rPr>
                        <a:t>(Starting cages) constructed to stagger the racers as certain starting positions were better than others</a:t>
                      </a:r>
                    </a:p>
                    <a:p>
                      <a:pPr marL="285750" indent="-285750">
                        <a:buFont typeface="Arial" panose="020B0604020202020204" pitchFamily="34" charset="0"/>
                        <a:buChar char="•"/>
                      </a:pPr>
                      <a:r>
                        <a:rPr lang="en-GB" sz="1800" b="0" dirty="0">
                          <a:latin typeface="Sassoon Primary Std" panose="020B0503020103030203" pitchFamily="34" charset="0"/>
                        </a:rPr>
                        <a:t>Three tiers of seating: </a:t>
                      </a:r>
                    </a:p>
                    <a:p>
                      <a:pPr marL="285750" indent="-285750">
                        <a:buFont typeface="Wingdings" panose="05000000000000000000" pitchFamily="2" charset="2"/>
                        <a:buChar char="Ø"/>
                      </a:pPr>
                      <a:r>
                        <a:rPr lang="en-GB" sz="1800" b="0" dirty="0">
                          <a:latin typeface="Sassoon Primary Std" panose="020B0503020103030203" pitchFamily="34" charset="0"/>
                        </a:rPr>
                        <a:t>Lowest: VIPs, state priests, senators and wealthy equites</a:t>
                      </a:r>
                    </a:p>
                    <a:p>
                      <a:pPr marL="285750" indent="-285750">
                        <a:buFont typeface="Wingdings" panose="05000000000000000000" pitchFamily="2" charset="2"/>
                        <a:buChar char="Ø"/>
                      </a:pPr>
                      <a:r>
                        <a:rPr lang="en-GB" sz="1800" b="0" dirty="0">
                          <a:latin typeface="Sassoon Primary Std" panose="020B0503020103030203" pitchFamily="34" charset="0"/>
                        </a:rPr>
                        <a:t>Middle: Anyone, including men, women and children.</a:t>
                      </a:r>
                    </a:p>
                    <a:p>
                      <a:pPr marL="285750" indent="-285750">
                        <a:buFont typeface="Wingdings" panose="05000000000000000000" pitchFamily="2" charset="2"/>
                        <a:buChar char="Ø"/>
                      </a:pPr>
                      <a:r>
                        <a:rPr lang="en-GB" sz="1800" b="0" dirty="0">
                          <a:latin typeface="Sassoon Primary Std" panose="020B0503020103030203" pitchFamily="34" charset="0"/>
                        </a:rPr>
                        <a:t>Top: Possibly standing only</a:t>
                      </a:r>
                    </a:p>
                    <a:p>
                      <a:pPr marL="285750" indent="-285750">
                        <a:buFont typeface="Arial" panose="020B0604020202020204" pitchFamily="34" charset="0"/>
                        <a:buChar char="•"/>
                      </a:pPr>
                      <a:r>
                        <a:rPr lang="en-GB" sz="1800" b="0" dirty="0">
                          <a:latin typeface="Sassoon Primary Std" panose="020B0503020103030203" pitchFamily="34" charset="0"/>
                        </a:rPr>
                        <a:t>Imperial box on one side</a:t>
                      </a:r>
                      <a:endParaRPr lang="en-GB" sz="1800" dirty="0">
                        <a:latin typeface="Sassoon Primary Std" panose="020B0503020103030203" pitchFamily="34" charset="0"/>
                      </a:endParaRPr>
                    </a:p>
                  </a:txBody>
                  <a:tcPr/>
                </a:tc>
                <a:extLst>
                  <a:ext uri="{0D108BD9-81ED-4DB2-BD59-A6C34878D82A}">
                    <a16:rowId xmlns:a16="http://schemas.microsoft.com/office/drawing/2014/main" val="3224996964"/>
                  </a:ext>
                </a:extLst>
              </a:tr>
            </a:tbl>
          </a:graphicData>
        </a:graphic>
      </p:graphicFrame>
    </p:spTree>
    <p:extLst>
      <p:ext uri="{BB962C8B-B14F-4D97-AF65-F5344CB8AC3E}">
        <p14:creationId xmlns:p14="http://schemas.microsoft.com/office/powerpoint/2010/main" val="2623390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BD4D-1A54-43D8-8F03-D9694C2549C3}"/>
              </a:ext>
            </a:extLst>
          </p:cNvPr>
          <p:cNvSpPr>
            <a:spLocks noGrp="1"/>
          </p:cNvSpPr>
          <p:nvPr>
            <p:ph type="title"/>
          </p:nvPr>
        </p:nvSpPr>
        <p:spPr>
          <a:xfrm>
            <a:off x="0" y="0"/>
            <a:ext cx="12192000" cy="65087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GB" dirty="0"/>
              <a:t>Overview</a:t>
            </a:r>
          </a:p>
        </p:txBody>
      </p:sp>
      <p:sp>
        <p:nvSpPr>
          <p:cNvPr id="3" name="Content Placeholder 2">
            <a:extLst>
              <a:ext uri="{FF2B5EF4-FFF2-40B4-BE49-F238E27FC236}">
                <a16:creationId xmlns:a16="http://schemas.microsoft.com/office/drawing/2014/main" id="{14AAAB58-2BDD-4F92-AC04-2F2C2AE1192B}"/>
              </a:ext>
            </a:extLst>
          </p:cNvPr>
          <p:cNvSpPr>
            <a:spLocks noGrp="1"/>
          </p:cNvSpPr>
          <p:nvPr>
            <p:ph idx="1"/>
          </p:nvPr>
        </p:nvSpPr>
        <p:spPr>
          <a:xfrm>
            <a:off x="190500" y="923924"/>
            <a:ext cx="6756400" cy="5667376"/>
          </a:xfrm>
        </p:spPr>
        <p:txBody>
          <a:bodyPr>
            <a:normAutofit fontScale="92500" lnSpcReduction="10000"/>
          </a:bodyPr>
          <a:lstStyle/>
          <a:p>
            <a:r>
              <a:rPr lang="en-GB" dirty="0"/>
              <a:t>Roman drama developed from Greek drama</a:t>
            </a:r>
          </a:p>
          <a:p>
            <a:r>
              <a:rPr lang="en-GB" dirty="0"/>
              <a:t>Like the Greeks, Romans often put on plays during religious festivals</a:t>
            </a:r>
          </a:p>
          <a:p>
            <a:r>
              <a:rPr lang="en-GB" dirty="0"/>
              <a:t>Plays were usually paid for partly out of public funds and partly by politicians who ran the festivals, hoping that this would get them support in elections</a:t>
            </a:r>
          </a:p>
          <a:p>
            <a:r>
              <a:rPr lang="en-GB" dirty="0"/>
              <a:t>Wealthy people would also pay for theatres to be built or renovated (i.e. the </a:t>
            </a:r>
            <a:r>
              <a:rPr lang="en-GB" dirty="0" err="1"/>
              <a:t>Holconii</a:t>
            </a:r>
            <a:r>
              <a:rPr lang="en-GB" dirty="0"/>
              <a:t> in Pompeii)</a:t>
            </a:r>
          </a:p>
          <a:p>
            <a:r>
              <a:rPr lang="en-GB" dirty="0"/>
              <a:t> A theatre might have had a semi-circular seating area and a semi-circular space in the centre called the orchestra. This was probably only used for Greek plays and otherwise likely used for VIP seating. </a:t>
            </a:r>
          </a:p>
        </p:txBody>
      </p:sp>
      <p:pic>
        <p:nvPicPr>
          <p:cNvPr id="5" name="Picture 4">
            <a:extLst>
              <a:ext uri="{FF2B5EF4-FFF2-40B4-BE49-F238E27FC236}">
                <a16:creationId xmlns:a16="http://schemas.microsoft.com/office/drawing/2014/main" id="{D6F6ABFC-16FA-4474-841A-87F01F4D2A45}"/>
              </a:ext>
            </a:extLst>
          </p:cNvPr>
          <p:cNvPicPr>
            <a:picLocks noChangeAspect="1"/>
          </p:cNvPicPr>
          <p:nvPr/>
        </p:nvPicPr>
        <p:blipFill>
          <a:blip r:embed="rId2"/>
          <a:stretch>
            <a:fillRect/>
          </a:stretch>
        </p:blipFill>
        <p:spPr>
          <a:xfrm>
            <a:off x="7009703" y="1571366"/>
            <a:ext cx="4991797" cy="3715268"/>
          </a:xfrm>
          <a:prstGeom prst="rect">
            <a:avLst/>
          </a:prstGeom>
        </p:spPr>
      </p:pic>
    </p:spTree>
    <p:extLst>
      <p:ext uri="{BB962C8B-B14F-4D97-AF65-F5344CB8AC3E}">
        <p14:creationId xmlns:p14="http://schemas.microsoft.com/office/powerpoint/2010/main" val="2025450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4E20-093E-4A60-BE7B-D14F1F06D998}"/>
              </a:ext>
            </a:extLst>
          </p:cNvPr>
          <p:cNvSpPr>
            <a:spLocks noGrp="1"/>
          </p:cNvSpPr>
          <p:nvPr>
            <p:ph type="title"/>
          </p:nvPr>
        </p:nvSpPr>
        <p:spPr>
          <a:xfrm>
            <a:off x="0" y="0"/>
            <a:ext cx="12192000" cy="894552"/>
          </a:xfrm>
          <a:solidFill>
            <a:schemeClr val="accent6">
              <a:lumMod val="20000"/>
              <a:lumOff val="80000"/>
            </a:schemeClr>
          </a:solidFill>
        </p:spPr>
        <p:txBody>
          <a:bodyPr/>
          <a:lstStyle/>
          <a:p>
            <a:pPr algn="ctr"/>
            <a:r>
              <a:rPr lang="en-GB" b="1" dirty="0"/>
              <a:t>Roman actors </a:t>
            </a:r>
          </a:p>
        </p:txBody>
      </p:sp>
      <p:sp>
        <p:nvSpPr>
          <p:cNvPr id="3" name="Content Placeholder 2">
            <a:extLst>
              <a:ext uri="{FF2B5EF4-FFF2-40B4-BE49-F238E27FC236}">
                <a16:creationId xmlns:a16="http://schemas.microsoft.com/office/drawing/2014/main" id="{87CFE796-6843-4C25-9D49-A23CDB0A3E76}"/>
              </a:ext>
            </a:extLst>
          </p:cNvPr>
          <p:cNvSpPr>
            <a:spLocks noGrp="1"/>
          </p:cNvSpPr>
          <p:nvPr>
            <p:ph idx="1"/>
          </p:nvPr>
        </p:nvSpPr>
        <p:spPr>
          <a:xfrm>
            <a:off x="114300" y="1117600"/>
            <a:ext cx="7861300" cy="5600700"/>
          </a:xfrm>
        </p:spPr>
        <p:txBody>
          <a:bodyPr>
            <a:normAutofit fontScale="92500" lnSpcReduction="10000"/>
          </a:bodyPr>
          <a:lstStyle/>
          <a:p>
            <a:r>
              <a:rPr lang="en-GB" sz="3000" dirty="0"/>
              <a:t>Considered </a:t>
            </a:r>
            <a:r>
              <a:rPr lang="en-GB" sz="3000" dirty="0" err="1"/>
              <a:t>infamis</a:t>
            </a:r>
            <a:r>
              <a:rPr lang="en-GB" sz="3000" dirty="0"/>
              <a:t> (few legal rights)</a:t>
            </a:r>
          </a:p>
          <a:p>
            <a:r>
              <a:rPr lang="en-GB" sz="3000" dirty="0"/>
              <a:t>Tended to be slaves or people with little money to begin with. </a:t>
            </a:r>
          </a:p>
          <a:p>
            <a:r>
              <a:rPr lang="en-GB" sz="3000" dirty="0"/>
              <a:t>To be an actor, a person needed to be able to sing and play a vast number of roles. </a:t>
            </a:r>
          </a:p>
          <a:p>
            <a:r>
              <a:rPr lang="en-GB" sz="3000" dirty="0"/>
              <a:t>Could become very rich due to having huge numbers of passionate fans</a:t>
            </a:r>
          </a:p>
          <a:p>
            <a:r>
              <a:rPr lang="en-GB" sz="3000" dirty="0"/>
              <a:t>Groups of actors formed troupes, each under the leadership of a troupe leader. </a:t>
            </a:r>
          </a:p>
          <a:p>
            <a:r>
              <a:rPr lang="en-GB" sz="3000" dirty="0"/>
              <a:t>Competition was fierce between troupes, as prizes were awarded to troupes or individual actors at the end of festivals. Troupes might have supporters placed in the audience in order to clap or cheer at the right moments. </a:t>
            </a:r>
          </a:p>
          <a:p>
            <a:endParaRPr lang="en-GB" dirty="0"/>
          </a:p>
        </p:txBody>
      </p:sp>
      <p:pic>
        <p:nvPicPr>
          <p:cNvPr id="4" name="Picture 3">
            <a:extLst>
              <a:ext uri="{FF2B5EF4-FFF2-40B4-BE49-F238E27FC236}">
                <a16:creationId xmlns:a16="http://schemas.microsoft.com/office/drawing/2014/main" id="{4CB818A4-D4C7-46E5-9695-2B5EB10A5F3E}"/>
              </a:ext>
            </a:extLst>
          </p:cNvPr>
          <p:cNvPicPr>
            <a:picLocks noChangeAspect="1"/>
          </p:cNvPicPr>
          <p:nvPr/>
        </p:nvPicPr>
        <p:blipFill rotWithShape="1">
          <a:blip r:embed="rId2"/>
          <a:srcRect r="1888"/>
          <a:stretch/>
        </p:blipFill>
        <p:spPr>
          <a:xfrm>
            <a:off x="8369298" y="1117601"/>
            <a:ext cx="3443663" cy="5399876"/>
          </a:xfrm>
          <a:prstGeom prst="rect">
            <a:avLst/>
          </a:prstGeom>
        </p:spPr>
      </p:pic>
    </p:spTree>
    <p:extLst>
      <p:ext uri="{BB962C8B-B14F-4D97-AF65-F5344CB8AC3E}">
        <p14:creationId xmlns:p14="http://schemas.microsoft.com/office/powerpoint/2010/main" val="1445269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5A830-353D-48BD-B6B8-12A505314EE3}"/>
              </a:ext>
            </a:extLst>
          </p:cNvPr>
          <p:cNvSpPr>
            <a:spLocks noGrp="1"/>
          </p:cNvSpPr>
          <p:nvPr>
            <p:ph type="title"/>
          </p:nvPr>
        </p:nvSpPr>
        <p:spPr>
          <a:xfrm>
            <a:off x="0" y="0"/>
            <a:ext cx="12192000" cy="75247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lstStyle/>
          <a:p>
            <a:pPr algn="ctr"/>
            <a:r>
              <a:rPr lang="en-GB" dirty="0"/>
              <a:t>Costumes, props and masks</a:t>
            </a:r>
          </a:p>
        </p:txBody>
      </p:sp>
      <p:sp>
        <p:nvSpPr>
          <p:cNvPr id="3" name="Content Placeholder 2">
            <a:extLst>
              <a:ext uri="{FF2B5EF4-FFF2-40B4-BE49-F238E27FC236}">
                <a16:creationId xmlns:a16="http://schemas.microsoft.com/office/drawing/2014/main" id="{8FF797FF-4768-46C3-916D-BF002EDB732E}"/>
              </a:ext>
            </a:extLst>
          </p:cNvPr>
          <p:cNvSpPr>
            <a:spLocks noGrp="1"/>
          </p:cNvSpPr>
          <p:nvPr>
            <p:ph idx="1"/>
          </p:nvPr>
        </p:nvSpPr>
        <p:spPr>
          <a:xfrm>
            <a:off x="88900" y="1139824"/>
            <a:ext cx="11582400" cy="5324475"/>
          </a:xfrm>
        </p:spPr>
        <p:txBody>
          <a:bodyPr>
            <a:normAutofit lnSpcReduction="10000"/>
          </a:bodyPr>
          <a:lstStyle/>
          <a:p>
            <a:r>
              <a:rPr lang="en-GB" sz="3000" dirty="0"/>
              <a:t>For male roles, a cloak and tunic would be worn, </a:t>
            </a:r>
          </a:p>
          <a:p>
            <a:r>
              <a:rPr lang="en-GB" sz="3000" dirty="0"/>
              <a:t>For female roles, a dress and a cloak would be worn for female roles</a:t>
            </a:r>
          </a:p>
          <a:p>
            <a:r>
              <a:rPr lang="en-GB" sz="3000" dirty="0"/>
              <a:t> Props would be use to tell an audience about a character’s role in the play- 	an old man might carry a walking stick, a cook might hold a knife and a slave dealer usually held a money-bag. These sorts of costumes all originated in Greek theatre. </a:t>
            </a:r>
          </a:p>
          <a:p>
            <a:r>
              <a:rPr lang="en-GB" sz="3000" dirty="0"/>
              <a:t>The theatrical mask originated in Greek theatre and allowed a single actor to play multiple roles with each one designed to indicate a specific kind of character. For instance, masks made for female characters would have pale skin, whilst masks made for male characters would have brown skin. They were made out of linen and plaster, making them very light. </a:t>
            </a:r>
          </a:p>
          <a:p>
            <a:endParaRPr lang="en-GB" sz="2800" dirty="0"/>
          </a:p>
          <a:p>
            <a:endParaRPr lang="en-GB" dirty="0"/>
          </a:p>
        </p:txBody>
      </p:sp>
    </p:spTree>
    <p:extLst>
      <p:ext uri="{BB962C8B-B14F-4D97-AF65-F5344CB8AC3E}">
        <p14:creationId xmlns:p14="http://schemas.microsoft.com/office/powerpoint/2010/main" val="508915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9C134-91CD-4CCD-B6D6-B61F774D158B}"/>
              </a:ext>
            </a:extLst>
          </p:cNvPr>
          <p:cNvSpPr>
            <a:spLocks noGrp="1"/>
          </p:cNvSpPr>
          <p:nvPr>
            <p:ph type="title"/>
          </p:nvPr>
        </p:nvSpPr>
        <p:spPr>
          <a:xfrm>
            <a:off x="0" y="0"/>
            <a:ext cx="12192000" cy="863600"/>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algn="ctr"/>
            <a:r>
              <a:rPr lang="en-GB" sz="5400" b="1" dirty="0"/>
              <a:t>Tragedy</a:t>
            </a:r>
          </a:p>
        </p:txBody>
      </p:sp>
      <p:sp>
        <p:nvSpPr>
          <p:cNvPr id="3" name="Content Placeholder 2">
            <a:extLst>
              <a:ext uri="{FF2B5EF4-FFF2-40B4-BE49-F238E27FC236}">
                <a16:creationId xmlns:a16="http://schemas.microsoft.com/office/drawing/2014/main" id="{2A77187E-2577-4EB6-99A8-245F9BFB2316}"/>
              </a:ext>
            </a:extLst>
          </p:cNvPr>
          <p:cNvSpPr>
            <a:spLocks noGrp="1"/>
          </p:cNvSpPr>
          <p:nvPr>
            <p:ph idx="1"/>
          </p:nvPr>
        </p:nvSpPr>
        <p:spPr>
          <a:xfrm>
            <a:off x="215900" y="965200"/>
            <a:ext cx="6248400" cy="6121399"/>
          </a:xfrm>
        </p:spPr>
        <p:txBody>
          <a:bodyPr>
            <a:normAutofit fontScale="62500" lnSpcReduction="20000"/>
          </a:bodyPr>
          <a:lstStyle/>
          <a:p>
            <a:r>
              <a:rPr lang="en-GB" sz="4800" dirty="0"/>
              <a:t>Roman tragedy developed from Greek tragedy, but we have little evidence of it.</a:t>
            </a:r>
          </a:p>
          <a:p>
            <a:r>
              <a:rPr lang="en-GB" sz="4800" dirty="0"/>
              <a:t>By the 1</a:t>
            </a:r>
            <a:r>
              <a:rPr lang="en-GB" sz="4800" baseline="30000" dirty="0"/>
              <a:t>st</a:t>
            </a:r>
            <a:r>
              <a:rPr lang="en-GB" sz="4800" dirty="0"/>
              <a:t> century BC, tragedy had lot a lot of popularity, which probably explains the small amount of evidence.</a:t>
            </a:r>
          </a:p>
          <a:p>
            <a:r>
              <a:rPr lang="en-GB" sz="4800" dirty="0"/>
              <a:t>Greek (and therefore probably Roman) tragedy told serious stories about often mythical figures (though some historical tragedies were written). Although we now call them tragedies, these did not always have unhappy endings (our word ‘tragedy’ originally comes from the Greek word </a:t>
            </a:r>
            <a:r>
              <a:rPr lang="en-GB" sz="4800" i="1" dirty="0" err="1"/>
              <a:t>tragoidia</a:t>
            </a:r>
            <a:r>
              <a:rPr lang="en-GB" sz="4800" i="1" dirty="0"/>
              <a:t>, </a:t>
            </a:r>
            <a:r>
              <a:rPr lang="en-GB" sz="4800" dirty="0"/>
              <a:t>which doesn’t have quite the same meaning). </a:t>
            </a:r>
          </a:p>
        </p:txBody>
      </p:sp>
      <p:pic>
        <p:nvPicPr>
          <p:cNvPr id="11266" name="Picture 2" descr="Gold Tragedy Costume Mask Adult : Amazon.co.uk: Toys &amp; Games">
            <a:extLst>
              <a:ext uri="{FF2B5EF4-FFF2-40B4-BE49-F238E27FC236}">
                <a16:creationId xmlns:a16="http://schemas.microsoft.com/office/drawing/2014/main" id="{EADF3C7B-8D1A-40BC-851A-752FCBC87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9313" y="965200"/>
            <a:ext cx="4167187" cy="5534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123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9C134-91CD-4CCD-B6D6-B61F774D158B}"/>
              </a:ext>
            </a:extLst>
          </p:cNvPr>
          <p:cNvSpPr>
            <a:spLocks noGrp="1"/>
          </p:cNvSpPr>
          <p:nvPr>
            <p:ph type="title"/>
          </p:nvPr>
        </p:nvSpPr>
        <p:spPr>
          <a:xfrm>
            <a:off x="0" y="0"/>
            <a:ext cx="12192000" cy="863600"/>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algn="ctr"/>
            <a:r>
              <a:rPr lang="en-GB" sz="5400" b="1" dirty="0"/>
              <a:t>Comedy</a:t>
            </a:r>
          </a:p>
        </p:txBody>
      </p:sp>
      <p:sp>
        <p:nvSpPr>
          <p:cNvPr id="3" name="Content Placeholder 2">
            <a:extLst>
              <a:ext uri="{FF2B5EF4-FFF2-40B4-BE49-F238E27FC236}">
                <a16:creationId xmlns:a16="http://schemas.microsoft.com/office/drawing/2014/main" id="{2A77187E-2577-4EB6-99A8-245F9BFB2316}"/>
              </a:ext>
            </a:extLst>
          </p:cNvPr>
          <p:cNvSpPr>
            <a:spLocks noGrp="1"/>
          </p:cNvSpPr>
          <p:nvPr>
            <p:ph idx="1"/>
          </p:nvPr>
        </p:nvSpPr>
        <p:spPr>
          <a:xfrm>
            <a:off x="215900" y="965200"/>
            <a:ext cx="6248400" cy="6121399"/>
          </a:xfrm>
        </p:spPr>
        <p:txBody>
          <a:bodyPr>
            <a:normAutofit fontScale="62500" lnSpcReduction="20000"/>
          </a:bodyPr>
          <a:lstStyle/>
          <a:p>
            <a:r>
              <a:rPr lang="en-GB" sz="4800" dirty="0"/>
              <a:t>Roman comedy developed from Greek tragedy.</a:t>
            </a:r>
          </a:p>
          <a:p>
            <a:r>
              <a:rPr lang="en-GB" sz="4800" dirty="0"/>
              <a:t>Two main comic playwrights are Plautus and Terence, who based their plays on the work of the Greek comic Menander. </a:t>
            </a:r>
          </a:p>
          <a:p>
            <a:r>
              <a:rPr lang="en-GB" sz="4800" dirty="0"/>
              <a:t>Plots based around events such as confusions of identity, conflicts between fathers and sons or clever slaves outwitting their masters.</a:t>
            </a:r>
          </a:p>
          <a:p>
            <a:r>
              <a:rPr lang="en-GB" sz="4800" dirty="0"/>
              <a:t>Roman comedy made use of stock characters (characters easily recognisable from how they behaved) such as the flatterer or the boastful soldier. </a:t>
            </a:r>
          </a:p>
        </p:txBody>
      </p:sp>
      <p:pic>
        <p:nvPicPr>
          <p:cNvPr id="5" name="Content Placeholder 3">
            <a:extLst>
              <a:ext uri="{FF2B5EF4-FFF2-40B4-BE49-F238E27FC236}">
                <a16:creationId xmlns:a16="http://schemas.microsoft.com/office/drawing/2014/main" id="{6BB805A4-86AB-4CE2-8D04-46E01F84A4B5}"/>
              </a:ext>
            </a:extLst>
          </p:cNvPr>
          <p:cNvPicPr>
            <a:picLocks noChangeAspect="1"/>
          </p:cNvPicPr>
          <p:nvPr/>
        </p:nvPicPr>
        <p:blipFill rotWithShape="1">
          <a:blip r:embed="rId2"/>
          <a:srcRect r="1084" b="8211"/>
          <a:stretch/>
        </p:blipFill>
        <p:spPr>
          <a:xfrm>
            <a:off x="7367418" y="965200"/>
            <a:ext cx="4354681" cy="5437396"/>
          </a:xfrm>
          <a:prstGeom prst="rect">
            <a:avLst/>
          </a:prstGeom>
        </p:spPr>
      </p:pic>
    </p:spTree>
    <p:extLst>
      <p:ext uri="{BB962C8B-B14F-4D97-AF65-F5344CB8AC3E}">
        <p14:creationId xmlns:p14="http://schemas.microsoft.com/office/powerpoint/2010/main" val="267690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05495-659C-41C4-8505-AD0A1CA30836}"/>
              </a:ext>
            </a:extLst>
          </p:cNvPr>
          <p:cNvSpPr>
            <a:spLocks noGrp="1"/>
          </p:cNvSpPr>
          <p:nvPr>
            <p:ph type="title"/>
          </p:nvPr>
        </p:nvSpPr>
        <p:spPr>
          <a:xfrm>
            <a:off x="0" y="0"/>
            <a:ext cx="12192000" cy="698500"/>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algn="ctr"/>
            <a:r>
              <a:rPr lang="en-GB" dirty="0"/>
              <a:t>Mime</a:t>
            </a:r>
          </a:p>
        </p:txBody>
      </p:sp>
      <p:sp>
        <p:nvSpPr>
          <p:cNvPr id="3" name="Content Placeholder 2">
            <a:extLst>
              <a:ext uri="{FF2B5EF4-FFF2-40B4-BE49-F238E27FC236}">
                <a16:creationId xmlns:a16="http://schemas.microsoft.com/office/drawing/2014/main" id="{1F37E6BA-F04A-4C5F-B8C4-79150BC7F120}"/>
              </a:ext>
            </a:extLst>
          </p:cNvPr>
          <p:cNvSpPr>
            <a:spLocks noGrp="1"/>
          </p:cNvSpPr>
          <p:nvPr>
            <p:ph idx="1"/>
          </p:nvPr>
        </p:nvSpPr>
        <p:spPr>
          <a:xfrm>
            <a:off x="317501" y="914400"/>
            <a:ext cx="6743700" cy="5651500"/>
          </a:xfrm>
        </p:spPr>
        <p:txBody>
          <a:bodyPr>
            <a:normAutofit fontScale="92500" lnSpcReduction="10000"/>
          </a:bodyPr>
          <a:lstStyle/>
          <a:p>
            <a:r>
              <a:rPr lang="en-GB" dirty="0">
                <a:latin typeface="Sassoon Primary Std" panose="020B0503020103030203" pitchFamily="34" charset="0"/>
              </a:rPr>
              <a:t>Originated in Greece</a:t>
            </a:r>
          </a:p>
          <a:p>
            <a:r>
              <a:rPr lang="en-GB" dirty="0">
                <a:latin typeface="Sassoon Primary Std" panose="020B0503020103030203" pitchFamily="34" charset="0"/>
              </a:rPr>
              <a:t>Roman mime would include speaking</a:t>
            </a:r>
          </a:p>
          <a:p>
            <a:r>
              <a:rPr lang="en-GB" dirty="0">
                <a:latin typeface="Sassoon Primary Std" panose="020B0503020103030203" pitchFamily="34" charset="0"/>
              </a:rPr>
              <a:t>A variety performance which included acrobatics, singing, dancing, jokes and conjuring based around a simple plot.</a:t>
            </a:r>
          </a:p>
          <a:p>
            <a:r>
              <a:rPr lang="en-GB" dirty="0">
                <a:latin typeface="Sassoon Primary Std" panose="020B0503020103030203" pitchFamily="34" charset="0"/>
              </a:rPr>
              <a:t> The subject matter was often very rude and provided a parody of town or city life.</a:t>
            </a:r>
          </a:p>
          <a:p>
            <a:r>
              <a:rPr lang="en-GB" dirty="0">
                <a:latin typeface="Sassoon Primary Std" panose="020B0503020103030203" pitchFamily="34" charset="0"/>
              </a:rPr>
              <a:t> Some mimes were political, whilst others presented scenes from every day life. </a:t>
            </a:r>
          </a:p>
          <a:p>
            <a:r>
              <a:rPr lang="en-GB" dirty="0">
                <a:latin typeface="Sassoon Primary Std" panose="020B0503020103030203" pitchFamily="34" charset="0"/>
              </a:rPr>
              <a:t>A mime could be performed as a standalone play, but mimes were sometimes used to fill the gap between two other plays, or as part of another form of public or private entertainment.  </a:t>
            </a:r>
          </a:p>
        </p:txBody>
      </p:sp>
      <p:pic>
        <p:nvPicPr>
          <p:cNvPr id="2052" name="Picture 4">
            <a:extLst>
              <a:ext uri="{FF2B5EF4-FFF2-40B4-BE49-F238E27FC236}">
                <a16:creationId xmlns:a16="http://schemas.microsoft.com/office/drawing/2014/main" id="{BE6FCE69-16E7-4A98-A387-C6F997108E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89" r="18067"/>
          <a:stretch/>
        </p:blipFill>
        <p:spPr bwMode="auto">
          <a:xfrm>
            <a:off x="7612260" y="646614"/>
            <a:ext cx="4147939" cy="6211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227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05495-659C-41C4-8505-AD0A1CA30836}"/>
              </a:ext>
            </a:extLst>
          </p:cNvPr>
          <p:cNvSpPr>
            <a:spLocks noGrp="1"/>
          </p:cNvSpPr>
          <p:nvPr>
            <p:ph type="title"/>
          </p:nvPr>
        </p:nvSpPr>
        <p:spPr>
          <a:xfrm>
            <a:off x="-88900" y="88900"/>
            <a:ext cx="12280900" cy="939800"/>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algn="ctr"/>
            <a:r>
              <a:rPr lang="en-GB" dirty="0"/>
              <a:t>Pantomime</a:t>
            </a:r>
          </a:p>
        </p:txBody>
      </p:sp>
      <p:sp>
        <p:nvSpPr>
          <p:cNvPr id="3" name="Content Placeholder 2">
            <a:extLst>
              <a:ext uri="{FF2B5EF4-FFF2-40B4-BE49-F238E27FC236}">
                <a16:creationId xmlns:a16="http://schemas.microsoft.com/office/drawing/2014/main" id="{1F37E6BA-F04A-4C5F-B8C4-79150BC7F120}"/>
              </a:ext>
            </a:extLst>
          </p:cNvPr>
          <p:cNvSpPr>
            <a:spLocks noGrp="1"/>
          </p:cNvSpPr>
          <p:nvPr>
            <p:ph idx="1"/>
          </p:nvPr>
        </p:nvSpPr>
        <p:spPr>
          <a:xfrm>
            <a:off x="330201" y="1143000"/>
            <a:ext cx="6926460" cy="5295900"/>
          </a:xfrm>
        </p:spPr>
        <p:txBody>
          <a:bodyPr>
            <a:normAutofit fontScale="92500" lnSpcReduction="20000"/>
          </a:bodyPr>
          <a:lstStyle/>
          <a:p>
            <a:r>
              <a:rPr lang="en-GB" sz="3200" dirty="0"/>
              <a:t>A Roman pantomime involved a single actor and normally concerned a tragic subject. </a:t>
            </a:r>
          </a:p>
          <a:p>
            <a:r>
              <a:rPr lang="en-GB" sz="3200" dirty="0"/>
              <a:t>The pantomime actor would not speak or sing throughout the play, but would be accompanied by music or singing. </a:t>
            </a:r>
          </a:p>
          <a:p>
            <a:r>
              <a:rPr lang="en-GB" sz="3200" dirty="0"/>
              <a:t>It usually took the form of a scene from a Greek tragedy. </a:t>
            </a:r>
          </a:p>
          <a:p>
            <a:r>
              <a:rPr lang="en-GB" sz="3200" dirty="0"/>
              <a:t>A pantomime actor had to be highly skilled, as he was required to play every role in the play. </a:t>
            </a:r>
          </a:p>
          <a:p>
            <a:r>
              <a:rPr lang="en-GB" sz="3200" dirty="0"/>
              <a:t>Pantomime was incredibly popular in Rome and famous pantomime actors attracted huge fanbases.  </a:t>
            </a:r>
          </a:p>
        </p:txBody>
      </p:sp>
      <p:pic>
        <p:nvPicPr>
          <p:cNvPr id="3074" name="Picture 2" descr="pantomimus | ancient Roman dancers | Britannica">
            <a:extLst>
              <a:ext uri="{FF2B5EF4-FFF2-40B4-BE49-F238E27FC236}">
                <a16:creationId xmlns:a16="http://schemas.microsoft.com/office/drawing/2014/main" id="{8C526EB9-1A6F-4060-AB94-BE0B6E208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665"/>
          <a:stretch/>
        </p:blipFill>
        <p:spPr bwMode="auto">
          <a:xfrm>
            <a:off x="8375544" y="1143000"/>
            <a:ext cx="381645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504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B52C3-0BC2-4FC2-A69E-EA49536DB55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B8AAF57-9D44-47A5-82E5-B2A75CF1C232}"/>
              </a:ext>
            </a:extLst>
          </p:cNvPr>
          <p:cNvSpPr>
            <a:spLocks noGrp="1"/>
          </p:cNvSpPr>
          <p:nvPr>
            <p:ph idx="1"/>
          </p:nvPr>
        </p:nvSpPr>
        <p:spPr/>
        <p:txBody>
          <a:bodyPr/>
          <a:lstStyle/>
          <a:p>
            <a:endParaRPr lang="en-GB"/>
          </a:p>
        </p:txBody>
      </p:sp>
      <p:graphicFrame>
        <p:nvGraphicFramePr>
          <p:cNvPr id="4" name="Content Placeholder 3">
            <a:extLst>
              <a:ext uri="{FF2B5EF4-FFF2-40B4-BE49-F238E27FC236}">
                <a16:creationId xmlns:a16="http://schemas.microsoft.com/office/drawing/2014/main" id="{BAF45E10-227B-46AB-A2BD-99771A4ED736}"/>
              </a:ext>
            </a:extLst>
          </p:cNvPr>
          <p:cNvGraphicFramePr>
            <a:graphicFrameLocks/>
          </p:cNvGraphicFramePr>
          <p:nvPr>
            <p:extLst>
              <p:ext uri="{D42A27DB-BD31-4B8C-83A1-F6EECF244321}">
                <p14:modId xmlns:p14="http://schemas.microsoft.com/office/powerpoint/2010/main" val="3573366041"/>
              </p:ext>
            </p:extLst>
          </p:nvPr>
        </p:nvGraphicFramePr>
        <p:xfrm>
          <a:off x="0" y="54817"/>
          <a:ext cx="12192000" cy="6726983"/>
        </p:xfrm>
        <a:graphic>
          <a:graphicData uri="http://schemas.openxmlformats.org/drawingml/2006/table">
            <a:tbl>
              <a:tblPr firstRow="1" bandRow="1">
                <a:tableStyleId>{5C22544A-7EE6-4342-B048-85BDC9FD1C3A}</a:tableStyleId>
              </a:tblPr>
              <a:tblGrid>
                <a:gridCol w="1651000">
                  <a:extLst>
                    <a:ext uri="{9D8B030D-6E8A-4147-A177-3AD203B41FA5}">
                      <a16:colId xmlns:a16="http://schemas.microsoft.com/office/drawing/2014/main" val="3336826204"/>
                    </a:ext>
                  </a:extLst>
                </a:gridCol>
                <a:gridCol w="10541000">
                  <a:extLst>
                    <a:ext uri="{9D8B030D-6E8A-4147-A177-3AD203B41FA5}">
                      <a16:colId xmlns:a16="http://schemas.microsoft.com/office/drawing/2014/main" val="1374017951"/>
                    </a:ext>
                  </a:extLst>
                </a:gridCol>
              </a:tblGrid>
              <a:tr h="361605">
                <a:tc gridSpan="2">
                  <a:txBody>
                    <a:bodyPr/>
                    <a:lstStyle/>
                    <a:p>
                      <a:pPr algn="ctr"/>
                      <a:r>
                        <a:rPr lang="en-GB" sz="1400" b="1" dirty="0">
                          <a:latin typeface="Sassoon Primary Std" panose="020B0503020103030203" pitchFamily="34" charset="0"/>
                        </a:rPr>
                        <a:t>Central Baths at Herculaneum</a:t>
                      </a:r>
                    </a:p>
                  </a:txBody>
                  <a:tcPr/>
                </a:tc>
                <a:tc hMerge="1">
                  <a:txBody>
                    <a:bodyPr/>
                    <a:lstStyle/>
                    <a:p>
                      <a:r>
                        <a:rPr lang="en-GB" sz="1400" dirty="0">
                          <a:latin typeface="Sassoon Primary Std" panose="020B0503020103030203" pitchFamily="34" charset="0"/>
                        </a:rPr>
                        <a:t>Colosseum</a:t>
                      </a:r>
                    </a:p>
                  </a:txBody>
                  <a:tcPr/>
                </a:tc>
                <a:extLst>
                  <a:ext uri="{0D108BD9-81ED-4DB2-BD59-A6C34878D82A}">
                    <a16:rowId xmlns:a16="http://schemas.microsoft.com/office/drawing/2014/main" val="779886155"/>
                  </a:ext>
                </a:extLst>
              </a:tr>
              <a:tr h="361605">
                <a:tc>
                  <a:txBody>
                    <a:bodyPr/>
                    <a:lstStyle/>
                    <a:p>
                      <a:r>
                        <a:rPr lang="en-GB" sz="1400" dirty="0">
                          <a:latin typeface="Sassoon Primary Std" panose="020B0503020103030203" pitchFamily="34" charset="0"/>
                        </a:rPr>
                        <a:t>Location</a:t>
                      </a:r>
                    </a:p>
                  </a:txBody>
                  <a:tcPr/>
                </a:tc>
                <a:tc>
                  <a:txBody>
                    <a:bodyPr/>
                    <a:lstStyle/>
                    <a:p>
                      <a:r>
                        <a:rPr lang="en-GB" sz="1400" dirty="0">
                          <a:latin typeface="Sassoon Primary Std" panose="020B0503020103030203" pitchFamily="34" charset="0"/>
                        </a:rPr>
                        <a:t>Herculaneum</a:t>
                      </a:r>
                    </a:p>
                  </a:txBody>
                  <a:tcPr/>
                </a:tc>
                <a:extLst>
                  <a:ext uri="{0D108BD9-81ED-4DB2-BD59-A6C34878D82A}">
                    <a16:rowId xmlns:a16="http://schemas.microsoft.com/office/drawing/2014/main" val="1592802406"/>
                  </a:ext>
                </a:extLst>
              </a:tr>
              <a:tr h="361605">
                <a:tc>
                  <a:txBody>
                    <a:bodyPr/>
                    <a:lstStyle/>
                    <a:p>
                      <a:r>
                        <a:rPr lang="en-GB" sz="1400" dirty="0">
                          <a:latin typeface="Sassoon Primary Std" panose="020B0503020103030203" pitchFamily="34" charset="0"/>
                        </a:rPr>
                        <a:t>Constructed</a:t>
                      </a:r>
                    </a:p>
                  </a:txBody>
                  <a:tcPr/>
                </a:tc>
                <a:tc>
                  <a:txBody>
                    <a:bodyPr/>
                    <a:lstStyle/>
                    <a:p>
                      <a:r>
                        <a:rPr lang="en-GB" sz="1400" dirty="0">
                          <a:latin typeface="Sassoon Primary Std" panose="020B0503020103030203" pitchFamily="34" charset="0"/>
                        </a:rPr>
                        <a:t>Late 1</a:t>
                      </a:r>
                      <a:r>
                        <a:rPr lang="en-GB" sz="1400" baseline="30000" dirty="0">
                          <a:latin typeface="Sassoon Primary Std" panose="020B0503020103030203" pitchFamily="34" charset="0"/>
                        </a:rPr>
                        <a:t>st</a:t>
                      </a:r>
                      <a:r>
                        <a:rPr lang="en-GB" sz="1400" dirty="0">
                          <a:latin typeface="Sassoon Primary Std" panose="020B0503020103030203" pitchFamily="34" charset="0"/>
                        </a:rPr>
                        <a:t> century BC</a:t>
                      </a:r>
                    </a:p>
                  </a:txBody>
                  <a:tcPr/>
                </a:tc>
                <a:extLst>
                  <a:ext uri="{0D108BD9-81ED-4DB2-BD59-A6C34878D82A}">
                    <a16:rowId xmlns:a16="http://schemas.microsoft.com/office/drawing/2014/main" val="4186709813"/>
                  </a:ext>
                </a:extLst>
              </a:tr>
              <a:tr h="361605">
                <a:tc>
                  <a:txBody>
                    <a:bodyPr/>
                    <a:lstStyle/>
                    <a:p>
                      <a:r>
                        <a:rPr lang="en-GB" sz="1400" dirty="0">
                          <a:latin typeface="Sassoon Primary Std" panose="020B0503020103030203" pitchFamily="34" charset="0"/>
                        </a:rPr>
                        <a:t>No. of seats</a:t>
                      </a:r>
                    </a:p>
                  </a:txBody>
                  <a:tcPr/>
                </a:tc>
                <a:tc>
                  <a:txBody>
                    <a:bodyPr/>
                    <a:lstStyle/>
                    <a:p>
                      <a:r>
                        <a:rPr lang="en-GB" sz="1400" dirty="0">
                          <a:latin typeface="Sassoon Primary Std" panose="020B0503020103030203" pitchFamily="34" charset="0"/>
                        </a:rPr>
                        <a:t>N/A</a:t>
                      </a:r>
                    </a:p>
                  </a:txBody>
                  <a:tcPr/>
                </a:tc>
                <a:extLst>
                  <a:ext uri="{0D108BD9-81ED-4DB2-BD59-A6C34878D82A}">
                    <a16:rowId xmlns:a16="http://schemas.microsoft.com/office/drawing/2014/main" val="2752625758"/>
                  </a:ext>
                </a:extLst>
              </a:tr>
              <a:tr h="518063">
                <a:tc>
                  <a:txBody>
                    <a:bodyPr/>
                    <a:lstStyle/>
                    <a:p>
                      <a:r>
                        <a:rPr lang="en-GB" sz="1400" dirty="0">
                          <a:latin typeface="Sassoon Primary Std" panose="020B0503020103030203" pitchFamily="34" charset="0"/>
                        </a:rPr>
                        <a:t>Materials</a:t>
                      </a:r>
                    </a:p>
                  </a:txBody>
                  <a:tcPr/>
                </a:tc>
                <a:tc>
                  <a:txBody>
                    <a:bodyPr/>
                    <a:lstStyle/>
                    <a:p>
                      <a:r>
                        <a:rPr lang="en-GB" sz="1400" dirty="0">
                          <a:latin typeface="Sassoon Primary Std" panose="020B0503020103030203" pitchFamily="34" charset="0"/>
                        </a:rPr>
                        <a:t>Variety of materials in different rooms, including marble and stucco</a:t>
                      </a:r>
                    </a:p>
                  </a:txBody>
                  <a:tcPr/>
                </a:tc>
                <a:extLst>
                  <a:ext uri="{0D108BD9-81ED-4DB2-BD59-A6C34878D82A}">
                    <a16:rowId xmlns:a16="http://schemas.microsoft.com/office/drawing/2014/main" val="1714392183"/>
                  </a:ext>
                </a:extLst>
              </a:tr>
              <a:tr h="361605">
                <a:tc>
                  <a:txBody>
                    <a:bodyPr/>
                    <a:lstStyle/>
                    <a:p>
                      <a:r>
                        <a:rPr lang="en-GB" sz="1400" dirty="0">
                          <a:latin typeface="Sassoon Primary Std" panose="020B0503020103030203" pitchFamily="34" charset="0"/>
                        </a:rPr>
                        <a:t>Purpose</a:t>
                      </a:r>
                    </a:p>
                  </a:txBody>
                  <a:tcPr/>
                </a:tc>
                <a:tc>
                  <a:txBody>
                    <a:bodyPr/>
                    <a:lstStyle/>
                    <a:p>
                      <a:pPr marL="0" indent="0">
                        <a:buFont typeface="Arial" panose="020B0604020202020204" pitchFamily="34" charset="0"/>
                        <a:buNone/>
                      </a:pPr>
                      <a:r>
                        <a:rPr lang="en-GB" sz="1400" dirty="0">
                          <a:latin typeface="Sassoon Primary Std" panose="020B0503020103030203" pitchFamily="34" charset="0"/>
                        </a:rPr>
                        <a:t>People might go to the baths to:</a:t>
                      </a:r>
                    </a:p>
                    <a:p>
                      <a:pPr marL="171450" indent="-171450">
                        <a:buFont typeface="Arial" panose="020B0604020202020204" pitchFamily="34" charset="0"/>
                        <a:buChar char="•"/>
                      </a:pPr>
                      <a:r>
                        <a:rPr lang="en-GB" sz="1400" dirty="0">
                          <a:latin typeface="Sassoon Primary Std" panose="020B0503020103030203" pitchFamily="34" charset="0"/>
                        </a:rPr>
                        <a:t>Get washed</a:t>
                      </a:r>
                    </a:p>
                    <a:p>
                      <a:pPr marL="171450" indent="-171450">
                        <a:buFont typeface="Arial" panose="020B0604020202020204" pitchFamily="34" charset="0"/>
                        <a:buChar char="•"/>
                      </a:pPr>
                      <a:r>
                        <a:rPr lang="en-GB" sz="1400" dirty="0">
                          <a:latin typeface="Sassoon Primary Std" panose="020B0503020103030203" pitchFamily="34" charset="0"/>
                        </a:rPr>
                        <a:t>Exercise</a:t>
                      </a:r>
                    </a:p>
                    <a:p>
                      <a:pPr marL="171450" indent="-171450">
                        <a:buFont typeface="Arial" panose="020B0604020202020204" pitchFamily="34" charset="0"/>
                        <a:buChar char="•"/>
                      </a:pPr>
                      <a:r>
                        <a:rPr lang="en-GB" sz="1400" dirty="0">
                          <a:latin typeface="Sassoon Primary Std" panose="020B0503020103030203" pitchFamily="34" charset="0"/>
                        </a:rPr>
                        <a:t>To be seen and show off their power and status if they were rich men</a:t>
                      </a:r>
                    </a:p>
                    <a:p>
                      <a:pPr marL="171450" indent="-171450">
                        <a:buFont typeface="Arial" panose="020B0604020202020204" pitchFamily="34" charset="0"/>
                        <a:buChar char="•"/>
                      </a:pPr>
                      <a:r>
                        <a:rPr lang="en-GB" sz="1400" dirty="0">
                          <a:latin typeface="Sassoon Primary Std" panose="020B0503020103030203" pitchFamily="34" charset="0"/>
                        </a:rPr>
                        <a:t>To meet rich and powerful people and try to get dinner invitations</a:t>
                      </a:r>
                    </a:p>
                    <a:p>
                      <a:pPr marL="171450" indent="-171450">
                        <a:buFont typeface="Arial" panose="020B0604020202020204" pitchFamily="34" charset="0"/>
                        <a:buChar char="•"/>
                      </a:pPr>
                      <a:r>
                        <a:rPr lang="en-GB" sz="1400" dirty="0">
                          <a:latin typeface="Sassoon Primary Std" panose="020B0503020103030203" pitchFamily="34" charset="0"/>
                        </a:rPr>
                        <a:t>Meet friends and relax</a:t>
                      </a:r>
                    </a:p>
                    <a:p>
                      <a:pPr marL="171450" indent="-171450">
                        <a:buFont typeface="Arial" panose="020B0604020202020204" pitchFamily="34" charset="0"/>
                        <a:buChar char="•"/>
                      </a:pPr>
                      <a:r>
                        <a:rPr lang="en-GB" sz="1400" dirty="0">
                          <a:latin typeface="Sassoon Primary Std" panose="020B0503020103030203" pitchFamily="34" charset="0"/>
                        </a:rPr>
                        <a:t>Hold business meetings</a:t>
                      </a:r>
                    </a:p>
                    <a:p>
                      <a:pPr marL="171450" indent="-171450">
                        <a:buFont typeface="Arial" panose="020B0604020202020204" pitchFamily="34" charset="0"/>
                        <a:buChar char="•"/>
                      </a:pPr>
                      <a:r>
                        <a:rPr lang="en-GB" sz="1400" dirty="0">
                          <a:latin typeface="Sassoon Primary Std" panose="020B0503020103030203" pitchFamily="34" charset="0"/>
                        </a:rPr>
                        <a:t>Buy snacks and drinks</a:t>
                      </a:r>
                    </a:p>
                  </a:txBody>
                  <a:tcPr/>
                </a:tc>
                <a:extLst>
                  <a:ext uri="{0D108BD9-81ED-4DB2-BD59-A6C34878D82A}">
                    <a16:rowId xmlns:a16="http://schemas.microsoft.com/office/drawing/2014/main" val="2525779631"/>
                  </a:ext>
                </a:extLst>
              </a:tr>
              <a:tr h="2964180">
                <a:tc>
                  <a:txBody>
                    <a:bodyPr/>
                    <a:lstStyle/>
                    <a:p>
                      <a:r>
                        <a:rPr lang="en-GB" sz="1400" dirty="0">
                          <a:latin typeface="Sassoon Primary Std" panose="020B0503020103030203" pitchFamily="34" charset="0"/>
                        </a:rPr>
                        <a:t>Important features</a:t>
                      </a:r>
                    </a:p>
                  </a:txBody>
                  <a:tcPr/>
                </a:tc>
                <a:tc>
                  <a:txBody>
                    <a:bodyPr/>
                    <a:lstStyle/>
                    <a:p>
                      <a:pPr marL="171450" indent="-171450">
                        <a:buFont typeface="Arial" panose="020B0604020202020204" pitchFamily="34" charset="0"/>
                        <a:buChar char="•"/>
                      </a:pPr>
                      <a:r>
                        <a:rPr lang="en-GB" sz="1400" dirty="0">
                          <a:latin typeface="Sassoon Primary Std" panose="020B0503020103030203" pitchFamily="34" charset="0"/>
                        </a:rPr>
                        <a:t>Separate areas for both men and women (women’s area was smaller with smaller rooms). Men and women could visit at the same time (baths without both sections would require women to visit in the morning and men in the afternoon). Men and women each had:</a:t>
                      </a:r>
                    </a:p>
                    <a:p>
                      <a:pPr marL="171450" indent="-171450">
                        <a:buFont typeface="Wingdings" panose="05000000000000000000" pitchFamily="2" charset="2"/>
                        <a:buChar char="Ø"/>
                      </a:pPr>
                      <a:r>
                        <a:rPr lang="en-GB" sz="1400" dirty="0">
                          <a:latin typeface="Sassoon Primary Std" panose="020B0503020103030203" pitchFamily="34" charset="0"/>
                        </a:rPr>
                        <a:t>An entrance</a:t>
                      </a:r>
                    </a:p>
                    <a:p>
                      <a:pPr marL="171450" indent="-171450">
                        <a:buFont typeface="Wingdings" panose="05000000000000000000" pitchFamily="2" charset="2"/>
                        <a:buChar char="Ø"/>
                      </a:pPr>
                      <a:r>
                        <a:rPr lang="en-GB" sz="1400" dirty="0">
                          <a:latin typeface="Sassoon Primary Std" panose="020B0503020103030203" pitchFamily="34" charset="0"/>
                        </a:rPr>
                        <a:t>An </a:t>
                      </a:r>
                      <a:r>
                        <a:rPr lang="en-GB" sz="1400" b="1" dirty="0">
                          <a:latin typeface="Sassoon Primary Std" panose="020B0503020103030203" pitchFamily="34" charset="0"/>
                        </a:rPr>
                        <a:t>apodyterium </a:t>
                      </a:r>
                      <a:r>
                        <a:rPr lang="en-GB" sz="1400" b="0" dirty="0">
                          <a:latin typeface="Sassoon Primary Std" panose="020B0503020103030203" pitchFamily="34" charset="0"/>
                        </a:rPr>
                        <a:t>(changing room- slaves were probably available to watch people’s possessions)</a:t>
                      </a:r>
                    </a:p>
                    <a:p>
                      <a:pPr marL="171450" indent="-171450">
                        <a:buFont typeface="Wingdings" panose="05000000000000000000" pitchFamily="2" charset="2"/>
                        <a:buChar char="Ø"/>
                      </a:pPr>
                      <a:r>
                        <a:rPr lang="en-GB" sz="1400" b="0" dirty="0">
                          <a:latin typeface="Sassoon Primary Std" panose="020B0503020103030203" pitchFamily="34" charset="0"/>
                        </a:rPr>
                        <a:t>A </a:t>
                      </a:r>
                      <a:r>
                        <a:rPr lang="en-GB" sz="1400" b="1" dirty="0">
                          <a:latin typeface="Sassoon Primary Std" panose="020B0503020103030203" pitchFamily="34" charset="0"/>
                        </a:rPr>
                        <a:t>tepidarium </a:t>
                      </a:r>
                      <a:r>
                        <a:rPr lang="en-GB" sz="1400" b="0" dirty="0">
                          <a:latin typeface="Sassoon Primary Std" panose="020B0503020103030203" pitchFamily="34" charset="0"/>
                        </a:rPr>
                        <a:t>(warm room like a modern </a:t>
                      </a:r>
                      <a:r>
                        <a:rPr lang="en-GB" sz="1400" b="0" dirty="0" err="1">
                          <a:latin typeface="Sassoon Primary Std" panose="020B0503020103030203" pitchFamily="34" charset="0"/>
                        </a:rPr>
                        <a:t>saunda</a:t>
                      </a:r>
                      <a:r>
                        <a:rPr lang="en-GB" sz="1400" b="0" dirty="0">
                          <a:latin typeface="Sassoon Primary Std" panose="020B0503020103030203" pitchFamily="34" charset="0"/>
                        </a:rPr>
                        <a:t>)</a:t>
                      </a:r>
                    </a:p>
                    <a:p>
                      <a:pPr marL="171450" indent="-171450">
                        <a:buFont typeface="Wingdings" panose="05000000000000000000" pitchFamily="2" charset="2"/>
                        <a:buChar char="Ø"/>
                      </a:pPr>
                      <a:r>
                        <a:rPr lang="en-GB" sz="1400" b="0" dirty="0">
                          <a:latin typeface="Sassoon Primary Std" panose="020B0503020103030203" pitchFamily="34" charset="0"/>
                        </a:rPr>
                        <a:t>A </a:t>
                      </a:r>
                      <a:r>
                        <a:rPr lang="en-GB" sz="1400" b="1" dirty="0">
                          <a:latin typeface="Sassoon Primary Std" panose="020B0503020103030203" pitchFamily="34" charset="0"/>
                        </a:rPr>
                        <a:t>caldarium </a:t>
                      </a:r>
                      <a:r>
                        <a:rPr lang="en-GB" sz="1400" b="0" dirty="0">
                          <a:latin typeface="Sassoon Primary Std" panose="020B0503020103030203" pitchFamily="34" charset="0"/>
                        </a:rPr>
                        <a:t>(hot room where people would get washed with hot water, have dirt scraped off them with olive oil and strigils and get massaged)</a:t>
                      </a:r>
                    </a:p>
                    <a:p>
                      <a:pPr marL="171450" indent="-171450">
                        <a:buFont typeface="Arial" panose="020B0604020202020204" pitchFamily="34" charset="0"/>
                        <a:buChar char="•"/>
                      </a:pPr>
                      <a:r>
                        <a:rPr lang="en-GB" sz="1400" b="0" dirty="0">
                          <a:latin typeface="Sassoon Primary Std" panose="020B0503020103030203" pitchFamily="34" charset="0"/>
                        </a:rPr>
                        <a:t>The following were only found in the men’s area:</a:t>
                      </a:r>
                    </a:p>
                    <a:p>
                      <a:pPr marL="171450" indent="-171450">
                        <a:buFont typeface="Wingdings" panose="05000000000000000000" pitchFamily="2" charset="2"/>
                        <a:buChar char="Ø"/>
                      </a:pPr>
                      <a:r>
                        <a:rPr lang="en-GB" sz="1400" b="0" dirty="0">
                          <a:latin typeface="Sassoon Primary Std" panose="020B0503020103030203" pitchFamily="34" charset="0"/>
                        </a:rPr>
                        <a:t>A </a:t>
                      </a:r>
                      <a:r>
                        <a:rPr lang="en-GB" sz="1400" b="1" dirty="0">
                          <a:latin typeface="Sassoon Primary Std" panose="020B0503020103030203" pitchFamily="34" charset="0"/>
                        </a:rPr>
                        <a:t>palaestra </a:t>
                      </a:r>
                      <a:r>
                        <a:rPr lang="en-GB" sz="1400" b="0" dirty="0">
                          <a:latin typeface="Sassoon Primary Std" panose="020B0503020103030203" pitchFamily="34" charset="0"/>
                        </a:rPr>
                        <a:t>(exercise ground. Women might have exercised in a corridor next to their apodyterium)</a:t>
                      </a:r>
                    </a:p>
                    <a:p>
                      <a:pPr marL="171450" indent="-171450">
                        <a:buFont typeface="Wingdings" panose="05000000000000000000" pitchFamily="2" charset="2"/>
                        <a:buChar char="Ø"/>
                      </a:pPr>
                      <a:r>
                        <a:rPr lang="en-GB" sz="1400" b="0" dirty="0">
                          <a:latin typeface="Sassoon Primary Std" panose="020B0503020103030203" pitchFamily="34" charset="0"/>
                        </a:rPr>
                        <a:t>A </a:t>
                      </a:r>
                      <a:r>
                        <a:rPr lang="en-GB" sz="1400" b="1" dirty="0">
                          <a:latin typeface="Sassoon Primary Std" panose="020B0503020103030203" pitchFamily="34" charset="0"/>
                        </a:rPr>
                        <a:t>frigidarium </a:t>
                      </a:r>
                      <a:r>
                        <a:rPr lang="en-GB" sz="1400" b="0" dirty="0">
                          <a:latin typeface="Sassoon Primary Std" panose="020B0503020103030203" pitchFamily="34" charset="0"/>
                        </a:rPr>
                        <a:t>(cold room with a plunge pool, used to cool down after caldarium)</a:t>
                      </a:r>
                    </a:p>
                    <a:p>
                      <a:pPr marL="171450" indent="-171450">
                        <a:buFont typeface="Arial" panose="020B0604020202020204" pitchFamily="34" charset="0"/>
                        <a:buChar char="•"/>
                      </a:pPr>
                      <a:r>
                        <a:rPr lang="en-GB" sz="1400" b="0" dirty="0">
                          <a:latin typeface="Sassoon Primary Std" panose="020B0503020103030203" pitchFamily="34" charset="0"/>
                        </a:rPr>
                        <a:t>A man might have visited their rooms in this order: </a:t>
                      </a:r>
                      <a:r>
                        <a:rPr lang="en-GB" sz="1400" b="0" u="sng" dirty="0">
                          <a:latin typeface="Sassoon Primary Std" panose="020B0503020103030203" pitchFamily="34" charset="0"/>
                        </a:rPr>
                        <a:t>entrance -&gt; apodyterium -&gt; palaestra -&gt; tepidarium -&gt; caldarium -&gt; frigidarium</a:t>
                      </a:r>
                      <a:endParaRPr lang="en-GB" sz="1400" b="0" u="none" dirty="0">
                        <a:latin typeface="Sassoon Primary Std" panose="020B0503020103030203" pitchFamily="34" charset="0"/>
                      </a:endParaRPr>
                    </a:p>
                    <a:p>
                      <a:pPr marL="171450" indent="-171450">
                        <a:buFont typeface="Arial" panose="020B0604020202020204" pitchFamily="34" charset="0"/>
                        <a:buChar char="•"/>
                      </a:pPr>
                      <a:r>
                        <a:rPr lang="en-GB" sz="1400" b="0" u="none" dirty="0">
                          <a:latin typeface="Sassoon Primary Std" panose="020B0503020103030203" pitchFamily="34" charset="0"/>
                        </a:rPr>
                        <a:t>Women would have followed same path, maybe exercising in the corridor next to the apodyterium, though without visiting a frigidarium.</a:t>
                      </a:r>
                    </a:p>
                    <a:p>
                      <a:pPr marL="171450" indent="-171450">
                        <a:buFont typeface="Arial" panose="020B0604020202020204" pitchFamily="34" charset="0"/>
                        <a:buChar char="•"/>
                      </a:pPr>
                      <a:r>
                        <a:rPr lang="en-GB" sz="1400" b="1" u="none" dirty="0">
                          <a:latin typeface="Sassoon Primary Std" panose="020B0503020103030203" pitchFamily="34" charset="0"/>
                        </a:rPr>
                        <a:t>Hypocaust </a:t>
                      </a:r>
                      <a:r>
                        <a:rPr lang="en-GB" sz="1400" b="0" u="none" dirty="0">
                          <a:latin typeface="Sassoon Primary Std" panose="020B0503020103030203" pitchFamily="34" charset="0"/>
                        </a:rPr>
                        <a:t>system of underground heating used to heat warm rooms. </a:t>
                      </a:r>
                      <a:endParaRPr lang="en-GB" sz="1400" dirty="0">
                        <a:latin typeface="Sassoon Primary Std" panose="020B0503020103030203" pitchFamily="34" charset="0"/>
                      </a:endParaRPr>
                    </a:p>
                  </a:txBody>
                  <a:tcPr/>
                </a:tc>
                <a:extLst>
                  <a:ext uri="{0D108BD9-81ED-4DB2-BD59-A6C34878D82A}">
                    <a16:rowId xmlns:a16="http://schemas.microsoft.com/office/drawing/2014/main" val="50762039"/>
                  </a:ext>
                </a:extLst>
              </a:tr>
            </a:tbl>
          </a:graphicData>
        </a:graphic>
      </p:graphicFrame>
    </p:spTree>
    <p:extLst>
      <p:ext uri="{BB962C8B-B14F-4D97-AF65-F5344CB8AC3E}">
        <p14:creationId xmlns:p14="http://schemas.microsoft.com/office/powerpoint/2010/main" val="2647573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CC5B-A351-4C5F-8C99-C888F9CDF520}"/>
              </a:ext>
            </a:extLst>
          </p:cNvPr>
          <p:cNvSpPr>
            <a:spLocks noGrp="1"/>
          </p:cNvSpPr>
          <p:nvPr>
            <p:ph type="title"/>
          </p:nvPr>
        </p:nvSpPr>
        <p:spPr/>
        <p:txBody>
          <a:bodyPr/>
          <a:lstStyle/>
          <a:p>
            <a:endParaRPr lang="en-GB"/>
          </a:p>
        </p:txBody>
      </p:sp>
      <p:graphicFrame>
        <p:nvGraphicFramePr>
          <p:cNvPr id="4" name="Table 4">
            <a:extLst>
              <a:ext uri="{FF2B5EF4-FFF2-40B4-BE49-F238E27FC236}">
                <a16:creationId xmlns:a16="http://schemas.microsoft.com/office/drawing/2014/main" id="{F20D143F-5E5A-4510-936B-95330C756981}"/>
              </a:ext>
            </a:extLst>
          </p:cNvPr>
          <p:cNvGraphicFramePr>
            <a:graphicFrameLocks noGrp="1"/>
          </p:cNvGraphicFramePr>
          <p:nvPr>
            <p:ph idx="1"/>
            <p:extLst>
              <p:ext uri="{D42A27DB-BD31-4B8C-83A1-F6EECF244321}">
                <p14:modId xmlns:p14="http://schemas.microsoft.com/office/powerpoint/2010/main" val="317409954"/>
              </p:ext>
            </p:extLst>
          </p:nvPr>
        </p:nvGraphicFramePr>
        <p:xfrm>
          <a:off x="157163" y="239300"/>
          <a:ext cx="11877674" cy="6379399"/>
        </p:xfrm>
        <a:graphic>
          <a:graphicData uri="http://schemas.openxmlformats.org/drawingml/2006/table">
            <a:tbl>
              <a:tblPr firstRow="1" bandRow="1">
                <a:tableStyleId>{5C22544A-7EE6-4342-B048-85BDC9FD1C3A}</a:tableStyleId>
              </a:tblPr>
              <a:tblGrid>
                <a:gridCol w="1066684">
                  <a:extLst>
                    <a:ext uri="{9D8B030D-6E8A-4147-A177-3AD203B41FA5}">
                      <a16:colId xmlns:a16="http://schemas.microsoft.com/office/drawing/2014/main" val="954160514"/>
                    </a:ext>
                  </a:extLst>
                </a:gridCol>
                <a:gridCol w="3807259">
                  <a:extLst>
                    <a:ext uri="{9D8B030D-6E8A-4147-A177-3AD203B41FA5}">
                      <a16:colId xmlns:a16="http://schemas.microsoft.com/office/drawing/2014/main" val="424189482"/>
                    </a:ext>
                  </a:extLst>
                </a:gridCol>
                <a:gridCol w="7003731">
                  <a:extLst>
                    <a:ext uri="{9D8B030D-6E8A-4147-A177-3AD203B41FA5}">
                      <a16:colId xmlns:a16="http://schemas.microsoft.com/office/drawing/2014/main" val="2409273789"/>
                    </a:ext>
                  </a:extLst>
                </a:gridCol>
              </a:tblGrid>
              <a:tr h="352915">
                <a:tc>
                  <a:txBody>
                    <a:bodyPr/>
                    <a:lstStyle/>
                    <a:p>
                      <a:endParaRPr lang="en-GB" sz="1200" dirty="0">
                        <a:latin typeface="Sassoon Primary Std" panose="020B0503020103030203" pitchFamily="34" charset="0"/>
                      </a:endParaRPr>
                    </a:p>
                  </a:txBody>
                  <a:tcPr/>
                </a:tc>
                <a:tc>
                  <a:txBody>
                    <a:bodyPr/>
                    <a:lstStyle/>
                    <a:p>
                      <a:r>
                        <a:rPr lang="en-GB" sz="1200" dirty="0">
                          <a:latin typeface="Sassoon Primary Std" panose="020B0503020103030203" pitchFamily="34" charset="0"/>
                        </a:rPr>
                        <a:t>Insula (tower block, literally ‘island’)</a:t>
                      </a:r>
                    </a:p>
                  </a:txBody>
                  <a:tcPr/>
                </a:tc>
                <a:tc>
                  <a:txBody>
                    <a:bodyPr/>
                    <a:lstStyle/>
                    <a:p>
                      <a:r>
                        <a:rPr lang="en-GB" sz="1200" dirty="0">
                          <a:latin typeface="Sassoon Primary Std" panose="020B0503020103030203" pitchFamily="34" charset="0"/>
                        </a:rPr>
                        <a:t>Domus (house)</a:t>
                      </a:r>
                    </a:p>
                  </a:txBody>
                  <a:tcPr/>
                </a:tc>
                <a:extLst>
                  <a:ext uri="{0D108BD9-81ED-4DB2-BD59-A6C34878D82A}">
                    <a16:rowId xmlns:a16="http://schemas.microsoft.com/office/drawing/2014/main" val="4054342722"/>
                  </a:ext>
                </a:extLst>
              </a:tr>
              <a:tr h="562030">
                <a:tc>
                  <a:txBody>
                    <a:bodyPr/>
                    <a:lstStyle/>
                    <a:p>
                      <a:r>
                        <a:rPr lang="en-GB" sz="1100" b="1" dirty="0">
                          <a:latin typeface="Sassoon Primary Std" panose="020B0503020103030203" pitchFamily="34" charset="0"/>
                        </a:rPr>
                        <a:t>Who would have lived here?</a:t>
                      </a:r>
                    </a:p>
                  </a:txBody>
                  <a:tcPr/>
                </a:tc>
                <a:tc>
                  <a:txBody>
                    <a:bodyPr/>
                    <a:lstStyle/>
                    <a:p>
                      <a:r>
                        <a:rPr lang="en-GB" sz="1100" dirty="0">
                          <a:latin typeface="Sassoon Primary Std" panose="020B0503020103030203" pitchFamily="34" charset="0"/>
                        </a:rPr>
                        <a:t>The very poorest in society as well as those who had enough money to rent a flat.</a:t>
                      </a:r>
                    </a:p>
                  </a:txBody>
                  <a:tcPr/>
                </a:tc>
                <a:tc>
                  <a:txBody>
                    <a:bodyPr/>
                    <a:lstStyle/>
                    <a:p>
                      <a:r>
                        <a:rPr lang="en-GB" sz="1100" dirty="0">
                          <a:latin typeface="Sassoon Primary Std" panose="020B0503020103030203" pitchFamily="34" charset="0"/>
                        </a:rPr>
                        <a:t>Wealthy people and their slaves</a:t>
                      </a:r>
                    </a:p>
                  </a:txBody>
                  <a:tcPr/>
                </a:tc>
                <a:extLst>
                  <a:ext uri="{0D108BD9-81ED-4DB2-BD59-A6C34878D82A}">
                    <a16:rowId xmlns:a16="http://schemas.microsoft.com/office/drawing/2014/main" val="2370728976"/>
                  </a:ext>
                </a:extLst>
              </a:tr>
              <a:tr h="1846670">
                <a:tc>
                  <a:txBody>
                    <a:bodyPr/>
                    <a:lstStyle/>
                    <a:p>
                      <a:r>
                        <a:rPr lang="en-GB" sz="1100" b="1" dirty="0">
                          <a:latin typeface="Sassoon Primary Std" panose="020B0503020103030203" pitchFamily="34" charset="0"/>
                        </a:rPr>
                        <a:t>What sort of rooms were there?</a:t>
                      </a:r>
                    </a:p>
                  </a:txBody>
                  <a:tcPr/>
                </a:tc>
                <a:tc>
                  <a:txBody>
                    <a:bodyPr/>
                    <a:lstStyle/>
                    <a:p>
                      <a:r>
                        <a:rPr lang="en-GB" sz="1100" dirty="0">
                          <a:latin typeface="Sassoon Primary Std" panose="020B0503020103030203" pitchFamily="34" charset="0"/>
                        </a:rPr>
                        <a:t>Often </a:t>
                      </a:r>
                      <a:r>
                        <a:rPr lang="en-GB" sz="1100" dirty="0" err="1">
                          <a:latin typeface="Sassoon Primary Std" panose="020B0503020103030203" pitchFamily="34" charset="0"/>
                        </a:rPr>
                        <a:t>thermopylia</a:t>
                      </a:r>
                      <a:r>
                        <a:rPr lang="en-GB" sz="1100" dirty="0">
                          <a:latin typeface="Sassoon Primary Std" panose="020B0503020103030203" pitchFamily="34" charset="0"/>
                        </a:rPr>
                        <a:t> (hot food shops) on the ground floor with space above for the shop workers to sleep (mezzanines). A range of different living spaces. Some single rooms. Some large rooms for multiple people to live in at once. Some flats divided into multiple rooms for better-off families. A few small number had very large flats in them for wealthier people. Communal kitchens and toilet facilities were found in some insulae.</a:t>
                      </a:r>
                    </a:p>
                  </a:txBody>
                  <a:tcPr/>
                </a:tc>
                <a:tc>
                  <a:txBody>
                    <a:bodyPr/>
                    <a:lstStyle/>
                    <a:p>
                      <a:r>
                        <a:rPr lang="en-GB" sz="1100" b="1" dirty="0">
                          <a:latin typeface="Sassoon Primary Std" panose="020B0503020103030203" pitchFamily="34" charset="0"/>
                        </a:rPr>
                        <a:t>Shops </a:t>
                      </a:r>
                      <a:r>
                        <a:rPr lang="en-GB" sz="1100" dirty="0">
                          <a:latin typeface="Sassoon Primary Std" panose="020B0503020103030203" pitchFamily="34" charset="0"/>
                        </a:rPr>
                        <a:t>somewhere along the outside, either run by family or rented out. </a:t>
                      </a:r>
                    </a:p>
                    <a:p>
                      <a:r>
                        <a:rPr lang="en-GB" sz="1100" b="1" dirty="0">
                          <a:latin typeface="Sassoon Primary Std" panose="020B0503020103030203" pitchFamily="34" charset="0"/>
                        </a:rPr>
                        <a:t>Atrium</a:t>
                      </a:r>
                      <a:r>
                        <a:rPr lang="en-GB" sz="1100" dirty="0">
                          <a:latin typeface="Sassoon Primary Std" panose="020B0503020103030203" pitchFamily="34" charset="0"/>
                        </a:rPr>
                        <a:t>- main room in which visitors were met. In the centre was an </a:t>
                      </a:r>
                      <a:r>
                        <a:rPr lang="en-GB" sz="1100" b="1" dirty="0">
                          <a:latin typeface="Sassoon Primary Std" panose="020B0503020103030203" pitchFamily="34" charset="0"/>
                        </a:rPr>
                        <a:t>impluvium</a:t>
                      </a:r>
                      <a:r>
                        <a:rPr lang="en-GB" sz="1100" dirty="0">
                          <a:latin typeface="Sassoon Primary Std" panose="020B0503020103030203" pitchFamily="34" charset="0"/>
                        </a:rPr>
                        <a:t> (rectangular pool to collect rainwater) with a </a:t>
                      </a:r>
                      <a:r>
                        <a:rPr lang="en-GB" sz="1100" b="1" dirty="0">
                          <a:latin typeface="Sassoon Primary Std" panose="020B0503020103030203" pitchFamily="34" charset="0"/>
                        </a:rPr>
                        <a:t>compluvium</a:t>
                      </a:r>
                      <a:r>
                        <a:rPr lang="en-GB" sz="1100" dirty="0">
                          <a:latin typeface="Sassoon Primary Std" panose="020B0503020103030203" pitchFamily="34" charset="0"/>
                        </a:rPr>
                        <a:t> (an opening to let rainwater fall into the house) in the roof above it. Might contain a </a:t>
                      </a:r>
                      <a:r>
                        <a:rPr lang="en-GB" sz="1100" b="1" dirty="0">
                          <a:latin typeface="Sassoon Primary Std" panose="020B0503020103030203" pitchFamily="34" charset="0"/>
                        </a:rPr>
                        <a:t>lararium</a:t>
                      </a:r>
                      <a:r>
                        <a:rPr lang="en-GB" sz="1100" b="0" dirty="0">
                          <a:latin typeface="Sassoon Primary Std" panose="020B0503020103030203" pitchFamily="34" charset="0"/>
                        </a:rPr>
                        <a:t> (shrine to household gods) and wax masks of ancestors were sometimes kept in </a:t>
                      </a:r>
                      <a:endParaRPr lang="en-GB" sz="1100" dirty="0">
                        <a:latin typeface="Sassoon Primary Std" panose="020B0503020103030203" pitchFamily="34" charset="0"/>
                      </a:endParaRPr>
                    </a:p>
                    <a:p>
                      <a:r>
                        <a:rPr lang="en-GB" sz="1100" b="1" dirty="0">
                          <a:latin typeface="Sassoon Primary Std" panose="020B0503020103030203" pitchFamily="34" charset="0"/>
                        </a:rPr>
                        <a:t>Tablinum</a:t>
                      </a:r>
                      <a:r>
                        <a:rPr lang="en-GB" sz="1100" b="0" dirty="0">
                          <a:latin typeface="Sassoon Primary Std" panose="020B0503020103030203" pitchFamily="34" charset="0"/>
                        </a:rPr>
                        <a:t>- a study for the master of the house, usually located between the </a:t>
                      </a:r>
                      <a:r>
                        <a:rPr lang="en-GB" sz="1100" b="1" dirty="0">
                          <a:latin typeface="Sassoon Primary Std" panose="020B0503020103030203" pitchFamily="34" charset="0"/>
                        </a:rPr>
                        <a:t>atrium </a:t>
                      </a:r>
                      <a:r>
                        <a:rPr lang="en-GB" sz="1100" b="0" dirty="0">
                          <a:latin typeface="Sassoon Primary Std" panose="020B0503020103030203" pitchFamily="34" charset="0"/>
                        </a:rPr>
                        <a:t>and the </a:t>
                      </a:r>
                      <a:r>
                        <a:rPr lang="en-GB" sz="1100" b="1" dirty="0">
                          <a:latin typeface="Sassoon Primary Std" panose="020B0503020103030203" pitchFamily="34" charset="0"/>
                        </a:rPr>
                        <a:t>peristyle</a:t>
                      </a:r>
                      <a:r>
                        <a:rPr lang="en-GB" sz="1100" b="0" dirty="0">
                          <a:latin typeface="Sassoon Primary Std" panose="020B0503020103030203" pitchFamily="34" charset="0"/>
                        </a:rPr>
                        <a:t>.</a:t>
                      </a:r>
                    </a:p>
                    <a:p>
                      <a:r>
                        <a:rPr lang="en-GB" sz="1100" b="1" dirty="0">
                          <a:latin typeface="Sassoon Primary Std" panose="020B0503020103030203" pitchFamily="34" charset="0"/>
                        </a:rPr>
                        <a:t>Peristyle- </a:t>
                      </a:r>
                      <a:r>
                        <a:rPr lang="en-GB" sz="1100" b="0" dirty="0">
                          <a:latin typeface="Sassoon Primary Std" panose="020B0503020103030203" pitchFamily="34" charset="0"/>
                        </a:rPr>
                        <a:t>A garden with a colonnade running around it. Normally found in an open-air part of the house’s centre.</a:t>
                      </a:r>
                    </a:p>
                    <a:p>
                      <a:r>
                        <a:rPr lang="en-GB" sz="1100" b="1" dirty="0">
                          <a:latin typeface="Sassoon Primary Std" panose="020B0503020103030203" pitchFamily="34" charset="0"/>
                        </a:rPr>
                        <a:t>Triclinium</a:t>
                      </a:r>
                      <a:r>
                        <a:rPr lang="en-GB" sz="1100" b="0" dirty="0">
                          <a:latin typeface="Sassoon Primary Std" panose="020B0503020103030203" pitchFamily="34" charset="0"/>
                        </a:rPr>
                        <a:t>- Dining room with three couches for guests to recline on. </a:t>
                      </a:r>
                    </a:p>
                    <a:p>
                      <a:r>
                        <a:rPr lang="en-GB" sz="1100" b="1" dirty="0">
                          <a:latin typeface="Sassoon Primary Std" panose="020B0503020103030203" pitchFamily="34" charset="0"/>
                        </a:rPr>
                        <a:t>Bedroom- </a:t>
                      </a:r>
                      <a:r>
                        <a:rPr lang="en-GB" sz="1100" b="0" dirty="0">
                          <a:latin typeface="Sassoon Primary Std" panose="020B0503020103030203" pitchFamily="34" charset="0"/>
                        </a:rPr>
                        <a:t>Normally only big enough for a bed and a chair</a:t>
                      </a:r>
                    </a:p>
                    <a:p>
                      <a:r>
                        <a:rPr lang="en-GB" sz="1100" b="1" dirty="0">
                          <a:latin typeface="Sassoon Primary Std" panose="020B0503020103030203" pitchFamily="34" charset="0"/>
                        </a:rPr>
                        <a:t>Kitchen</a:t>
                      </a:r>
                      <a:r>
                        <a:rPr lang="en-GB" sz="1100" b="0" dirty="0">
                          <a:latin typeface="Sassoon Primary Std" panose="020B0503020103030203" pitchFamily="34" charset="0"/>
                        </a:rPr>
                        <a:t>- Small and cramped with a hearth for cooking. Slaves who were cooks may have slept here. </a:t>
                      </a:r>
                    </a:p>
                    <a:p>
                      <a:r>
                        <a:rPr lang="en-GB" sz="1100" b="1" dirty="0">
                          <a:latin typeface="Sassoon Primary Std" panose="020B0503020103030203" pitchFamily="34" charset="0"/>
                        </a:rPr>
                        <a:t>Recess- </a:t>
                      </a:r>
                      <a:r>
                        <a:rPr lang="en-GB" sz="1100" b="0" dirty="0">
                          <a:latin typeface="Sassoon Primary Std" panose="020B0503020103030203" pitchFamily="34" charset="0"/>
                        </a:rPr>
                        <a:t>A small room with one side open</a:t>
                      </a:r>
                      <a:endParaRPr lang="en-GB" sz="1100" b="1" dirty="0">
                        <a:latin typeface="Sassoon Primary Std" panose="020B0503020103030203" pitchFamily="34" charset="0"/>
                      </a:endParaRPr>
                    </a:p>
                  </a:txBody>
                  <a:tcPr/>
                </a:tc>
                <a:extLst>
                  <a:ext uri="{0D108BD9-81ED-4DB2-BD59-A6C34878D82A}">
                    <a16:rowId xmlns:a16="http://schemas.microsoft.com/office/drawing/2014/main" val="987073913"/>
                  </a:ext>
                </a:extLst>
              </a:tr>
              <a:tr h="1204350">
                <a:tc>
                  <a:txBody>
                    <a:bodyPr/>
                    <a:lstStyle/>
                    <a:p>
                      <a:r>
                        <a:rPr lang="en-GB" sz="1100" b="1" dirty="0">
                          <a:latin typeface="Sassoon Primary Std" panose="020B0503020103030203" pitchFamily="34" charset="0"/>
                        </a:rPr>
                        <a:t>How might these be decorated?</a:t>
                      </a:r>
                    </a:p>
                  </a:txBody>
                  <a:tcPr/>
                </a:tc>
                <a:tc>
                  <a:txBody>
                    <a:bodyPr/>
                    <a:lstStyle/>
                    <a:p>
                      <a:r>
                        <a:rPr lang="en-GB" sz="1100" dirty="0">
                          <a:latin typeface="Sassoon Primary Std" panose="020B0503020103030203" pitchFamily="34" charset="0"/>
                        </a:rPr>
                        <a:t>Wall decorations quite common. We have evidence for murals (wall paintings) as well as blocks of colour painted onto walls (reds, yellows and browns seem to have been very popular). </a:t>
                      </a:r>
                    </a:p>
                    <a:p>
                      <a:r>
                        <a:rPr lang="en-GB" sz="1100" dirty="0">
                          <a:latin typeface="Sassoon Primary Std" panose="020B0503020103030203" pitchFamily="34" charset="0"/>
                        </a:rPr>
                        <a:t>The outside would have been made of brick-faced concrete, roofs made out of wooden beams covered with terracotta tiles. Some windows may have been glazed. </a:t>
                      </a:r>
                    </a:p>
                  </a:txBody>
                  <a:tcPr/>
                </a:tc>
                <a:tc>
                  <a:txBody>
                    <a:bodyPr/>
                    <a:lstStyle/>
                    <a:p>
                      <a:r>
                        <a:rPr lang="en-GB" sz="1100" dirty="0">
                          <a:latin typeface="Sassoon Primary Std" panose="020B0503020103030203" pitchFamily="34" charset="0"/>
                        </a:rPr>
                        <a:t>Wall decorations quite common. Blocks of colours often painted on walls. The most popular colours were reds, oranges, blue-greens. Yellows, purples and black were also popular colours for walls. Atrium might be very well decorated to show off the family’s wealth. Tablinum possibly well-decorated for the same reason. </a:t>
                      </a:r>
                      <a:r>
                        <a:rPr lang="en-GB" sz="1100" b="1" dirty="0">
                          <a:latin typeface="Sassoon Primary Std" panose="020B0503020103030203" pitchFamily="34" charset="0"/>
                        </a:rPr>
                        <a:t>Peristyle</a:t>
                      </a:r>
                      <a:r>
                        <a:rPr lang="en-GB" sz="1100" dirty="0">
                          <a:latin typeface="Sassoon Primary Std" panose="020B0503020103030203" pitchFamily="34" charset="0"/>
                        </a:rPr>
                        <a:t> would have included flowers and shrubs, possibly an ornate (fancy-looking) fountain and statues. Other rooms likely had murals (wall paintings) appropriate to the room i.e. food on the walls of the </a:t>
                      </a:r>
                      <a:r>
                        <a:rPr lang="en-GB" sz="1100" b="1" dirty="0" err="1">
                          <a:latin typeface="Sassoon Primary Std" panose="020B0503020103030203" pitchFamily="34" charset="0"/>
                        </a:rPr>
                        <a:t>tricilinium</a:t>
                      </a:r>
                      <a:r>
                        <a:rPr lang="en-GB" sz="1100" b="0" dirty="0">
                          <a:latin typeface="Sassoon Primary Std" panose="020B0503020103030203" pitchFamily="34" charset="0"/>
                        </a:rPr>
                        <a:t>. Other murals might include scenes of the countryside of scenes from mythology. Slave areas probably not well decorated. The house as a whole probably would have had a lot of furniture in it.</a:t>
                      </a:r>
                      <a:endParaRPr lang="en-GB" sz="1100" dirty="0">
                        <a:latin typeface="Sassoon Primary Std" panose="020B0503020103030203" pitchFamily="34" charset="0"/>
                      </a:endParaRPr>
                    </a:p>
                  </a:txBody>
                  <a:tcPr/>
                </a:tc>
                <a:extLst>
                  <a:ext uri="{0D108BD9-81ED-4DB2-BD59-A6C34878D82A}">
                    <a16:rowId xmlns:a16="http://schemas.microsoft.com/office/drawing/2014/main" val="2802223801"/>
                  </a:ext>
                </a:extLst>
              </a:tr>
              <a:tr h="2320534">
                <a:tc>
                  <a:txBody>
                    <a:bodyPr/>
                    <a:lstStyle/>
                    <a:p>
                      <a:r>
                        <a:rPr lang="en-GB" sz="1100" b="1" dirty="0">
                          <a:latin typeface="Sassoon Primary Std" panose="020B0503020103030203" pitchFamily="34" charset="0"/>
                        </a:rPr>
                        <a:t>What was life like for people living here?</a:t>
                      </a:r>
                    </a:p>
                  </a:txBody>
                  <a:tcPr/>
                </a:tc>
                <a:tc>
                  <a:txBody>
                    <a:bodyPr/>
                    <a:lstStyle/>
                    <a:p>
                      <a:r>
                        <a:rPr lang="en-GB" sz="1100" dirty="0">
                          <a:latin typeface="Sassoon Primary Std" panose="020B0503020103030203" pitchFamily="34" charset="0"/>
                        </a:rPr>
                        <a:t>Varied depending on which part of the building you were living in. Multi-room flats probably not terrible to live in with a decent amount of space. Smaller rooms were probably cramped, especially if multiple people were staying in them. Corridors in the poorer areas generally poorly lit. Wherever you were staying, insulae were not safe buildings. They were often not well built and it seems that it wasn’t uncommon for them to fall down. Fires were a problem with the darker areas needing to be lit by oil lamps. Also, there were no fire escapes- the higher up you were, the greater risk you would die in a fire or be buried under a collapsing insula. </a:t>
                      </a:r>
                    </a:p>
                  </a:txBody>
                  <a:tcPr/>
                </a:tc>
                <a:tc>
                  <a:txBody>
                    <a:bodyPr/>
                    <a:lstStyle/>
                    <a:p>
                      <a:r>
                        <a:rPr lang="en-GB" sz="1100" dirty="0">
                          <a:latin typeface="Sassoon Primary Std" panose="020B0503020103030203" pitchFamily="34" charset="0"/>
                        </a:rPr>
                        <a:t>For the free members of the house, probably quite nice. Peristyle would have given them a place to relax, the </a:t>
                      </a:r>
                      <a:r>
                        <a:rPr lang="en-GB" sz="1100" b="1" dirty="0">
                          <a:latin typeface="Sassoon Primary Std" panose="020B0503020103030203" pitchFamily="34" charset="0"/>
                        </a:rPr>
                        <a:t>impluvium </a:t>
                      </a:r>
                      <a:r>
                        <a:rPr lang="en-GB" sz="1100" b="0" dirty="0">
                          <a:latin typeface="Sassoon Primary Std" panose="020B0503020103030203" pitchFamily="34" charset="0"/>
                        </a:rPr>
                        <a:t>somewhere to get water from without leaving the house (on rainy days) and the </a:t>
                      </a:r>
                      <a:r>
                        <a:rPr lang="en-GB" sz="1100" b="1" dirty="0">
                          <a:latin typeface="Sassoon Primary Std" panose="020B0503020103030203" pitchFamily="34" charset="0"/>
                        </a:rPr>
                        <a:t>triclinium </a:t>
                      </a:r>
                      <a:r>
                        <a:rPr lang="en-GB" sz="1100" b="0" dirty="0">
                          <a:latin typeface="Sassoon Primary Std" panose="020B0503020103030203" pitchFamily="34" charset="0"/>
                        </a:rPr>
                        <a:t>would have been nice to eat in. Slaves would have done a lot of the work round the house. The wealthiest of families would have divided time between a house in the city and the house in the countryside. Members of the family would have had to leave home to use baths, unless they were super wealthy and had their own private baths (though they may still have wanted to use the public baths in order to meet people and to be seen out-and-about). The female members of the family would have been less free to come and go from the house as the male members, however. </a:t>
                      </a:r>
                    </a:p>
                    <a:p>
                      <a:r>
                        <a:rPr lang="en-GB" sz="1100" b="0" dirty="0">
                          <a:latin typeface="Sassoon Primary Std" panose="020B0503020103030203" pitchFamily="34" charset="0"/>
                        </a:rPr>
                        <a:t>For the slaves, life was hard. Slaves were unlikely to have their own quarters (other than in particularly large houses) and probably slept where they worked. They were expected to wake up before their masters and likely went to bed after them. </a:t>
                      </a:r>
                      <a:endParaRPr lang="en-GB" sz="1100" dirty="0">
                        <a:latin typeface="Sassoon Primary Std" panose="020B0503020103030203" pitchFamily="34" charset="0"/>
                      </a:endParaRPr>
                    </a:p>
                  </a:txBody>
                  <a:tcPr/>
                </a:tc>
                <a:extLst>
                  <a:ext uri="{0D108BD9-81ED-4DB2-BD59-A6C34878D82A}">
                    <a16:rowId xmlns:a16="http://schemas.microsoft.com/office/drawing/2014/main" val="2470425827"/>
                  </a:ext>
                </a:extLst>
              </a:tr>
            </a:tbl>
          </a:graphicData>
        </a:graphic>
      </p:graphicFrame>
    </p:spTree>
    <p:extLst>
      <p:ext uri="{BB962C8B-B14F-4D97-AF65-F5344CB8AC3E}">
        <p14:creationId xmlns:p14="http://schemas.microsoft.com/office/powerpoint/2010/main" val="3750603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742D7-E9A2-492B-AC9E-E5D8F4F95E0E}"/>
              </a:ext>
            </a:extLst>
          </p:cNvPr>
          <p:cNvSpPr>
            <a:spLocks noGrp="1"/>
          </p:cNvSpPr>
          <p:nvPr>
            <p:ph type="title"/>
          </p:nvPr>
        </p:nvSpPr>
        <p:spPr/>
        <p:txBody>
          <a:bodyPr/>
          <a:lstStyle/>
          <a:p>
            <a:endParaRPr lang="en-GB"/>
          </a:p>
        </p:txBody>
      </p:sp>
      <p:sp>
        <p:nvSpPr>
          <p:cNvPr id="6" name="Content Placeholder 5">
            <a:extLst>
              <a:ext uri="{FF2B5EF4-FFF2-40B4-BE49-F238E27FC236}">
                <a16:creationId xmlns:a16="http://schemas.microsoft.com/office/drawing/2014/main" id="{2429B8AE-AC50-43A5-B376-B5A6EFBB27DD}"/>
              </a:ext>
            </a:extLst>
          </p:cNvPr>
          <p:cNvSpPr>
            <a:spLocks noGrp="1"/>
          </p:cNvSpPr>
          <p:nvPr>
            <p:ph idx="1"/>
          </p:nvPr>
        </p:nvSpPr>
        <p:spPr/>
        <p:txBody>
          <a:bodyPr/>
          <a:lstStyle/>
          <a:p>
            <a:endParaRPr lang="en-GB" dirty="0"/>
          </a:p>
        </p:txBody>
      </p:sp>
      <p:graphicFrame>
        <p:nvGraphicFramePr>
          <p:cNvPr id="7" name="Content Placeholder 4">
            <a:extLst>
              <a:ext uri="{FF2B5EF4-FFF2-40B4-BE49-F238E27FC236}">
                <a16:creationId xmlns:a16="http://schemas.microsoft.com/office/drawing/2014/main" id="{311FEADF-FDC2-4357-9E18-F615459BD611}"/>
              </a:ext>
            </a:extLst>
          </p:cNvPr>
          <p:cNvGraphicFramePr>
            <a:graphicFrameLocks/>
          </p:cNvGraphicFramePr>
          <p:nvPr/>
        </p:nvGraphicFramePr>
        <p:xfrm>
          <a:off x="168926" y="-71525"/>
          <a:ext cx="6908150" cy="6739271"/>
        </p:xfrm>
        <a:graphic>
          <a:graphicData uri="http://schemas.openxmlformats.org/drawingml/2006/table">
            <a:tbl>
              <a:tblPr firstRow="1" bandRow="1">
                <a:tableStyleId>{5C22544A-7EE6-4342-B048-85BDC9FD1C3A}</a:tableStyleId>
              </a:tblPr>
              <a:tblGrid>
                <a:gridCol w="1314451">
                  <a:extLst>
                    <a:ext uri="{9D8B030D-6E8A-4147-A177-3AD203B41FA5}">
                      <a16:colId xmlns:a16="http://schemas.microsoft.com/office/drawing/2014/main" val="2996857938"/>
                    </a:ext>
                  </a:extLst>
                </a:gridCol>
                <a:gridCol w="5593699">
                  <a:extLst>
                    <a:ext uri="{9D8B030D-6E8A-4147-A177-3AD203B41FA5}">
                      <a16:colId xmlns:a16="http://schemas.microsoft.com/office/drawing/2014/main" val="2896964144"/>
                    </a:ext>
                  </a:extLst>
                </a:gridCol>
              </a:tblGrid>
              <a:tr h="280464">
                <a:tc>
                  <a:txBody>
                    <a:bodyPr/>
                    <a:lstStyle/>
                    <a:p>
                      <a:r>
                        <a:rPr lang="en-GB" sz="1400" dirty="0"/>
                        <a:t>Prescribed Source</a:t>
                      </a:r>
                    </a:p>
                  </a:txBody>
                  <a:tcPr/>
                </a:tc>
                <a:tc>
                  <a:txBody>
                    <a:bodyPr/>
                    <a:lstStyle/>
                    <a:p>
                      <a:r>
                        <a:rPr lang="en-GB" sz="1400" dirty="0"/>
                        <a:t>Insula of Diana</a:t>
                      </a:r>
                    </a:p>
                  </a:txBody>
                  <a:tcPr/>
                </a:tc>
                <a:extLst>
                  <a:ext uri="{0D108BD9-81ED-4DB2-BD59-A6C34878D82A}">
                    <a16:rowId xmlns:a16="http://schemas.microsoft.com/office/drawing/2014/main" val="3692501526"/>
                  </a:ext>
                </a:extLst>
              </a:tr>
              <a:tr h="365157">
                <a:tc>
                  <a:txBody>
                    <a:bodyPr/>
                    <a:lstStyle/>
                    <a:p>
                      <a:r>
                        <a:rPr lang="en-GB" sz="1400" dirty="0"/>
                        <a:t>Location</a:t>
                      </a:r>
                    </a:p>
                  </a:txBody>
                  <a:tcPr/>
                </a:tc>
                <a:tc>
                  <a:txBody>
                    <a:bodyPr/>
                    <a:lstStyle/>
                    <a:p>
                      <a:r>
                        <a:rPr lang="en-GB" sz="1400" dirty="0"/>
                        <a:t>Ostia</a:t>
                      </a:r>
                    </a:p>
                  </a:txBody>
                  <a:tcPr/>
                </a:tc>
                <a:extLst>
                  <a:ext uri="{0D108BD9-81ED-4DB2-BD59-A6C34878D82A}">
                    <a16:rowId xmlns:a16="http://schemas.microsoft.com/office/drawing/2014/main" val="3726812375"/>
                  </a:ext>
                </a:extLst>
              </a:tr>
              <a:tr h="618831">
                <a:tc>
                  <a:txBody>
                    <a:bodyPr/>
                    <a:lstStyle/>
                    <a:p>
                      <a:r>
                        <a:rPr lang="en-GB" sz="1400" dirty="0"/>
                        <a:t>Size</a:t>
                      </a:r>
                    </a:p>
                  </a:txBody>
                  <a:tcPr/>
                </a:tc>
                <a:tc>
                  <a:txBody>
                    <a:bodyPr/>
                    <a:lstStyle/>
                    <a:p>
                      <a:r>
                        <a:rPr lang="en-GB" sz="1400" dirty="0"/>
                        <a:t>39x23m</a:t>
                      </a:r>
                    </a:p>
                    <a:p>
                      <a:r>
                        <a:rPr lang="en-GB" sz="1400" dirty="0"/>
                        <a:t>4 storeys</a:t>
                      </a:r>
                    </a:p>
                  </a:txBody>
                  <a:tcPr/>
                </a:tc>
                <a:extLst>
                  <a:ext uri="{0D108BD9-81ED-4DB2-BD59-A6C34878D82A}">
                    <a16:rowId xmlns:a16="http://schemas.microsoft.com/office/drawing/2014/main" val="4177539585"/>
                  </a:ext>
                </a:extLst>
              </a:tr>
              <a:tr h="1344541">
                <a:tc>
                  <a:txBody>
                    <a:bodyPr/>
                    <a:lstStyle/>
                    <a:p>
                      <a:r>
                        <a:rPr lang="en-GB" sz="1400" dirty="0"/>
                        <a:t>Layout</a:t>
                      </a:r>
                    </a:p>
                  </a:txBody>
                  <a:tcPr/>
                </a:tc>
                <a:tc>
                  <a:txBody>
                    <a:bodyPr/>
                    <a:lstStyle/>
                    <a:p>
                      <a:r>
                        <a:rPr lang="en-GB" sz="1400" b="1" dirty="0"/>
                        <a:t>Ground floor: </a:t>
                      </a:r>
                      <a:r>
                        <a:rPr lang="en-GB" sz="1400" b="0" dirty="0"/>
                        <a:t>Sh</a:t>
                      </a:r>
                      <a:r>
                        <a:rPr lang="en-GB" sz="1400" dirty="0"/>
                        <a:t>ops (</a:t>
                      </a:r>
                      <a:r>
                        <a:rPr lang="en-GB" sz="1400" dirty="0" err="1"/>
                        <a:t>thermopolia</a:t>
                      </a:r>
                      <a:r>
                        <a:rPr lang="en-GB" sz="1400" dirty="0"/>
                        <a:t>- hot food shops), courtyard, external and internal staircases. Mezzanines on ground floor could have been used as storage or as sleeping quarters for the shopkeepers. Courtyard in centre. Shrine to Mithras (called a Mithraeum)</a:t>
                      </a:r>
                    </a:p>
                    <a:p>
                      <a:r>
                        <a:rPr lang="en-GB" sz="1400" b="1" dirty="0"/>
                        <a:t>First floor: </a:t>
                      </a:r>
                      <a:r>
                        <a:rPr lang="en-GB" sz="1400" dirty="0"/>
                        <a:t>Large four-room apartments. Reasonably well-off families probably lived in these. </a:t>
                      </a:r>
                    </a:p>
                    <a:p>
                      <a:r>
                        <a:rPr lang="en-GB" sz="1400" dirty="0"/>
                        <a:t>Poorly-lit communal living areas: small rooms and a long corridor. Larger room at the end of this corridor might have housed multiple people at a time.</a:t>
                      </a:r>
                    </a:p>
                    <a:p>
                      <a:r>
                        <a:rPr lang="en-GB" sz="1400" dirty="0"/>
                        <a:t>Shared toilet facilities.</a:t>
                      </a:r>
                    </a:p>
                  </a:txBody>
                  <a:tcPr/>
                </a:tc>
                <a:extLst>
                  <a:ext uri="{0D108BD9-81ED-4DB2-BD59-A6C34878D82A}">
                    <a16:rowId xmlns:a16="http://schemas.microsoft.com/office/drawing/2014/main" val="3926593304"/>
                  </a:ext>
                </a:extLst>
              </a:tr>
              <a:tr h="614386">
                <a:tc>
                  <a:txBody>
                    <a:bodyPr/>
                    <a:lstStyle/>
                    <a:p>
                      <a:r>
                        <a:rPr lang="en-GB" sz="1400" dirty="0"/>
                        <a:t>Possible Residents</a:t>
                      </a:r>
                    </a:p>
                  </a:txBody>
                  <a:tcPr/>
                </a:tc>
                <a:tc>
                  <a:txBody>
                    <a:bodyPr/>
                    <a:lstStyle/>
                    <a:p>
                      <a:r>
                        <a:rPr lang="en-GB" sz="1400" dirty="0"/>
                        <a:t>Bigger apartments wealthy families for longer leases (between 6 months and a year)</a:t>
                      </a:r>
                    </a:p>
                    <a:p>
                      <a:r>
                        <a:rPr lang="en-GB" sz="1400" dirty="0"/>
                        <a:t>Smaller rooms probably workers for short stays (a number of days)</a:t>
                      </a:r>
                    </a:p>
                  </a:txBody>
                  <a:tcPr/>
                </a:tc>
                <a:extLst>
                  <a:ext uri="{0D108BD9-81ED-4DB2-BD59-A6C34878D82A}">
                    <a16:rowId xmlns:a16="http://schemas.microsoft.com/office/drawing/2014/main" val="320788928"/>
                  </a:ext>
                </a:extLst>
              </a:tr>
              <a:tr h="390803">
                <a:tc>
                  <a:txBody>
                    <a:bodyPr/>
                    <a:lstStyle/>
                    <a:p>
                      <a:r>
                        <a:rPr lang="en-GB" sz="1400" dirty="0"/>
                        <a:t>Owner</a:t>
                      </a:r>
                    </a:p>
                  </a:txBody>
                  <a:tcPr/>
                </a:tc>
                <a:tc>
                  <a:txBody>
                    <a:bodyPr/>
                    <a:lstStyle/>
                    <a:p>
                      <a:r>
                        <a:rPr lang="en-GB" sz="1400" dirty="0"/>
                        <a:t>Wealthy owner making money from rent</a:t>
                      </a:r>
                    </a:p>
                  </a:txBody>
                  <a:tcPr/>
                </a:tc>
                <a:extLst>
                  <a:ext uri="{0D108BD9-81ED-4DB2-BD59-A6C34878D82A}">
                    <a16:rowId xmlns:a16="http://schemas.microsoft.com/office/drawing/2014/main" val="1669907482"/>
                  </a:ext>
                </a:extLst>
              </a:tr>
              <a:tr h="722956">
                <a:tc>
                  <a:txBody>
                    <a:bodyPr/>
                    <a:lstStyle/>
                    <a:p>
                      <a:r>
                        <a:rPr lang="en-GB" sz="1400" dirty="0"/>
                        <a:t>Decoration</a:t>
                      </a:r>
                    </a:p>
                  </a:txBody>
                  <a:tcPr/>
                </a:tc>
                <a:tc>
                  <a:txBody>
                    <a:bodyPr/>
                    <a:lstStyle/>
                    <a:p>
                      <a:r>
                        <a:rPr lang="en-GB" sz="1400" dirty="0"/>
                        <a:t>Relief sculpture of Diana </a:t>
                      </a:r>
                      <a:r>
                        <a:rPr lang="en-GB" sz="1400"/>
                        <a:t>on courtyard wall</a:t>
                      </a:r>
                      <a:endParaRPr lang="en-GB" sz="1400" dirty="0"/>
                    </a:p>
                    <a:p>
                      <a:r>
                        <a:rPr lang="en-GB" sz="1400" dirty="0"/>
                        <a:t>Paintings of food in </a:t>
                      </a:r>
                      <a:r>
                        <a:rPr lang="en-GB" sz="1400" dirty="0" err="1"/>
                        <a:t>thermopolium</a:t>
                      </a:r>
                      <a:endParaRPr lang="en-GB" sz="1400" dirty="0"/>
                    </a:p>
                    <a:p>
                      <a:r>
                        <a:rPr lang="en-GB" sz="1400" dirty="0"/>
                        <a:t>Yellow/Red/Green walls in apartments</a:t>
                      </a:r>
                    </a:p>
                    <a:p>
                      <a:endParaRPr lang="en-GB" sz="1400" dirty="0"/>
                    </a:p>
                  </a:txBody>
                  <a:tcPr/>
                </a:tc>
                <a:extLst>
                  <a:ext uri="{0D108BD9-81ED-4DB2-BD59-A6C34878D82A}">
                    <a16:rowId xmlns:a16="http://schemas.microsoft.com/office/drawing/2014/main" val="292057261"/>
                  </a:ext>
                </a:extLst>
              </a:tr>
              <a:tr h="618831">
                <a:tc>
                  <a:txBody>
                    <a:bodyPr/>
                    <a:lstStyle/>
                    <a:p>
                      <a:r>
                        <a:rPr lang="en-GB" sz="1400" dirty="0"/>
                        <a:t>Special Features</a:t>
                      </a:r>
                    </a:p>
                  </a:txBody>
                  <a:tcPr/>
                </a:tc>
                <a:tc>
                  <a:txBody>
                    <a:bodyPr/>
                    <a:lstStyle/>
                    <a:p>
                      <a:r>
                        <a:rPr lang="en-GB" sz="1400" dirty="0"/>
                        <a:t>Central courtyard for light</a:t>
                      </a:r>
                    </a:p>
                    <a:p>
                      <a:r>
                        <a:rPr lang="en-GB" sz="1400" dirty="0"/>
                        <a:t>Cistern for water supply</a:t>
                      </a:r>
                    </a:p>
                    <a:p>
                      <a:r>
                        <a:rPr lang="en-GB" sz="1400" dirty="0"/>
                        <a:t>Relief of Diana on the inner courtyard wall</a:t>
                      </a:r>
                    </a:p>
                    <a:p>
                      <a:r>
                        <a:rPr lang="en-GB" sz="1400" dirty="0"/>
                        <a:t>Shrine to the god Mithras (a Mithraeum) located on ground floor</a:t>
                      </a:r>
                    </a:p>
                  </a:txBody>
                  <a:tcPr/>
                </a:tc>
                <a:extLst>
                  <a:ext uri="{0D108BD9-81ED-4DB2-BD59-A6C34878D82A}">
                    <a16:rowId xmlns:a16="http://schemas.microsoft.com/office/drawing/2014/main" val="2679363423"/>
                  </a:ext>
                </a:extLst>
              </a:tr>
            </a:tbl>
          </a:graphicData>
        </a:graphic>
      </p:graphicFrame>
      <p:pic>
        <p:nvPicPr>
          <p:cNvPr id="8" name="Picture 7">
            <a:extLst>
              <a:ext uri="{FF2B5EF4-FFF2-40B4-BE49-F238E27FC236}">
                <a16:creationId xmlns:a16="http://schemas.microsoft.com/office/drawing/2014/main" id="{E4615288-0395-485A-A7DF-50864451E2B3}"/>
              </a:ext>
            </a:extLst>
          </p:cNvPr>
          <p:cNvPicPr>
            <a:picLocks noChangeAspect="1"/>
          </p:cNvPicPr>
          <p:nvPr/>
        </p:nvPicPr>
        <p:blipFill rotWithShape="1">
          <a:blip r:embed="rId2"/>
          <a:srcRect l="40986" t="34485" r="26077" b="24051"/>
          <a:stretch/>
        </p:blipFill>
        <p:spPr>
          <a:xfrm>
            <a:off x="7108174" y="-99883"/>
            <a:ext cx="4914900" cy="3851015"/>
          </a:xfrm>
          <a:prstGeom prst="rect">
            <a:avLst/>
          </a:prstGeom>
        </p:spPr>
      </p:pic>
      <p:pic>
        <p:nvPicPr>
          <p:cNvPr id="9" name="Picture 8">
            <a:extLst>
              <a:ext uri="{FF2B5EF4-FFF2-40B4-BE49-F238E27FC236}">
                <a16:creationId xmlns:a16="http://schemas.microsoft.com/office/drawing/2014/main" id="{540BB5F5-6449-4D51-A19F-19F66AE4C232}"/>
              </a:ext>
            </a:extLst>
          </p:cNvPr>
          <p:cNvPicPr>
            <a:picLocks noChangeAspect="1"/>
          </p:cNvPicPr>
          <p:nvPr/>
        </p:nvPicPr>
        <p:blipFill rotWithShape="1">
          <a:blip r:embed="rId3"/>
          <a:srcRect l="40076" t="22879" r="25767" b="33102"/>
          <a:stretch/>
        </p:blipFill>
        <p:spPr>
          <a:xfrm>
            <a:off x="7342964" y="3638550"/>
            <a:ext cx="4178620" cy="3029196"/>
          </a:xfrm>
          <a:prstGeom prst="rect">
            <a:avLst/>
          </a:prstGeom>
        </p:spPr>
      </p:pic>
    </p:spTree>
    <p:extLst>
      <p:ext uri="{BB962C8B-B14F-4D97-AF65-F5344CB8AC3E}">
        <p14:creationId xmlns:p14="http://schemas.microsoft.com/office/powerpoint/2010/main" val="1352503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3D70-A86D-4C3B-A9BA-9443022C114A}"/>
              </a:ext>
            </a:extLst>
          </p:cNvPr>
          <p:cNvSpPr>
            <a:spLocks noGrp="1"/>
          </p:cNvSpPr>
          <p:nvPr>
            <p:ph type="title"/>
          </p:nvPr>
        </p:nvSpPr>
        <p:spPr>
          <a:xfrm>
            <a:off x="276224" y="193675"/>
            <a:ext cx="11353800" cy="625475"/>
          </a:xfrm>
          <a:solidFill>
            <a:schemeClr val="accent6">
              <a:lumMod val="20000"/>
              <a:lumOff val="80000"/>
            </a:schemeClr>
          </a:solidFill>
        </p:spPr>
        <p:txBody>
          <a:bodyPr>
            <a:normAutofit/>
          </a:bodyPr>
          <a:lstStyle/>
          <a:p>
            <a:r>
              <a:rPr lang="en-GB" sz="3200" b="1" dirty="0"/>
              <a:t>What happened at chariot races?</a:t>
            </a:r>
          </a:p>
        </p:txBody>
      </p:sp>
      <p:sp>
        <p:nvSpPr>
          <p:cNvPr id="3" name="Content Placeholder 2">
            <a:extLst>
              <a:ext uri="{FF2B5EF4-FFF2-40B4-BE49-F238E27FC236}">
                <a16:creationId xmlns:a16="http://schemas.microsoft.com/office/drawing/2014/main" id="{CCB4038A-A647-42FA-84D6-7D8DD5217FEE}"/>
              </a:ext>
            </a:extLst>
          </p:cNvPr>
          <p:cNvSpPr>
            <a:spLocks noGrp="1"/>
          </p:cNvSpPr>
          <p:nvPr>
            <p:ph idx="1"/>
          </p:nvPr>
        </p:nvSpPr>
        <p:spPr>
          <a:xfrm>
            <a:off x="276224" y="990601"/>
            <a:ext cx="6662738" cy="5339080"/>
          </a:xfrm>
          <a:solidFill>
            <a:schemeClr val="accent1">
              <a:lumMod val="20000"/>
              <a:lumOff val="80000"/>
            </a:schemeClr>
          </a:solidFill>
        </p:spPr>
        <p:txBody>
          <a:bodyPr>
            <a:normAutofit fontScale="55000" lnSpcReduction="20000"/>
          </a:bodyPr>
          <a:lstStyle/>
          <a:p>
            <a:r>
              <a:rPr lang="en-GB" sz="3800" dirty="0"/>
              <a:t>The races were paid for by the emperor or a senior politician. </a:t>
            </a:r>
          </a:p>
          <a:p>
            <a:r>
              <a:rPr lang="en-GB" sz="3800" dirty="0"/>
              <a:t>There was a parade before the race, led by the sponsor. Behind him came the charioteers and the horses, as well as musicians and soldiers carrying images of the gods and goddesses thought to be present at the races. These were placed in a shrine in the imperial box.</a:t>
            </a:r>
          </a:p>
          <a:p>
            <a:r>
              <a:rPr lang="en-GB" sz="3800" dirty="0"/>
              <a:t>Each races lasted about 10-15 minutes. Each one consisted of seven laps of the track in an anti-clockwise direction. </a:t>
            </a:r>
          </a:p>
          <a:p>
            <a:r>
              <a:rPr lang="en-GB" sz="3800" dirty="0"/>
              <a:t>Normally there were 24 races in a single day. </a:t>
            </a:r>
          </a:p>
          <a:p>
            <a:r>
              <a:rPr lang="en-GB" sz="3800" dirty="0"/>
              <a:t>Chariots normally pulled by 4 horses (though more was possible). </a:t>
            </a:r>
          </a:p>
          <a:p>
            <a:r>
              <a:rPr lang="en-GB" sz="3800" dirty="0"/>
              <a:t>Chariot race started by sponsor dropping a white cloth. </a:t>
            </a:r>
          </a:p>
          <a:p>
            <a:r>
              <a:rPr lang="en-GB" sz="3800" dirty="0"/>
              <a:t>Most accidents happened around the </a:t>
            </a:r>
            <a:r>
              <a:rPr lang="en-GB" sz="3800" dirty="0" err="1"/>
              <a:t>metae</a:t>
            </a:r>
            <a:r>
              <a:rPr lang="en-GB" sz="3800" dirty="0"/>
              <a:t> (the turning points).</a:t>
            </a:r>
          </a:p>
          <a:p>
            <a:r>
              <a:rPr lang="en-GB" sz="3800" dirty="0"/>
              <a:t>The winner of a race was given a palm branch by the sponsor. Money was given to him and his team at the end of the day. </a:t>
            </a:r>
            <a:endParaRPr lang="en-GB" dirty="0"/>
          </a:p>
          <a:p>
            <a:endParaRPr lang="en-GB" dirty="0"/>
          </a:p>
        </p:txBody>
      </p:sp>
      <p:pic>
        <p:nvPicPr>
          <p:cNvPr id="2050" name="Picture 2" descr="Chariot Racing: Ancient Rome's Most Popular, Most Dangerous Sport - HISTORY">
            <a:extLst>
              <a:ext uri="{FF2B5EF4-FFF2-40B4-BE49-F238E27FC236}">
                <a16:creationId xmlns:a16="http://schemas.microsoft.com/office/drawing/2014/main" id="{F0D98628-DD5B-496C-9396-C42BE2E47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962" y="990601"/>
            <a:ext cx="5067473" cy="3795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644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402C-66FD-48D7-946C-762AC75012AC}"/>
              </a:ext>
            </a:extLst>
          </p:cNvPr>
          <p:cNvSpPr>
            <a:spLocks noGrp="1"/>
          </p:cNvSpPr>
          <p:nvPr>
            <p:ph type="title"/>
          </p:nvPr>
        </p:nvSpPr>
        <p:spPr/>
        <p:txBody>
          <a:bodyPr/>
          <a:lstStyle/>
          <a:p>
            <a:endParaRPr lang="en-GB"/>
          </a:p>
        </p:txBody>
      </p:sp>
      <p:graphicFrame>
        <p:nvGraphicFramePr>
          <p:cNvPr id="4" name="Content Placeholder 4">
            <a:extLst>
              <a:ext uri="{FF2B5EF4-FFF2-40B4-BE49-F238E27FC236}">
                <a16:creationId xmlns:a16="http://schemas.microsoft.com/office/drawing/2014/main" id="{156B391C-785C-4F0B-B890-DD4CC997434F}"/>
              </a:ext>
            </a:extLst>
          </p:cNvPr>
          <p:cNvGraphicFramePr>
            <a:graphicFrameLocks/>
          </p:cNvGraphicFramePr>
          <p:nvPr/>
        </p:nvGraphicFramePr>
        <p:xfrm>
          <a:off x="140350" y="91941"/>
          <a:ext cx="11784950" cy="4572000"/>
        </p:xfrm>
        <a:graphic>
          <a:graphicData uri="http://schemas.openxmlformats.org/drawingml/2006/table">
            <a:tbl>
              <a:tblPr firstRow="1" bandRow="1">
                <a:tableStyleId>{5C22544A-7EE6-4342-B048-85BDC9FD1C3A}</a:tableStyleId>
              </a:tblPr>
              <a:tblGrid>
                <a:gridCol w="2242386">
                  <a:extLst>
                    <a:ext uri="{9D8B030D-6E8A-4147-A177-3AD203B41FA5}">
                      <a16:colId xmlns:a16="http://schemas.microsoft.com/office/drawing/2014/main" val="2996857938"/>
                    </a:ext>
                  </a:extLst>
                </a:gridCol>
                <a:gridCol w="9542564">
                  <a:extLst>
                    <a:ext uri="{9D8B030D-6E8A-4147-A177-3AD203B41FA5}">
                      <a16:colId xmlns:a16="http://schemas.microsoft.com/office/drawing/2014/main" val="2896964144"/>
                    </a:ext>
                  </a:extLst>
                </a:gridCol>
              </a:tblGrid>
              <a:tr h="324708">
                <a:tc>
                  <a:txBody>
                    <a:bodyPr/>
                    <a:lstStyle/>
                    <a:p>
                      <a:r>
                        <a:rPr lang="en-GB" sz="2000" dirty="0"/>
                        <a:t>Prescribed Source</a:t>
                      </a:r>
                    </a:p>
                  </a:txBody>
                  <a:tcPr/>
                </a:tc>
                <a:tc>
                  <a:txBody>
                    <a:bodyPr/>
                    <a:lstStyle/>
                    <a:p>
                      <a:r>
                        <a:rPr lang="en-GB" sz="2000" dirty="0">
                          <a:solidFill>
                            <a:schemeClr val="bg1"/>
                          </a:solidFill>
                          <a:latin typeface="+mn-lt"/>
                        </a:rPr>
                        <a:t>House of the Wooden Partition</a:t>
                      </a:r>
                    </a:p>
                  </a:txBody>
                  <a:tcPr/>
                </a:tc>
                <a:extLst>
                  <a:ext uri="{0D108BD9-81ED-4DB2-BD59-A6C34878D82A}">
                    <a16:rowId xmlns:a16="http://schemas.microsoft.com/office/drawing/2014/main" val="3692501526"/>
                  </a:ext>
                </a:extLst>
              </a:tr>
              <a:tr h="299731">
                <a:tc>
                  <a:txBody>
                    <a:bodyPr/>
                    <a:lstStyle/>
                    <a:p>
                      <a:r>
                        <a:rPr lang="en-GB" sz="1800" dirty="0"/>
                        <a:t>Location</a:t>
                      </a:r>
                    </a:p>
                  </a:txBody>
                  <a:tcPr/>
                </a:tc>
                <a:tc>
                  <a:txBody>
                    <a:bodyPr/>
                    <a:lstStyle/>
                    <a:p>
                      <a:r>
                        <a:rPr lang="en-GB" sz="1600" dirty="0">
                          <a:solidFill>
                            <a:srgbClr val="002060"/>
                          </a:solidFill>
                          <a:latin typeface="+mn-lt"/>
                        </a:rPr>
                        <a:t>Herculaneum</a:t>
                      </a:r>
                    </a:p>
                  </a:txBody>
                  <a:tcPr/>
                </a:tc>
                <a:extLst>
                  <a:ext uri="{0D108BD9-81ED-4DB2-BD59-A6C34878D82A}">
                    <a16:rowId xmlns:a16="http://schemas.microsoft.com/office/drawing/2014/main" val="3726812375"/>
                  </a:ext>
                </a:extLst>
              </a:tr>
              <a:tr h="299731">
                <a:tc>
                  <a:txBody>
                    <a:bodyPr/>
                    <a:lstStyle/>
                    <a:p>
                      <a:r>
                        <a:rPr lang="en-GB" sz="1800" dirty="0"/>
                        <a:t>Size</a:t>
                      </a:r>
                    </a:p>
                  </a:txBody>
                  <a:tcPr/>
                </a:tc>
                <a:tc>
                  <a:txBody>
                    <a:bodyPr/>
                    <a:lstStyle/>
                    <a:p>
                      <a:r>
                        <a:rPr lang="en-GB" sz="1600" dirty="0">
                          <a:solidFill>
                            <a:srgbClr val="002060"/>
                          </a:solidFill>
                          <a:latin typeface="+mn-lt"/>
                        </a:rPr>
                        <a:t>c.40m from</a:t>
                      </a:r>
                      <a:r>
                        <a:rPr lang="en-GB" sz="1600" baseline="0" dirty="0">
                          <a:solidFill>
                            <a:srgbClr val="002060"/>
                          </a:solidFill>
                          <a:latin typeface="+mn-lt"/>
                        </a:rPr>
                        <a:t> street to back</a:t>
                      </a:r>
                      <a:endParaRPr lang="en-GB" sz="1600" dirty="0">
                        <a:solidFill>
                          <a:srgbClr val="002060"/>
                        </a:solidFill>
                        <a:latin typeface="+mn-lt"/>
                      </a:endParaRPr>
                    </a:p>
                  </a:txBody>
                  <a:tcPr/>
                </a:tc>
                <a:extLst>
                  <a:ext uri="{0D108BD9-81ED-4DB2-BD59-A6C34878D82A}">
                    <a16:rowId xmlns:a16="http://schemas.microsoft.com/office/drawing/2014/main" val="4177539585"/>
                  </a:ext>
                </a:extLst>
              </a:tr>
              <a:tr h="874215">
                <a:tc>
                  <a:txBody>
                    <a:bodyPr/>
                    <a:lstStyle/>
                    <a:p>
                      <a:r>
                        <a:rPr lang="en-GB" sz="1800" dirty="0"/>
                        <a:t>Layout</a:t>
                      </a:r>
                    </a:p>
                  </a:txBody>
                  <a:tcPr/>
                </a:tc>
                <a:tc>
                  <a:txBody>
                    <a:bodyPr/>
                    <a:lstStyle/>
                    <a:p>
                      <a:r>
                        <a:rPr lang="en-GB" sz="1600" dirty="0">
                          <a:solidFill>
                            <a:srgbClr val="002060"/>
                          </a:solidFill>
                          <a:latin typeface="+mn-lt"/>
                        </a:rPr>
                        <a:t>Two storeys</a:t>
                      </a:r>
                    </a:p>
                    <a:p>
                      <a:r>
                        <a:rPr lang="en-GB" sz="1600" dirty="0">
                          <a:solidFill>
                            <a:srgbClr val="002060"/>
                          </a:solidFill>
                          <a:latin typeface="+mn-lt"/>
                        </a:rPr>
                        <a:t>Classic atrium</a:t>
                      </a:r>
                      <a:r>
                        <a:rPr lang="en-GB" sz="1600" baseline="0" dirty="0">
                          <a:solidFill>
                            <a:srgbClr val="002060"/>
                          </a:solidFill>
                          <a:latin typeface="+mn-lt"/>
                        </a:rPr>
                        <a:t> – tablinum - peristyle layout</a:t>
                      </a:r>
                    </a:p>
                    <a:p>
                      <a:r>
                        <a:rPr lang="en-GB" sz="1600" baseline="0" dirty="0">
                          <a:solidFill>
                            <a:srgbClr val="002060"/>
                          </a:solidFill>
                          <a:latin typeface="+mn-lt"/>
                        </a:rPr>
                        <a:t>Benches for clients on street</a:t>
                      </a:r>
                    </a:p>
                    <a:p>
                      <a:r>
                        <a:rPr lang="en-GB" sz="1600" baseline="0" dirty="0">
                          <a:solidFill>
                            <a:srgbClr val="002060"/>
                          </a:solidFill>
                          <a:latin typeface="+mn-lt"/>
                        </a:rPr>
                        <a:t>Steps at back and front to upper storey</a:t>
                      </a:r>
                      <a:endParaRPr lang="en-GB" sz="1600" dirty="0">
                        <a:solidFill>
                          <a:srgbClr val="002060"/>
                        </a:solidFill>
                        <a:latin typeface="+mn-lt"/>
                      </a:endParaRPr>
                    </a:p>
                  </a:txBody>
                  <a:tcPr/>
                </a:tc>
                <a:extLst>
                  <a:ext uri="{0D108BD9-81ED-4DB2-BD59-A6C34878D82A}">
                    <a16:rowId xmlns:a16="http://schemas.microsoft.com/office/drawing/2014/main" val="3926593304"/>
                  </a:ext>
                </a:extLst>
              </a:tr>
              <a:tr h="299731">
                <a:tc>
                  <a:txBody>
                    <a:bodyPr/>
                    <a:lstStyle/>
                    <a:p>
                      <a:r>
                        <a:rPr lang="en-GB" sz="1800" dirty="0"/>
                        <a:t>Possible Residents</a:t>
                      </a:r>
                    </a:p>
                  </a:txBody>
                  <a:tcPr/>
                </a:tc>
                <a:tc>
                  <a:txBody>
                    <a:bodyPr/>
                    <a:lstStyle/>
                    <a:p>
                      <a:r>
                        <a:rPr lang="en-GB" sz="1600" dirty="0">
                          <a:solidFill>
                            <a:srgbClr val="002060"/>
                          </a:solidFill>
                          <a:latin typeface="+mn-lt"/>
                        </a:rPr>
                        <a:t>Wealthy individual with family and slaves. Person who ran the shop might have lived above it.</a:t>
                      </a:r>
                    </a:p>
                  </a:txBody>
                  <a:tcPr/>
                </a:tc>
                <a:extLst>
                  <a:ext uri="{0D108BD9-81ED-4DB2-BD59-A6C34878D82A}">
                    <a16:rowId xmlns:a16="http://schemas.microsoft.com/office/drawing/2014/main" val="320788928"/>
                  </a:ext>
                </a:extLst>
              </a:tr>
              <a:tr h="299731">
                <a:tc>
                  <a:txBody>
                    <a:bodyPr/>
                    <a:lstStyle/>
                    <a:p>
                      <a:r>
                        <a:rPr lang="en-GB" sz="1800" dirty="0"/>
                        <a:t>Owner</a:t>
                      </a:r>
                    </a:p>
                  </a:txBody>
                  <a:tcPr/>
                </a:tc>
                <a:tc>
                  <a:txBody>
                    <a:bodyPr/>
                    <a:lstStyle/>
                    <a:p>
                      <a:r>
                        <a:rPr lang="en-GB" sz="1600" dirty="0">
                          <a:solidFill>
                            <a:srgbClr val="002060"/>
                          </a:solidFill>
                          <a:latin typeface="+mn-lt"/>
                        </a:rPr>
                        <a:t>Wealthy</a:t>
                      </a:r>
                      <a:r>
                        <a:rPr lang="en-GB" sz="1600" baseline="0" dirty="0">
                          <a:solidFill>
                            <a:srgbClr val="002060"/>
                          </a:solidFill>
                          <a:latin typeface="+mn-lt"/>
                        </a:rPr>
                        <a:t> shop owner</a:t>
                      </a:r>
                      <a:endParaRPr lang="en-GB" sz="1600" dirty="0">
                        <a:solidFill>
                          <a:srgbClr val="002060"/>
                        </a:solidFill>
                        <a:latin typeface="+mn-lt"/>
                      </a:endParaRPr>
                    </a:p>
                  </a:txBody>
                  <a:tcPr/>
                </a:tc>
                <a:extLst>
                  <a:ext uri="{0D108BD9-81ED-4DB2-BD59-A6C34878D82A}">
                    <a16:rowId xmlns:a16="http://schemas.microsoft.com/office/drawing/2014/main" val="1669907482"/>
                  </a:ext>
                </a:extLst>
              </a:tr>
              <a:tr h="674394">
                <a:tc>
                  <a:txBody>
                    <a:bodyPr/>
                    <a:lstStyle/>
                    <a:p>
                      <a:r>
                        <a:rPr lang="en-GB" sz="1800" dirty="0"/>
                        <a:t>Decoration</a:t>
                      </a:r>
                    </a:p>
                  </a:txBody>
                  <a:tcPr/>
                </a:tc>
                <a:tc>
                  <a:txBody>
                    <a:bodyPr/>
                    <a:lstStyle/>
                    <a:p>
                      <a:r>
                        <a:rPr lang="en-GB" sz="1600" dirty="0">
                          <a:solidFill>
                            <a:srgbClr val="002060"/>
                          </a:solidFill>
                          <a:latin typeface="+mn-lt"/>
                        </a:rPr>
                        <a:t>Red/black/yellow painted</a:t>
                      </a:r>
                      <a:r>
                        <a:rPr lang="en-GB" sz="1600" baseline="0" dirty="0">
                          <a:solidFill>
                            <a:srgbClr val="002060"/>
                          </a:solidFill>
                          <a:latin typeface="+mn-lt"/>
                        </a:rPr>
                        <a:t> panels in atrium</a:t>
                      </a:r>
                    </a:p>
                    <a:p>
                      <a:r>
                        <a:rPr lang="en-GB" sz="1600" baseline="0" dirty="0">
                          <a:solidFill>
                            <a:srgbClr val="002060"/>
                          </a:solidFill>
                          <a:latin typeface="+mn-lt"/>
                        </a:rPr>
                        <a:t>Marble display table next to impluvium, fountain in the centre of the impluvium.</a:t>
                      </a:r>
                    </a:p>
                    <a:p>
                      <a:r>
                        <a:rPr lang="en-GB" sz="1600" baseline="0" dirty="0">
                          <a:solidFill>
                            <a:srgbClr val="002060"/>
                          </a:solidFill>
                          <a:latin typeface="+mn-lt"/>
                        </a:rPr>
                        <a:t>Wooden partition’s hinges shaped like ships’ figureheads. </a:t>
                      </a:r>
                      <a:endParaRPr lang="en-GB" sz="1600" dirty="0">
                        <a:solidFill>
                          <a:srgbClr val="002060"/>
                        </a:solidFill>
                        <a:latin typeface="+mn-lt"/>
                      </a:endParaRPr>
                    </a:p>
                  </a:txBody>
                  <a:tcPr/>
                </a:tc>
                <a:extLst>
                  <a:ext uri="{0D108BD9-81ED-4DB2-BD59-A6C34878D82A}">
                    <a16:rowId xmlns:a16="http://schemas.microsoft.com/office/drawing/2014/main" val="292057261"/>
                  </a:ext>
                </a:extLst>
              </a:tr>
              <a:tr h="674394">
                <a:tc>
                  <a:txBody>
                    <a:bodyPr/>
                    <a:lstStyle/>
                    <a:p>
                      <a:r>
                        <a:rPr lang="en-GB" sz="1800" dirty="0"/>
                        <a:t>Special Features</a:t>
                      </a:r>
                    </a:p>
                  </a:txBody>
                  <a:tcPr/>
                </a:tc>
                <a:tc>
                  <a:txBody>
                    <a:bodyPr/>
                    <a:lstStyle/>
                    <a:p>
                      <a:r>
                        <a:rPr lang="en-GB" sz="1600" dirty="0">
                          <a:solidFill>
                            <a:srgbClr val="002060"/>
                          </a:solidFill>
                          <a:latin typeface="+mn-lt"/>
                        </a:rPr>
                        <a:t>Wooden</a:t>
                      </a:r>
                      <a:r>
                        <a:rPr lang="en-GB" sz="1600" baseline="0" dirty="0">
                          <a:solidFill>
                            <a:srgbClr val="002060"/>
                          </a:solidFill>
                          <a:latin typeface="+mn-lt"/>
                        </a:rPr>
                        <a:t> partition between tablinum and atrium allowed for privacy when required</a:t>
                      </a:r>
                    </a:p>
                    <a:p>
                      <a:r>
                        <a:rPr lang="en-GB" sz="1600" baseline="0" dirty="0">
                          <a:solidFill>
                            <a:srgbClr val="002060"/>
                          </a:solidFill>
                          <a:latin typeface="+mn-lt"/>
                        </a:rPr>
                        <a:t>Other wooden furniture survives </a:t>
                      </a:r>
                    </a:p>
                    <a:p>
                      <a:r>
                        <a:rPr lang="en-GB" sz="1600" baseline="0" dirty="0">
                          <a:solidFill>
                            <a:srgbClr val="002060"/>
                          </a:solidFill>
                          <a:latin typeface="+mn-lt"/>
                        </a:rPr>
                        <a:t>Flats above shops</a:t>
                      </a:r>
                      <a:endParaRPr lang="en-GB" sz="1600" dirty="0">
                        <a:solidFill>
                          <a:srgbClr val="002060"/>
                        </a:solidFill>
                        <a:latin typeface="+mn-lt"/>
                      </a:endParaRPr>
                    </a:p>
                  </a:txBody>
                  <a:tcPr/>
                </a:tc>
                <a:extLst>
                  <a:ext uri="{0D108BD9-81ED-4DB2-BD59-A6C34878D82A}">
                    <a16:rowId xmlns:a16="http://schemas.microsoft.com/office/drawing/2014/main" val="2679363423"/>
                  </a:ext>
                </a:extLst>
              </a:tr>
            </a:tbl>
          </a:graphicData>
        </a:graphic>
      </p:graphicFrame>
      <p:pic>
        <p:nvPicPr>
          <p:cNvPr id="5" name="Content Placeholder 3">
            <a:extLst>
              <a:ext uri="{FF2B5EF4-FFF2-40B4-BE49-F238E27FC236}">
                <a16:creationId xmlns:a16="http://schemas.microsoft.com/office/drawing/2014/main" id="{EBDCC8D1-2CD4-4087-9936-5E8EA9489209}"/>
              </a:ext>
            </a:extLst>
          </p:cNvPr>
          <p:cNvPicPr>
            <a:picLocks noGrp="1" noChangeAspect="1"/>
          </p:cNvPicPr>
          <p:nvPr>
            <p:ph idx="1"/>
          </p:nvPr>
        </p:nvPicPr>
        <p:blipFill>
          <a:blip r:embed="rId2"/>
          <a:stretch>
            <a:fillRect/>
          </a:stretch>
        </p:blipFill>
        <p:spPr>
          <a:xfrm>
            <a:off x="5688950" y="4192527"/>
            <a:ext cx="4969525" cy="2665473"/>
          </a:xfrm>
          <a:prstGeom prst="rect">
            <a:avLst/>
          </a:prstGeom>
        </p:spPr>
      </p:pic>
    </p:spTree>
    <p:extLst>
      <p:ext uri="{BB962C8B-B14F-4D97-AF65-F5344CB8AC3E}">
        <p14:creationId xmlns:p14="http://schemas.microsoft.com/office/powerpoint/2010/main" val="1657558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B6DC5C6-CFCF-43DE-BCC8-23D7B51A0733}"/>
              </a:ext>
            </a:extLst>
          </p:cNvPr>
          <p:cNvGraphicFramePr>
            <a:graphicFrameLocks noGrp="1"/>
          </p:cNvGraphicFramePr>
          <p:nvPr>
            <p:ph idx="1"/>
            <p:extLst>
              <p:ext uri="{D42A27DB-BD31-4B8C-83A1-F6EECF244321}">
                <p14:modId xmlns:p14="http://schemas.microsoft.com/office/powerpoint/2010/main" val="1086930097"/>
              </p:ext>
            </p:extLst>
          </p:nvPr>
        </p:nvGraphicFramePr>
        <p:xfrm>
          <a:off x="360500" y="167640"/>
          <a:ext cx="5858600" cy="6522720"/>
        </p:xfrm>
        <a:graphic>
          <a:graphicData uri="http://schemas.openxmlformats.org/drawingml/2006/table">
            <a:tbl>
              <a:tblPr firstRow="1" bandRow="1">
                <a:tableStyleId>{5C22544A-7EE6-4342-B048-85BDC9FD1C3A}</a:tableStyleId>
              </a:tblPr>
              <a:tblGrid>
                <a:gridCol w="1276349">
                  <a:extLst>
                    <a:ext uri="{9D8B030D-6E8A-4147-A177-3AD203B41FA5}">
                      <a16:colId xmlns:a16="http://schemas.microsoft.com/office/drawing/2014/main" val="1733991220"/>
                    </a:ext>
                  </a:extLst>
                </a:gridCol>
                <a:gridCol w="4582251">
                  <a:extLst>
                    <a:ext uri="{9D8B030D-6E8A-4147-A177-3AD203B41FA5}">
                      <a16:colId xmlns:a16="http://schemas.microsoft.com/office/drawing/2014/main" val="2416879448"/>
                    </a:ext>
                  </a:extLst>
                </a:gridCol>
              </a:tblGrid>
              <a:tr h="370840">
                <a:tc>
                  <a:txBody>
                    <a:bodyPr/>
                    <a:lstStyle/>
                    <a:p>
                      <a:endParaRPr lang="en-GB" sz="1400" dirty="0"/>
                    </a:p>
                  </a:txBody>
                  <a:tcPr/>
                </a:tc>
                <a:tc>
                  <a:txBody>
                    <a:bodyPr/>
                    <a:lstStyle/>
                    <a:p>
                      <a:r>
                        <a:rPr lang="en-GB" sz="2000" dirty="0">
                          <a:solidFill>
                            <a:schemeClr val="bg1"/>
                          </a:solidFill>
                          <a:latin typeface="+mn-lt"/>
                        </a:rPr>
                        <a:t>House of Menander</a:t>
                      </a:r>
                    </a:p>
                  </a:txBody>
                  <a:tcPr/>
                </a:tc>
                <a:extLst>
                  <a:ext uri="{0D108BD9-81ED-4DB2-BD59-A6C34878D82A}">
                    <a16:rowId xmlns:a16="http://schemas.microsoft.com/office/drawing/2014/main" val="2765723744"/>
                  </a:ext>
                </a:extLst>
              </a:tr>
              <a:tr h="370840">
                <a:tc>
                  <a:txBody>
                    <a:bodyPr/>
                    <a:lstStyle/>
                    <a:p>
                      <a:r>
                        <a:rPr lang="en-GB" dirty="0"/>
                        <a:t>Location</a:t>
                      </a:r>
                    </a:p>
                  </a:txBody>
                  <a:tcPr/>
                </a:tc>
                <a:tc>
                  <a:txBody>
                    <a:bodyPr/>
                    <a:lstStyle/>
                    <a:p>
                      <a:r>
                        <a:rPr lang="en-GB" sz="2000" dirty="0">
                          <a:solidFill>
                            <a:srgbClr val="002060"/>
                          </a:solidFill>
                          <a:latin typeface="+mn-lt"/>
                        </a:rPr>
                        <a:t>Pompeii</a:t>
                      </a:r>
                    </a:p>
                  </a:txBody>
                  <a:tcPr/>
                </a:tc>
                <a:extLst>
                  <a:ext uri="{0D108BD9-81ED-4DB2-BD59-A6C34878D82A}">
                    <a16:rowId xmlns:a16="http://schemas.microsoft.com/office/drawing/2014/main" val="2764801628"/>
                  </a:ext>
                </a:extLst>
              </a:tr>
              <a:tr h="370840">
                <a:tc>
                  <a:txBody>
                    <a:bodyPr/>
                    <a:lstStyle/>
                    <a:p>
                      <a:r>
                        <a:rPr lang="en-GB" dirty="0"/>
                        <a:t>Size</a:t>
                      </a:r>
                    </a:p>
                  </a:txBody>
                  <a:tcPr/>
                </a:tc>
                <a:tc>
                  <a:txBody>
                    <a:bodyPr/>
                    <a:lstStyle/>
                    <a:p>
                      <a:r>
                        <a:rPr lang="en-GB" sz="2000" dirty="0">
                          <a:solidFill>
                            <a:srgbClr val="002060"/>
                          </a:solidFill>
                          <a:latin typeface="+mn-lt"/>
                        </a:rPr>
                        <a:t>One of the largest in Pompeii</a:t>
                      </a:r>
                    </a:p>
                  </a:txBody>
                  <a:tcPr/>
                </a:tc>
                <a:extLst>
                  <a:ext uri="{0D108BD9-81ED-4DB2-BD59-A6C34878D82A}">
                    <a16:rowId xmlns:a16="http://schemas.microsoft.com/office/drawing/2014/main" val="1807819128"/>
                  </a:ext>
                </a:extLst>
              </a:tr>
              <a:tr h="370840">
                <a:tc>
                  <a:txBody>
                    <a:bodyPr/>
                    <a:lstStyle/>
                    <a:p>
                      <a:r>
                        <a:rPr lang="en-GB" dirty="0"/>
                        <a:t>Layout</a:t>
                      </a:r>
                    </a:p>
                  </a:txBody>
                  <a:tcPr/>
                </a:tc>
                <a:tc>
                  <a:txBody>
                    <a:bodyPr/>
                    <a:lstStyle/>
                    <a:p>
                      <a:r>
                        <a:rPr lang="en-GB" sz="2000" dirty="0">
                          <a:solidFill>
                            <a:srgbClr val="002060"/>
                          </a:solidFill>
                          <a:latin typeface="+mn-lt"/>
                        </a:rPr>
                        <a:t>Atrium –</a:t>
                      </a:r>
                      <a:r>
                        <a:rPr lang="en-GB" sz="2000" baseline="0" dirty="0">
                          <a:solidFill>
                            <a:srgbClr val="002060"/>
                          </a:solidFill>
                          <a:latin typeface="+mn-lt"/>
                        </a:rPr>
                        <a:t> tablinum – peristyle, extended many times leading to unconventional layout.</a:t>
                      </a:r>
                    </a:p>
                    <a:p>
                      <a:r>
                        <a:rPr lang="en-GB" sz="2000" baseline="0" dirty="0">
                          <a:solidFill>
                            <a:srgbClr val="002060"/>
                          </a:solidFill>
                          <a:latin typeface="+mn-lt"/>
                        </a:rPr>
                        <a:t>Slave quarters and stables at rear.</a:t>
                      </a:r>
                    </a:p>
                    <a:p>
                      <a:r>
                        <a:rPr lang="en-GB" sz="2000" baseline="0" dirty="0">
                          <a:solidFill>
                            <a:srgbClr val="002060"/>
                          </a:solidFill>
                          <a:latin typeface="+mn-lt"/>
                        </a:rPr>
                        <a:t>Private baths off peristyle.</a:t>
                      </a:r>
                      <a:endParaRPr lang="en-GB" sz="2000" dirty="0">
                        <a:solidFill>
                          <a:srgbClr val="002060"/>
                        </a:solidFill>
                        <a:latin typeface="+mn-lt"/>
                      </a:endParaRPr>
                    </a:p>
                  </a:txBody>
                  <a:tcPr/>
                </a:tc>
                <a:extLst>
                  <a:ext uri="{0D108BD9-81ED-4DB2-BD59-A6C34878D82A}">
                    <a16:rowId xmlns:a16="http://schemas.microsoft.com/office/drawing/2014/main" val="3927712439"/>
                  </a:ext>
                </a:extLst>
              </a:tr>
              <a:tr h="370840">
                <a:tc>
                  <a:txBody>
                    <a:bodyPr/>
                    <a:lstStyle/>
                    <a:p>
                      <a:r>
                        <a:rPr lang="en-GB" dirty="0"/>
                        <a:t>Possible residents</a:t>
                      </a:r>
                    </a:p>
                  </a:txBody>
                  <a:tcPr/>
                </a:tc>
                <a:tc>
                  <a:txBody>
                    <a:bodyPr/>
                    <a:lstStyle/>
                    <a:p>
                      <a:r>
                        <a:rPr lang="en-GB" sz="2000" dirty="0">
                          <a:solidFill>
                            <a:srgbClr val="002060"/>
                          </a:solidFill>
                          <a:latin typeface="+mn-lt"/>
                        </a:rPr>
                        <a:t>Large family plus huge retinue of slaves, wealthy</a:t>
                      </a:r>
                      <a:r>
                        <a:rPr lang="en-GB" sz="2000" baseline="0" dirty="0">
                          <a:solidFill>
                            <a:srgbClr val="002060"/>
                          </a:solidFill>
                          <a:latin typeface="+mn-lt"/>
                        </a:rPr>
                        <a:t> enough to also have a farming estate</a:t>
                      </a:r>
                      <a:endParaRPr lang="en-GB" sz="2000" dirty="0">
                        <a:solidFill>
                          <a:srgbClr val="002060"/>
                        </a:solidFill>
                        <a:latin typeface="+mn-lt"/>
                      </a:endParaRPr>
                    </a:p>
                  </a:txBody>
                  <a:tcPr/>
                </a:tc>
                <a:extLst>
                  <a:ext uri="{0D108BD9-81ED-4DB2-BD59-A6C34878D82A}">
                    <a16:rowId xmlns:a16="http://schemas.microsoft.com/office/drawing/2014/main" val="3179133723"/>
                  </a:ext>
                </a:extLst>
              </a:tr>
              <a:tr h="370840">
                <a:tc>
                  <a:txBody>
                    <a:bodyPr/>
                    <a:lstStyle/>
                    <a:p>
                      <a:r>
                        <a:rPr lang="en-GB" dirty="0"/>
                        <a:t>Owner</a:t>
                      </a:r>
                    </a:p>
                  </a:txBody>
                  <a:tcPr/>
                </a:tc>
                <a:tc>
                  <a:txBody>
                    <a:bodyPr/>
                    <a:lstStyle/>
                    <a:p>
                      <a:r>
                        <a:rPr lang="en-GB" sz="2000" dirty="0">
                          <a:solidFill>
                            <a:srgbClr val="002060"/>
                          </a:solidFill>
                          <a:latin typeface="+mn-lt"/>
                        </a:rPr>
                        <a:t>Unclear (named</a:t>
                      </a:r>
                      <a:r>
                        <a:rPr lang="en-GB" sz="2000" baseline="0" dirty="0">
                          <a:solidFill>
                            <a:srgbClr val="002060"/>
                          </a:solidFill>
                          <a:latin typeface="+mn-lt"/>
                        </a:rPr>
                        <a:t> after Greek comic playwright Menander)</a:t>
                      </a:r>
                      <a:endParaRPr lang="en-GB" sz="2000" dirty="0">
                        <a:solidFill>
                          <a:srgbClr val="002060"/>
                        </a:solidFill>
                        <a:latin typeface="+mn-lt"/>
                      </a:endParaRPr>
                    </a:p>
                  </a:txBody>
                  <a:tcPr/>
                </a:tc>
                <a:extLst>
                  <a:ext uri="{0D108BD9-81ED-4DB2-BD59-A6C34878D82A}">
                    <a16:rowId xmlns:a16="http://schemas.microsoft.com/office/drawing/2014/main" val="2223043262"/>
                  </a:ext>
                </a:extLst>
              </a:tr>
              <a:tr h="370840">
                <a:tc>
                  <a:txBody>
                    <a:bodyPr/>
                    <a:lstStyle/>
                    <a:p>
                      <a:r>
                        <a:rPr lang="en-GB" dirty="0"/>
                        <a:t>Decoration</a:t>
                      </a:r>
                    </a:p>
                  </a:txBody>
                  <a:tcPr/>
                </a:tc>
                <a:tc>
                  <a:txBody>
                    <a:bodyPr/>
                    <a:lstStyle/>
                    <a:p>
                      <a:r>
                        <a:rPr lang="en-GB" sz="2000" dirty="0">
                          <a:solidFill>
                            <a:srgbClr val="002060"/>
                          </a:solidFill>
                          <a:latin typeface="+mn-lt"/>
                        </a:rPr>
                        <a:t>Paintings of Trojan war in atrium</a:t>
                      </a:r>
                    </a:p>
                    <a:p>
                      <a:r>
                        <a:rPr lang="en-GB" sz="2000" dirty="0">
                          <a:solidFill>
                            <a:srgbClr val="002060"/>
                          </a:solidFill>
                          <a:latin typeface="+mn-lt"/>
                        </a:rPr>
                        <a:t>Floor mosaic of River</a:t>
                      </a:r>
                      <a:r>
                        <a:rPr lang="en-GB" sz="2000" baseline="0" dirty="0">
                          <a:solidFill>
                            <a:srgbClr val="002060"/>
                          </a:solidFill>
                          <a:latin typeface="+mn-lt"/>
                        </a:rPr>
                        <a:t> Nile</a:t>
                      </a:r>
                      <a:endParaRPr lang="en-GB" sz="2000" dirty="0">
                        <a:solidFill>
                          <a:srgbClr val="002060"/>
                        </a:solidFill>
                        <a:latin typeface="+mn-lt"/>
                      </a:endParaRPr>
                    </a:p>
                  </a:txBody>
                  <a:tcPr/>
                </a:tc>
                <a:extLst>
                  <a:ext uri="{0D108BD9-81ED-4DB2-BD59-A6C34878D82A}">
                    <a16:rowId xmlns:a16="http://schemas.microsoft.com/office/drawing/2014/main" val="3155979927"/>
                  </a:ext>
                </a:extLst>
              </a:tr>
              <a:tr h="370840">
                <a:tc>
                  <a:txBody>
                    <a:bodyPr/>
                    <a:lstStyle/>
                    <a:p>
                      <a:r>
                        <a:rPr lang="en-GB" dirty="0"/>
                        <a:t>Special features</a:t>
                      </a:r>
                    </a:p>
                  </a:txBody>
                  <a:tcPr/>
                </a:tc>
                <a:tc>
                  <a:txBody>
                    <a:bodyPr/>
                    <a:lstStyle/>
                    <a:p>
                      <a:r>
                        <a:rPr lang="en-GB" sz="2000" dirty="0">
                          <a:solidFill>
                            <a:srgbClr val="002060"/>
                          </a:solidFill>
                          <a:latin typeface="+mn-lt"/>
                        </a:rPr>
                        <a:t>Impressive lararium(household shrine) in atrium</a:t>
                      </a:r>
                    </a:p>
                    <a:p>
                      <a:r>
                        <a:rPr lang="en-GB" sz="2000" dirty="0">
                          <a:solidFill>
                            <a:srgbClr val="002060"/>
                          </a:solidFill>
                          <a:latin typeface="+mn-lt"/>
                        </a:rPr>
                        <a:t>Private Baths!</a:t>
                      </a:r>
                    </a:p>
                    <a:p>
                      <a:r>
                        <a:rPr lang="en-GB" sz="2000" dirty="0">
                          <a:solidFill>
                            <a:srgbClr val="002060"/>
                          </a:solidFill>
                          <a:latin typeface="+mn-lt"/>
                        </a:rPr>
                        <a:t>HUGE</a:t>
                      </a:r>
                      <a:r>
                        <a:rPr lang="en-GB" sz="2000" baseline="0" dirty="0">
                          <a:solidFill>
                            <a:srgbClr val="002060"/>
                          </a:solidFill>
                          <a:latin typeface="+mn-lt"/>
                        </a:rPr>
                        <a:t> dining room</a:t>
                      </a:r>
                      <a:endParaRPr lang="en-GB" sz="2000" dirty="0">
                        <a:solidFill>
                          <a:srgbClr val="002060"/>
                        </a:solidFill>
                        <a:latin typeface="+mn-lt"/>
                      </a:endParaRPr>
                    </a:p>
                  </a:txBody>
                  <a:tcPr/>
                </a:tc>
                <a:extLst>
                  <a:ext uri="{0D108BD9-81ED-4DB2-BD59-A6C34878D82A}">
                    <a16:rowId xmlns:a16="http://schemas.microsoft.com/office/drawing/2014/main" val="1196742716"/>
                  </a:ext>
                </a:extLst>
              </a:tr>
            </a:tbl>
          </a:graphicData>
        </a:graphic>
      </p:graphicFrame>
      <p:pic>
        <p:nvPicPr>
          <p:cNvPr id="8" name="Picture 7">
            <a:extLst>
              <a:ext uri="{FF2B5EF4-FFF2-40B4-BE49-F238E27FC236}">
                <a16:creationId xmlns:a16="http://schemas.microsoft.com/office/drawing/2014/main" id="{CCFF09DB-7632-4BD3-842F-A4A502150551}"/>
              </a:ext>
            </a:extLst>
          </p:cNvPr>
          <p:cNvPicPr>
            <a:picLocks noChangeAspect="1"/>
          </p:cNvPicPr>
          <p:nvPr/>
        </p:nvPicPr>
        <p:blipFill>
          <a:blip r:embed="rId2"/>
          <a:stretch>
            <a:fillRect/>
          </a:stretch>
        </p:blipFill>
        <p:spPr>
          <a:xfrm>
            <a:off x="6219100" y="351517"/>
            <a:ext cx="5210902" cy="6506483"/>
          </a:xfrm>
          <a:prstGeom prst="rect">
            <a:avLst/>
          </a:prstGeom>
        </p:spPr>
      </p:pic>
    </p:spTree>
    <p:extLst>
      <p:ext uri="{BB962C8B-B14F-4D97-AF65-F5344CB8AC3E}">
        <p14:creationId xmlns:p14="http://schemas.microsoft.com/office/powerpoint/2010/main" val="362529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5DEB-DB07-4485-894B-65DD985534B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4E1FF9C-7604-47F2-993D-4E4FED1E06F5}"/>
              </a:ext>
            </a:extLst>
          </p:cNvPr>
          <p:cNvSpPr>
            <a:spLocks noGrp="1"/>
          </p:cNvSpPr>
          <p:nvPr>
            <p:ph idx="1"/>
          </p:nvPr>
        </p:nvSpPr>
        <p:spPr/>
        <p:txBody>
          <a:bodyPr/>
          <a:lstStyle/>
          <a:p>
            <a:endParaRPr lang="en-GB"/>
          </a:p>
        </p:txBody>
      </p:sp>
      <p:graphicFrame>
        <p:nvGraphicFramePr>
          <p:cNvPr id="4" name="Table 4">
            <a:extLst>
              <a:ext uri="{FF2B5EF4-FFF2-40B4-BE49-F238E27FC236}">
                <a16:creationId xmlns:a16="http://schemas.microsoft.com/office/drawing/2014/main" id="{58600DD0-4934-4E8D-A12E-0FEE9E76F1D3}"/>
              </a:ext>
            </a:extLst>
          </p:cNvPr>
          <p:cNvGraphicFramePr>
            <a:graphicFrameLocks noGrp="1"/>
          </p:cNvGraphicFramePr>
          <p:nvPr>
            <p:extLst>
              <p:ext uri="{D42A27DB-BD31-4B8C-83A1-F6EECF244321}">
                <p14:modId xmlns:p14="http://schemas.microsoft.com/office/powerpoint/2010/main" val="4128640724"/>
              </p:ext>
            </p:extLst>
          </p:nvPr>
        </p:nvGraphicFramePr>
        <p:xfrm>
          <a:off x="0" y="-38456"/>
          <a:ext cx="12230100" cy="6934911"/>
        </p:xfrm>
        <a:graphic>
          <a:graphicData uri="http://schemas.openxmlformats.org/drawingml/2006/table">
            <a:tbl>
              <a:tblPr firstRow="1" bandRow="1">
                <a:tableStyleId>{5C22544A-7EE6-4342-B048-85BDC9FD1C3A}</a:tableStyleId>
              </a:tblPr>
              <a:tblGrid>
                <a:gridCol w="6591300">
                  <a:extLst>
                    <a:ext uri="{9D8B030D-6E8A-4147-A177-3AD203B41FA5}">
                      <a16:colId xmlns:a16="http://schemas.microsoft.com/office/drawing/2014/main" val="410416426"/>
                    </a:ext>
                  </a:extLst>
                </a:gridCol>
                <a:gridCol w="3187700">
                  <a:extLst>
                    <a:ext uri="{9D8B030D-6E8A-4147-A177-3AD203B41FA5}">
                      <a16:colId xmlns:a16="http://schemas.microsoft.com/office/drawing/2014/main" val="3392228696"/>
                    </a:ext>
                  </a:extLst>
                </a:gridCol>
                <a:gridCol w="2451100">
                  <a:extLst>
                    <a:ext uri="{9D8B030D-6E8A-4147-A177-3AD203B41FA5}">
                      <a16:colId xmlns:a16="http://schemas.microsoft.com/office/drawing/2014/main" val="3578903399"/>
                    </a:ext>
                  </a:extLst>
                </a:gridCol>
              </a:tblGrid>
              <a:tr h="625551">
                <a:tc>
                  <a:txBody>
                    <a:bodyPr/>
                    <a:lstStyle/>
                    <a:p>
                      <a:pPr marL="0" indent="0" algn="ctr">
                        <a:buFont typeface="Arial" panose="020B0604020202020204" pitchFamily="34" charset="0"/>
                        <a:buNone/>
                      </a:pPr>
                      <a:r>
                        <a:rPr lang="en-GB" sz="2400" dirty="0"/>
                        <a:t>Core</a:t>
                      </a:r>
                    </a:p>
                  </a:txBody>
                  <a:tcPr/>
                </a:tc>
                <a:tc>
                  <a:txBody>
                    <a:bodyPr/>
                    <a:lstStyle/>
                    <a:p>
                      <a:pPr marL="0" indent="0" algn="ctr">
                        <a:buFont typeface="Arial" panose="020B0604020202020204" pitchFamily="34" charset="0"/>
                        <a:buNone/>
                      </a:pPr>
                      <a:r>
                        <a:rPr lang="en-GB" sz="2400" dirty="0"/>
                        <a:t>East wing</a:t>
                      </a:r>
                    </a:p>
                  </a:txBody>
                  <a:tcPr/>
                </a:tc>
                <a:tc>
                  <a:txBody>
                    <a:bodyPr/>
                    <a:lstStyle/>
                    <a:p>
                      <a:pPr marL="0" indent="0" algn="ctr">
                        <a:buFont typeface="Arial" panose="020B0604020202020204" pitchFamily="34" charset="0"/>
                        <a:buNone/>
                      </a:pPr>
                      <a:r>
                        <a:rPr lang="en-GB" sz="2400" dirty="0"/>
                        <a:t>West wing</a:t>
                      </a:r>
                    </a:p>
                  </a:txBody>
                  <a:tcPr/>
                </a:tc>
                <a:extLst>
                  <a:ext uri="{0D108BD9-81ED-4DB2-BD59-A6C34878D82A}">
                    <a16:rowId xmlns:a16="http://schemas.microsoft.com/office/drawing/2014/main" val="3073737102"/>
                  </a:ext>
                </a:extLst>
              </a:tr>
              <a:tr h="6232449">
                <a:tc>
                  <a:txBody>
                    <a:bodyPr/>
                    <a:lstStyle/>
                    <a:p>
                      <a:pPr marL="285750" indent="-285750">
                        <a:buFont typeface="Arial" panose="020B0604020202020204" pitchFamily="34" charset="0"/>
                        <a:buChar char="•"/>
                      </a:pPr>
                      <a:r>
                        <a:rPr lang="en-GB" sz="2400" dirty="0"/>
                        <a:t>Impressive household shrine in atrium</a:t>
                      </a:r>
                    </a:p>
                    <a:p>
                      <a:pPr marL="285750" indent="-285750">
                        <a:buFont typeface="Arial" panose="020B0604020202020204" pitchFamily="34" charset="0"/>
                        <a:buChar char="•"/>
                      </a:pPr>
                      <a:r>
                        <a:rPr lang="en-GB" sz="2400" dirty="0"/>
                        <a:t>Staircase to the upstairs next to the shrine</a:t>
                      </a:r>
                    </a:p>
                    <a:p>
                      <a:pPr marL="285750" indent="-285750">
                        <a:buFont typeface="Arial" panose="020B0604020202020204" pitchFamily="34" charset="0"/>
                        <a:buChar char="•"/>
                      </a:pPr>
                      <a:r>
                        <a:rPr lang="en-GB" sz="2400" dirty="0"/>
                        <a:t>One room to the east in the atrium has three frescos of scenes from the Trojan War</a:t>
                      </a:r>
                    </a:p>
                    <a:p>
                      <a:pPr marL="285750" indent="-285750">
                        <a:buFont typeface="Arial" panose="020B0604020202020204" pitchFamily="34" charset="0"/>
                        <a:buChar char="•"/>
                      </a:pPr>
                      <a:r>
                        <a:rPr lang="en-GB" sz="2400" dirty="0"/>
                        <a:t>Large peristyle</a:t>
                      </a:r>
                    </a:p>
                    <a:p>
                      <a:pPr marL="285750" indent="-285750">
                        <a:buFont typeface="Arial" panose="020B0604020202020204" pitchFamily="34" charset="0"/>
                        <a:buChar char="•"/>
                      </a:pPr>
                      <a:r>
                        <a:rPr lang="en-GB" sz="2400" dirty="0"/>
                        <a:t>Green reception room off to the north-west of the peristyle</a:t>
                      </a:r>
                    </a:p>
                    <a:p>
                      <a:pPr marL="285750" indent="-285750">
                        <a:buFont typeface="Arial" panose="020B0604020202020204" pitchFamily="34" charset="0"/>
                        <a:buChar char="•"/>
                      </a:pPr>
                      <a:r>
                        <a:rPr lang="en-GB" sz="2400" dirty="0"/>
                        <a:t>Baths off to the south-west of the peristyle- a sign of extreme wealth</a:t>
                      </a:r>
                    </a:p>
                    <a:p>
                      <a:pPr marL="285750" indent="-285750">
                        <a:buFont typeface="Arial" panose="020B0604020202020204" pitchFamily="34" charset="0"/>
                        <a:buChar char="•"/>
                      </a:pPr>
                      <a:r>
                        <a:rPr lang="en-GB" sz="2400" dirty="0"/>
                        <a:t>Huge dining room (triclinium) to the east of the peristyle, with a floor mosaic depicting the river Nile</a:t>
                      </a:r>
                    </a:p>
                    <a:p>
                      <a:pPr marL="285750" indent="-285750">
                        <a:buFont typeface="Arial" panose="020B0604020202020204" pitchFamily="34" charset="0"/>
                        <a:buChar char="•"/>
                      </a:pPr>
                      <a:r>
                        <a:rPr lang="en-GB" sz="2400" dirty="0"/>
                        <a:t>Second household shrine (lararium) at the south end of the peristyle, as well as three frescoes. One is of the Greek playwright Menander, which has given the house its name. </a:t>
                      </a:r>
                    </a:p>
                    <a:p>
                      <a:pPr marL="285750" indent="-285750">
                        <a:buFont typeface="Arial" panose="020B0604020202020204" pitchFamily="34" charset="0"/>
                        <a:buChar char="•"/>
                      </a:pPr>
                      <a:endParaRPr lang="en-GB" sz="2400" dirty="0"/>
                    </a:p>
                  </a:txBody>
                  <a:tcPr/>
                </a:tc>
                <a:tc>
                  <a:txBody>
                    <a:bodyPr/>
                    <a:lstStyle/>
                    <a:p>
                      <a:pPr marL="285750" indent="-285750">
                        <a:buFont typeface="Arial" panose="020B0604020202020204" pitchFamily="34" charset="0"/>
                        <a:buChar char="•"/>
                      </a:pPr>
                      <a:r>
                        <a:rPr lang="en-GB" sz="2400" dirty="0"/>
                        <a:t>Long corridor with multiple small rooms</a:t>
                      </a:r>
                    </a:p>
                    <a:p>
                      <a:pPr marL="285750" indent="-285750">
                        <a:buFont typeface="Arial" panose="020B0604020202020204" pitchFamily="34" charset="0"/>
                        <a:buChar char="•"/>
                      </a:pPr>
                      <a:r>
                        <a:rPr lang="en-GB" sz="2400" dirty="0"/>
                        <a:t>Large stable at the end where a wagon and amphorae were found</a:t>
                      </a:r>
                    </a:p>
                    <a:p>
                      <a:pPr marL="285750" indent="-285750">
                        <a:buFont typeface="Arial" panose="020B0604020202020204" pitchFamily="34" charset="0"/>
                        <a:buChar char="•"/>
                      </a:pPr>
                      <a:r>
                        <a:rPr lang="en-GB" sz="2400" dirty="0"/>
                        <a:t>Small atrium at the other end, where the house’s steward or head slave might have worked</a:t>
                      </a:r>
                    </a:p>
                    <a:p>
                      <a:pPr marL="285750" indent="-285750">
                        <a:buFont typeface="Arial" panose="020B0604020202020204" pitchFamily="34" charset="0"/>
                        <a:buChar char="•"/>
                      </a:pPr>
                      <a:r>
                        <a:rPr lang="en-GB" sz="2400" dirty="0"/>
                        <a:t>Slaves quarters may have been located here</a:t>
                      </a:r>
                    </a:p>
                    <a:p>
                      <a:pPr marL="285750" indent="-285750">
                        <a:buFont typeface="Arial" panose="020B0604020202020204" pitchFamily="34" charset="0"/>
                        <a:buChar char="•"/>
                      </a:pPr>
                      <a:endParaRPr lang="en-GB" sz="2400" dirty="0"/>
                    </a:p>
                  </a:txBody>
                  <a:tcPr/>
                </a:tc>
                <a:tc>
                  <a:txBody>
                    <a:bodyPr/>
                    <a:lstStyle/>
                    <a:p>
                      <a:pPr marL="285750" indent="-285750">
                        <a:buFont typeface="Arial" panose="020B0604020202020204" pitchFamily="34" charset="0"/>
                        <a:buChar char="•"/>
                      </a:pPr>
                      <a:r>
                        <a:rPr lang="en-GB" sz="2400" dirty="0"/>
                        <a:t>Kitchen</a:t>
                      </a:r>
                    </a:p>
                    <a:p>
                      <a:pPr marL="285750" indent="-285750">
                        <a:buFont typeface="Arial" panose="020B0604020202020204" pitchFamily="34" charset="0"/>
                        <a:buChar char="•"/>
                      </a:pPr>
                      <a:r>
                        <a:rPr lang="en-GB" sz="2400" dirty="0"/>
                        <a:t>Latrine</a:t>
                      </a:r>
                    </a:p>
                    <a:p>
                      <a:pPr marL="285750" indent="-285750">
                        <a:buFont typeface="Arial" panose="020B0604020202020204" pitchFamily="34" charset="0"/>
                        <a:buChar char="•"/>
                      </a:pPr>
                      <a:r>
                        <a:rPr lang="en-GB" sz="2400" dirty="0"/>
                        <a:t>Access to cellars</a:t>
                      </a:r>
                    </a:p>
                    <a:p>
                      <a:pPr marL="285750" indent="-285750">
                        <a:buFont typeface="Arial" panose="020B0604020202020204" pitchFamily="34" charset="0"/>
                        <a:buChar char="•"/>
                      </a:pPr>
                      <a:r>
                        <a:rPr lang="en-GB" sz="2400" dirty="0"/>
                        <a:t>Silver service stored here</a:t>
                      </a:r>
                    </a:p>
                    <a:p>
                      <a:pPr marL="285750" indent="-285750">
                        <a:buFont typeface="Arial" panose="020B0604020202020204" pitchFamily="34" charset="0"/>
                        <a:buChar char="•"/>
                      </a:pPr>
                      <a:endParaRPr lang="en-GB" sz="2400" dirty="0"/>
                    </a:p>
                  </a:txBody>
                  <a:tcPr/>
                </a:tc>
                <a:extLst>
                  <a:ext uri="{0D108BD9-81ED-4DB2-BD59-A6C34878D82A}">
                    <a16:rowId xmlns:a16="http://schemas.microsoft.com/office/drawing/2014/main" val="3406409532"/>
                  </a:ext>
                </a:extLst>
              </a:tr>
            </a:tbl>
          </a:graphicData>
        </a:graphic>
      </p:graphicFrame>
    </p:spTree>
    <p:extLst>
      <p:ext uri="{BB962C8B-B14F-4D97-AF65-F5344CB8AC3E}">
        <p14:creationId xmlns:p14="http://schemas.microsoft.com/office/powerpoint/2010/main" val="2857050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952C4-A5D9-41C5-AA94-FA6E9B7E0E1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D8A40E0-6E03-4A76-BE12-CE13720FEDBB}"/>
              </a:ext>
            </a:extLst>
          </p:cNvPr>
          <p:cNvSpPr>
            <a:spLocks noGrp="1"/>
          </p:cNvSpPr>
          <p:nvPr>
            <p:ph idx="1"/>
          </p:nvPr>
        </p:nvSpPr>
        <p:spPr/>
        <p:txBody>
          <a:bodyPr/>
          <a:lstStyle/>
          <a:p>
            <a:endParaRPr lang="en-GB"/>
          </a:p>
        </p:txBody>
      </p:sp>
      <p:graphicFrame>
        <p:nvGraphicFramePr>
          <p:cNvPr id="4" name="Content Placeholder 3">
            <a:extLst>
              <a:ext uri="{FF2B5EF4-FFF2-40B4-BE49-F238E27FC236}">
                <a16:creationId xmlns:a16="http://schemas.microsoft.com/office/drawing/2014/main" id="{A1B8E297-0805-4DAB-B2E3-FFEFCAC6E6A7}"/>
              </a:ext>
            </a:extLst>
          </p:cNvPr>
          <p:cNvGraphicFramePr>
            <a:graphicFrameLocks/>
          </p:cNvGraphicFramePr>
          <p:nvPr>
            <p:extLst>
              <p:ext uri="{D42A27DB-BD31-4B8C-83A1-F6EECF244321}">
                <p14:modId xmlns:p14="http://schemas.microsoft.com/office/powerpoint/2010/main" val="3766292716"/>
              </p:ext>
            </p:extLst>
          </p:nvPr>
        </p:nvGraphicFramePr>
        <p:xfrm>
          <a:off x="360500" y="167639"/>
          <a:ext cx="5942784" cy="6688205"/>
        </p:xfrm>
        <a:graphic>
          <a:graphicData uri="http://schemas.openxmlformats.org/drawingml/2006/table">
            <a:tbl>
              <a:tblPr firstRow="1" bandRow="1">
                <a:tableStyleId>{5C22544A-7EE6-4342-B048-85BDC9FD1C3A}</a:tableStyleId>
              </a:tblPr>
              <a:tblGrid>
                <a:gridCol w="1294689">
                  <a:extLst>
                    <a:ext uri="{9D8B030D-6E8A-4147-A177-3AD203B41FA5}">
                      <a16:colId xmlns:a16="http://schemas.microsoft.com/office/drawing/2014/main" val="1733991220"/>
                    </a:ext>
                  </a:extLst>
                </a:gridCol>
                <a:gridCol w="4648095">
                  <a:extLst>
                    <a:ext uri="{9D8B030D-6E8A-4147-A177-3AD203B41FA5}">
                      <a16:colId xmlns:a16="http://schemas.microsoft.com/office/drawing/2014/main" val="2416879448"/>
                    </a:ext>
                  </a:extLst>
                </a:gridCol>
              </a:tblGrid>
              <a:tr h="472536">
                <a:tc>
                  <a:txBody>
                    <a:bodyPr/>
                    <a:lstStyle/>
                    <a:p>
                      <a:endParaRPr lang="en-GB" sz="1400" dirty="0"/>
                    </a:p>
                  </a:txBody>
                  <a:tcPr/>
                </a:tc>
                <a:tc>
                  <a:txBody>
                    <a:bodyPr/>
                    <a:lstStyle/>
                    <a:p>
                      <a:r>
                        <a:rPr lang="en-GB" sz="2000" dirty="0">
                          <a:solidFill>
                            <a:schemeClr val="bg1"/>
                          </a:solidFill>
                          <a:latin typeface="+mn-lt"/>
                        </a:rPr>
                        <a:t>House of Octavius </a:t>
                      </a:r>
                      <a:r>
                        <a:rPr lang="en-GB" sz="2000" dirty="0" err="1">
                          <a:solidFill>
                            <a:schemeClr val="bg1"/>
                          </a:solidFill>
                          <a:latin typeface="+mn-lt"/>
                        </a:rPr>
                        <a:t>Quartio</a:t>
                      </a:r>
                      <a:endParaRPr lang="en-GB" sz="2000" dirty="0">
                        <a:solidFill>
                          <a:schemeClr val="bg1"/>
                        </a:solidFill>
                        <a:latin typeface="+mn-lt"/>
                      </a:endParaRPr>
                    </a:p>
                  </a:txBody>
                  <a:tcPr/>
                </a:tc>
                <a:extLst>
                  <a:ext uri="{0D108BD9-81ED-4DB2-BD59-A6C34878D82A}">
                    <a16:rowId xmlns:a16="http://schemas.microsoft.com/office/drawing/2014/main" val="2765723744"/>
                  </a:ext>
                </a:extLst>
              </a:tr>
              <a:tr h="472536">
                <a:tc>
                  <a:txBody>
                    <a:bodyPr/>
                    <a:lstStyle/>
                    <a:p>
                      <a:r>
                        <a:rPr lang="en-GB" dirty="0"/>
                        <a:t>Location</a:t>
                      </a:r>
                    </a:p>
                  </a:txBody>
                  <a:tcPr/>
                </a:tc>
                <a:tc>
                  <a:txBody>
                    <a:bodyPr/>
                    <a:lstStyle/>
                    <a:p>
                      <a:r>
                        <a:rPr lang="en-GB" sz="2000" dirty="0">
                          <a:solidFill>
                            <a:srgbClr val="002060"/>
                          </a:solidFill>
                          <a:latin typeface="+mn-lt"/>
                        </a:rPr>
                        <a:t>Pompeii</a:t>
                      </a:r>
                    </a:p>
                  </a:txBody>
                  <a:tcPr/>
                </a:tc>
                <a:extLst>
                  <a:ext uri="{0D108BD9-81ED-4DB2-BD59-A6C34878D82A}">
                    <a16:rowId xmlns:a16="http://schemas.microsoft.com/office/drawing/2014/main" val="2764801628"/>
                  </a:ext>
                </a:extLst>
              </a:tr>
              <a:tr h="472536">
                <a:tc>
                  <a:txBody>
                    <a:bodyPr/>
                    <a:lstStyle/>
                    <a:p>
                      <a:r>
                        <a:rPr lang="en-GB" dirty="0"/>
                        <a:t>Size</a:t>
                      </a:r>
                    </a:p>
                  </a:txBody>
                  <a:tcPr/>
                </a:tc>
                <a:tc>
                  <a:txBody>
                    <a:bodyPr/>
                    <a:lstStyle/>
                    <a:p>
                      <a:r>
                        <a:rPr lang="en-GB" sz="2000" dirty="0">
                          <a:solidFill>
                            <a:srgbClr val="002060"/>
                          </a:solidFill>
                          <a:latin typeface="+mn-lt"/>
                        </a:rPr>
                        <a:t>Very large with a massive garden</a:t>
                      </a:r>
                    </a:p>
                  </a:txBody>
                  <a:tcPr/>
                </a:tc>
                <a:extLst>
                  <a:ext uri="{0D108BD9-81ED-4DB2-BD59-A6C34878D82A}">
                    <a16:rowId xmlns:a16="http://schemas.microsoft.com/office/drawing/2014/main" val="1807819128"/>
                  </a:ext>
                </a:extLst>
              </a:tr>
              <a:tr h="1199515">
                <a:tc>
                  <a:txBody>
                    <a:bodyPr/>
                    <a:lstStyle/>
                    <a:p>
                      <a:r>
                        <a:rPr lang="en-GB" dirty="0"/>
                        <a:t>Layout</a:t>
                      </a:r>
                    </a:p>
                  </a:txBody>
                  <a:tcPr/>
                </a:tc>
                <a:tc>
                  <a:txBody>
                    <a:bodyPr/>
                    <a:lstStyle/>
                    <a:p>
                      <a:r>
                        <a:rPr lang="en-GB" sz="2000" dirty="0">
                          <a:solidFill>
                            <a:srgbClr val="002060"/>
                          </a:solidFill>
                          <a:latin typeface="+mn-lt"/>
                        </a:rPr>
                        <a:t>Atrium –</a:t>
                      </a:r>
                      <a:r>
                        <a:rPr lang="en-GB" sz="2000" baseline="0" dirty="0">
                          <a:solidFill>
                            <a:srgbClr val="002060"/>
                          </a:solidFill>
                          <a:latin typeface="+mn-lt"/>
                        </a:rPr>
                        <a:t> tablinum – peristyle, but with a small peristyle and a huge garden stretching out beyond it. </a:t>
                      </a:r>
                      <a:endParaRPr lang="en-GB" sz="2000" dirty="0">
                        <a:solidFill>
                          <a:srgbClr val="002060"/>
                        </a:solidFill>
                        <a:latin typeface="+mn-lt"/>
                      </a:endParaRPr>
                    </a:p>
                  </a:txBody>
                  <a:tcPr/>
                </a:tc>
                <a:extLst>
                  <a:ext uri="{0D108BD9-81ED-4DB2-BD59-A6C34878D82A}">
                    <a16:rowId xmlns:a16="http://schemas.microsoft.com/office/drawing/2014/main" val="3927712439"/>
                  </a:ext>
                </a:extLst>
              </a:tr>
              <a:tr h="1199515">
                <a:tc>
                  <a:txBody>
                    <a:bodyPr/>
                    <a:lstStyle/>
                    <a:p>
                      <a:r>
                        <a:rPr lang="en-GB" dirty="0"/>
                        <a:t>Possible residents</a:t>
                      </a:r>
                    </a:p>
                  </a:txBody>
                  <a:tcPr/>
                </a:tc>
                <a:tc>
                  <a:txBody>
                    <a:bodyPr/>
                    <a:lstStyle/>
                    <a:p>
                      <a:r>
                        <a:rPr lang="en-GB" sz="2000" dirty="0">
                          <a:solidFill>
                            <a:srgbClr val="002060"/>
                          </a:solidFill>
                          <a:latin typeface="+mn-lt"/>
                        </a:rPr>
                        <a:t>Wealthy family with slaves. Owner might have enjoyed hunting or travelling to the countryside judging by the decorations.</a:t>
                      </a:r>
                    </a:p>
                  </a:txBody>
                  <a:tcPr/>
                </a:tc>
                <a:extLst>
                  <a:ext uri="{0D108BD9-81ED-4DB2-BD59-A6C34878D82A}">
                    <a16:rowId xmlns:a16="http://schemas.microsoft.com/office/drawing/2014/main" val="3179133723"/>
                  </a:ext>
                </a:extLst>
              </a:tr>
              <a:tr h="1199515">
                <a:tc>
                  <a:txBody>
                    <a:bodyPr/>
                    <a:lstStyle/>
                    <a:p>
                      <a:r>
                        <a:rPr lang="en-GB" dirty="0"/>
                        <a:t>Owner</a:t>
                      </a:r>
                    </a:p>
                  </a:txBody>
                  <a:tcPr/>
                </a:tc>
                <a:tc>
                  <a:txBody>
                    <a:bodyPr/>
                    <a:lstStyle/>
                    <a:p>
                      <a:r>
                        <a:rPr lang="en-GB" sz="2000" dirty="0">
                          <a:solidFill>
                            <a:srgbClr val="002060"/>
                          </a:solidFill>
                          <a:latin typeface="+mn-lt"/>
                        </a:rPr>
                        <a:t>Unclear, but a man called Octavius </a:t>
                      </a:r>
                      <a:r>
                        <a:rPr lang="en-GB" sz="2000" dirty="0" err="1">
                          <a:solidFill>
                            <a:srgbClr val="002060"/>
                          </a:solidFill>
                          <a:latin typeface="+mn-lt"/>
                        </a:rPr>
                        <a:t>Quartio’s</a:t>
                      </a:r>
                      <a:r>
                        <a:rPr lang="en-GB" sz="2000" dirty="0">
                          <a:solidFill>
                            <a:srgbClr val="002060"/>
                          </a:solidFill>
                          <a:latin typeface="+mn-lt"/>
                        </a:rPr>
                        <a:t> ring was found in one of the shops.</a:t>
                      </a:r>
                    </a:p>
                  </a:txBody>
                  <a:tcPr/>
                </a:tc>
                <a:extLst>
                  <a:ext uri="{0D108BD9-81ED-4DB2-BD59-A6C34878D82A}">
                    <a16:rowId xmlns:a16="http://schemas.microsoft.com/office/drawing/2014/main" val="2223043262"/>
                  </a:ext>
                </a:extLst>
              </a:tr>
              <a:tr h="836026">
                <a:tc>
                  <a:txBody>
                    <a:bodyPr/>
                    <a:lstStyle/>
                    <a:p>
                      <a:r>
                        <a:rPr lang="en-GB" dirty="0"/>
                        <a:t>Decoration</a:t>
                      </a:r>
                    </a:p>
                  </a:txBody>
                  <a:tcPr/>
                </a:tc>
                <a:tc>
                  <a:txBody>
                    <a:bodyPr/>
                    <a:lstStyle/>
                    <a:p>
                      <a:r>
                        <a:rPr lang="en-GB" sz="2000" dirty="0">
                          <a:solidFill>
                            <a:srgbClr val="002060"/>
                          </a:solidFill>
                          <a:latin typeface="+mn-lt"/>
                        </a:rPr>
                        <a:t>Huge range of murals (for more details, see the next slide for more details)</a:t>
                      </a:r>
                    </a:p>
                  </a:txBody>
                  <a:tcPr/>
                </a:tc>
                <a:extLst>
                  <a:ext uri="{0D108BD9-81ED-4DB2-BD59-A6C34878D82A}">
                    <a16:rowId xmlns:a16="http://schemas.microsoft.com/office/drawing/2014/main" val="3155979927"/>
                  </a:ext>
                </a:extLst>
              </a:tr>
              <a:tr h="836026">
                <a:tc>
                  <a:txBody>
                    <a:bodyPr/>
                    <a:lstStyle/>
                    <a:p>
                      <a:r>
                        <a:rPr lang="en-GB" dirty="0"/>
                        <a:t>Special features</a:t>
                      </a:r>
                    </a:p>
                  </a:txBody>
                  <a:tcPr/>
                </a:tc>
                <a:tc>
                  <a:txBody>
                    <a:bodyPr/>
                    <a:lstStyle/>
                    <a:p>
                      <a:r>
                        <a:rPr lang="en-GB" sz="2000" dirty="0">
                          <a:solidFill>
                            <a:srgbClr val="002060"/>
                          </a:solidFill>
                          <a:latin typeface="+mn-lt"/>
                        </a:rPr>
                        <a:t>Massive garden with two pergolas, a huge canal, a shrine and even a small temple!</a:t>
                      </a:r>
                    </a:p>
                  </a:txBody>
                  <a:tcPr/>
                </a:tc>
                <a:extLst>
                  <a:ext uri="{0D108BD9-81ED-4DB2-BD59-A6C34878D82A}">
                    <a16:rowId xmlns:a16="http://schemas.microsoft.com/office/drawing/2014/main" val="1196742716"/>
                  </a:ext>
                </a:extLst>
              </a:tr>
            </a:tbl>
          </a:graphicData>
        </a:graphic>
      </p:graphicFrame>
      <p:pic>
        <p:nvPicPr>
          <p:cNvPr id="6" name="Picture 5">
            <a:extLst>
              <a:ext uri="{FF2B5EF4-FFF2-40B4-BE49-F238E27FC236}">
                <a16:creationId xmlns:a16="http://schemas.microsoft.com/office/drawing/2014/main" id="{8A4C6F8A-4E1F-4803-92C5-15517B5E3A6E}"/>
              </a:ext>
            </a:extLst>
          </p:cNvPr>
          <p:cNvPicPr>
            <a:picLocks noChangeAspect="1"/>
          </p:cNvPicPr>
          <p:nvPr/>
        </p:nvPicPr>
        <p:blipFill>
          <a:blip r:embed="rId2"/>
          <a:stretch>
            <a:fillRect/>
          </a:stretch>
        </p:blipFill>
        <p:spPr>
          <a:xfrm>
            <a:off x="7357384" y="2152"/>
            <a:ext cx="2942316" cy="6688207"/>
          </a:xfrm>
          <a:prstGeom prst="rect">
            <a:avLst/>
          </a:prstGeom>
        </p:spPr>
      </p:pic>
    </p:spTree>
    <p:extLst>
      <p:ext uri="{BB962C8B-B14F-4D97-AF65-F5344CB8AC3E}">
        <p14:creationId xmlns:p14="http://schemas.microsoft.com/office/powerpoint/2010/main" val="3155770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99FA-33CA-42DC-8E3D-045947BBC38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8D21ED0-5F3B-4A19-B865-E4C5D2B8ECF0}"/>
              </a:ext>
            </a:extLst>
          </p:cNvPr>
          <p:cNvSpPr>
            <a:spLocks noGrp="1"/>
          </p:cNvSpPr>
          <p:nvPr>
            <p:ph idx="1"/>
          </p:nvPr>
        </p:nvSpPr>
        <p:spPr/>
        <p:txBody>
          <a:bodyPr/>
          <a:lstStyle/>
          <a:p>
            <a:endParaRPr lang="en-GB"/>
          </a:p>
        </p:txBody>
      </p:sp>
      <p:graphicFrame>
        <p:nvGraphicFramePr>
          <p:cNvPr id="4" name="Table 4">
            <a:extLst>
              <a:ext uri="{FF2B5EF4-FFF2-40B4-BE49-F238E27FC236}">
                <a16:creationId xmlns:a16="http://schemas.microsoft.com/office/drawing/2014/main" id="{150E6E1D-EA68-4038-9617-5B0D38E1B783}"/>
              </a:ext>
            </a:extLst>
          </p:cNvPr>
          <p:cNvGraphicFramePr>
            <a:graphicFrameLocks noGrp="1"/>
          </p:cNvGraphicFramePr>
          <p:nvPr>
            <p:extLst>
              <p:ext uri="{D42A27DB-BD31-4B8C-83A1-F6EECF244321}">
                <p14:modId xmlns:p14="http://schemas.microsoft.com/office/powerpoint/2010/main" val="4096087771"/>
              </p:ext>
            </p:extLst>
          </p:nvPr>
        </p:nvGraphicFramePr>
        <p:xfrm>
          <a:off x="0" y="152400"/>
          <a:ext cx="12191999" cy="6553200"/>
        </p:xfrm>
        <a:graphic>
          <a:graphicData uri="http://schemas.openxmlformats.org/drawingml/2006/table">
            <a:tbl>
              <a:tblPr firstRow="1" bandRow="1">
                <a:tableStyleId>{5C22544A-7EE6-4342-B048-85BDC9FD1C3A}</a:tableStyleId>
              </a:tblPr>
              <a:tblGrid>
                <a:gridCol w="3479800">
                  <a:extLst>
                    <a:ext uri="{9D8B030D-6E8A-4147-A177-3AD203B41FA5}">
                      <a16:colId xmlns:a16="http://schemas.microsoft.com/office/drawing/2014/main" val="410416426"/>
                    </a:ext>
                  </a:extLst>
                </a:gridCol>
                <a:gridCol w="5410200">
                  <a:extLst>
                    <a:ext uri="{9D8B030D-6E8A-4147-A177-3AD203B41FA5}">
                      <a16:colId xmlns:a16="http://schemas.microsoft.com/office/drawing/2014/main" val="3392228696"/>
                    </a:ext>
                  </a:extLst>
                </a:gridCol>
                <a:gridCol w="3301999">
                  <a:extLst>
                    <a:ext uri="{9D8B030D-6E8A-4147-A177-3AD203B41FA5}">
                      <a16:colId xmlns:a16="http://schemas.microsoft.com/office/drawing/2014/main" val="3578903399"/>
                    </a:ext>
                  </a:extLst>
                </a:gridCol>
              </a:tblGrid>
              <a:tr h="401856">
                <a:tc>
                  <a:txBody>
                    <a:bodyPr/>
                    <a:lstStyle/>
                    <a:p>
                      <a:pPr algn="ctr"/>
                      <a:r>
                        <a:rPr lang="en-GB" sz="2200" dirty="0"/>
                        <a:t>Main house</a:t>
                      </a:r>
                    </a:p>
                  </a:txBody>
                  <a:tcPr/>
                </a:tc>
                <a:tc>
                  <a:txBody>
                    <a:bodyPr/>
                    <a:lstStyle/>
                    <a:p>
                      <a:pPr algn="ctr"/>
                      <a:r>
                        <a:rPr lang="en-GB" sz="2200" dirty="0"/>
                        <a:t>North side of peristyle</a:t>
                      </a:r>
                    </a:p>
                  </a:txBody>
                  <a:tcPr/>
                </a:tc>
                <a:tc>
                  <a:txBody>
                    <a:bodyPr/>
                    <a:lstStyle/>
                    <a:p>
                      <a:pPr algn="ctr"/>
                      <a:r>
                        <a:rPr lang="en-GB" sz="2200" dirty="0"/>
                        <a:t>South side of peristyle</a:t>
                      </a:r>
                    </a:p>
                  </a:txBody>
                  <a:tcPr/>
                </a:tc>
                <a:extLst>
                  <a:ext uri="{0D108BD9-81ED-4DB2-BD59-A6C34878D82A}">
                    <a16:rowId xmlns:a16="http://schemas.microsoft.com/office/drawing/2014/main" val="3073737102"/>
                  </a:ext>
                </a:extLst>
              </a:tr>
              <a:tr h="5998943">
                <a:tc>
                  <a:txBody>
                    <a:bodyPr/>
                    <a:lstStyle/>
                    <a:p>
                      <a:pPr marL="342900" indent="-342900">
                        <a:buFont typeface="Arial" panose="020B0604020202020204" pitchFamily="34" charset="0"/>
                        <a:buChar char="•"/>
                      </a:pPr>
                      <a:r>
                        <a:rPr lang="en-GB" sz="2200" dirty="0"/>
                        <a:t>Stone seats at front for clients to wait on</a:t>
                      </a:r>
                    </a:p>
                    <a:p>
                      <a:pPr marL="342900" indent="-342900">
                        <a:buFont typeface="Arial" panose="020B0604020202020204" pitchFamily="34" charset="0"/>
                        <a:buChar char="•"/>
                      </a:pPr>
                      <a:r>
                        <a:rPr lang="en-GB" sz="2200" dirty="0"/>
                        <a:t>Two front rooms open onto street as shops- in one Octavius </a:t>
                      </a:r>
                      <a:r>
                        <a:rPr lang="en-GB" sz="2200" dirty="0" err="1"/>
                        <a:t>Quartio’s</a:t>
                      </a:r>
                      <a:r>
                        <a:rPr lang="en-GB" sz="2200" dirty="0"/>
                        <a:t> ring was found (this gave the house its name)</a:t>
                      </a:r>
                    </a:p>
                    <a:p>
                      <a:pPr marL="342900" indent="-342900">
                        <a:buFont typeface="Arial" panose="020B0604020202020204" pitchFamily="34" charset="0"/>
                        <a:buChar char="•"/>
                      </a:pPr>
                      <a:r>
                        <a:rPr lang="en-GB" sz="2200" dirty="0"/>
                        <a:t>Rectangular atrium</a:t>
                      </a:r>
                    </a:p>
                    <a:p>
                      <a:pPr marL="342900" indent="-342900">
                        <a:buFont typeface="Arial" panose="020B0604020202020204" pitchFamily="34" charset="0"/>
                        <a:buChar char="•"/>
                      </a:pPr>
                      <a:r>
                        <a:rPr lang="en-GB" sz="2200" dirty="0"/>
                        <a:t>Impluvium with fountain jet</a:t>
                      </a:r>
                    </a:p>
                    <a:p>
                      <a:pPr marL="342900" indent="-342900">
                        <a:buFont typeface="Arial" panose="020B0604020202020204" pitchFamily="34" charset="0"/>
                        <a:buChar char="•"/>
                      </a:pPr>
                      <a:r>
                        <a:rPr lang="en-GB" sz="2200" dirty="0"/>
                        <a:t>Impluvium surrounded by flower boxes- hints at the garden which lays beyond</a:t>
                      </a:r>
                    </a:p>
                    <a:p>
                      <a:pPr marL="342900" indent="-342900">
                        <a:buFont typeface="Arial" panose="020B0604020202020204" pitchFamily="34" charset="0"/>
                        <a:buChar char="•"/>
                      </a:pPr>
                      <a:r>
                        <a:rPr lang="en-GB" sz="2200" dirty="0"/>
                        <a:t>Standard rooms around atrium, leading into a small peristyle, colonnaded on three sides</a:t>
                      </a:r>
                    </a:p>
                    <a:p>
                      <a:endParaRPr lang="en-GB" sz="2200" dirty="0"/>
                    </a:p>
                  </a:txBody>
                  <a:tcPr/>
                </a:tc>
                <a:tc>
                  <a:txBody>
                    <a:bodyPr/>
                    <a:lstStyle/>
                    <a:p>
                      <a:pPr marL="342900" indent="-342900">
                        <a:buFont typeface="Arial" panose="020B0604020202020204" pitchFamily="34" charset="0"/>
                        <a:buChar char="•"/>
                      </a:pPr>
                      <a:r>
                        <a:rPr lang="en-GB" sz="2200" dirty="0"/>
                        <a:t>On fourth side opens onto pergola </a:t>
                      </a:r>
                    </a:p>
                    <a:p>
                      <a:pPr marL="342900" indent="-342900">
                        <a:buFont typeface="Arial" panose="020B0604020202020204" pitchFamily="34" charset="0"/>
                        <a:buChar char="•"/>
                      </a:pPr>
                      <a:r>
                        <a:rPr lang="en-GB" sz="2200" dirty="0"/>
                        <a:t>A narrow canal ran under the pergola, lined with statues and probably home to fish</a:t>
                      </a:r>
                    </a:p>
                    <a:p>
                      <a:pPr marL="342900" indent="-342900">
                        <a:buFont typeface="Arial" panose="020B0604020202020204" pitchFamily="34" charset="0"/>
                        <a:buChar char="•"/>
                      </a:pPr>
                      <a:r>
                        <a:rPr lang="en-GB" sz="2200" dirty="0"/>
                        <a:t>West end of pergola has scenes from the myth of Actium and Diana</a:t>
                      </a:r>
                    </a:p>
                    <a:p>
                      <a:pPr marL="342900" indent="-342900">
                        <a:buFont typeface="Arial" panose="020B0604020202020204" pitchFamily="34" charset="0"/>
                        <a:buChar char="•"/>
                      </a:pPr>
                      <a:r>
                        <a:rPr lang="en-GB" sz="2200" dirty="0"/>
                        <a:t>Reception room (possibly for dining) to the north, with frescoes showing the life of Heracles and the Trojan War</a:t>
                      </a:r>
                    </a:p>
                    <a:p>
                      <a:pPr marL="342900" indent="-342900">
                        <a:buFont typeface="Arial" panose="020B0604020202020204" pitchFamily="34" charset="0"/>
                        <a:buChar char="•"/>
                      </a:pPr>
                      <a:r>
                        <a:rPr lang="en-GB" sz="2200" dirty="0"/>
                        <a:t>North walls of pergola decorated with hunting scenes</a:t>
                      </a:r>
                    </a:p>
                    <a:p>
                      <a:pPr marL="342900" indent="-342900">
                        <a:buFont typeface="Arial" panose="020B0604020202020204" pitchFamily="34" charset="0"/>
                        <a:buChar char="•"/>
                      </a:pPr>
                      <a:r>
                        <a:rPr lang="en-GB" sz="2200" dirty="0"/>
                        <a:t>Dining area east of the pergola with space for only two couches</a:t>
                      </a:r>
                    </a:p>
                    <a:p>
                      <a:pPr marL="342900" indent="-342900">
                        <a:buFont typeface="Arial" panose="020B0604020202020204" pitchFamily="34" charset="0"/>
                        <a:buChar char="•"/>
                      </a:pPr>
                      <a:r>
                        <a:rPr lang="en-GB" sz="2200" dirty="0"/>
                        <a:t>Next to the dining area was a small lararium with paintings of Narcissus and Pyramus and Thisbe next to it</a:t>
                      </a:r>
                    </a:p>
                  </a:txBody>
                  <a:tcPr/>
                </a:tc>
                <a:tc>
                  <a:txBody>
                    <a:bodyPr/>
                    <a:lstStyle/>
                    <a:p>
                      <a:pPr marL="342900" indent="-342900">
                        <a:buFont typeface="Arial" panose="020B0604020202020204" pitchFamily="34" charset="0"/>
                        <a:buChar char="•"/>
                      </a:pPr>
                      <a:r>
                        <a:rPr lang="en-GB" sz="2200" dirty="0"/>
                        <a:t>Pergola leads into rest of the garden on a lower level</a:t>
                      </a:r>
                    </a:p>
                    <a:p>
                      <a:pPr marL="342900" indent="-342900">
                        <a:buFont typeface="Arial" panose="020B0604020202020204" pitchFamily="34" charset="0"/>
                        <a:buChar char="•"/>
                      </a:pPr>
                      <a:r>
                        <a:rPr lang="en-GB" sz="2200" dirty="0"/>
                        <a:t>Divided by canal (50m long and decorated with statues, paintings and crossing bridges) and a second, longer pergola</a:t>
                      </a:r>
                    </a:p>
                    <a:p>
                      <a:pPr marL="342900" indent="-342900">
                        <a:buFont typeface="Arial" panose="020B0604020202020204" pitchFamily="34" charset="0"/>
                        <a:buChar char="•"/>
                      </a:pPr>
                      <a:r>
                        <a:rPr lang="en-GB" sz="2200" dirty="0"/>
                        <a:t>Where the two pergolas met, there was a fountain shrine dedicated to Diana and Actaeon</a:t>
                      </a:r>
                    </a:p>
                    <a:p>
                      <a:pPr marL="342900" indent="-342900">
                        <a:buFont typeface="Arial" panose="020B0604020202020204" pitchFamily="34" charset="0"/>
                        <a:buChar char="•"/>
                      </a:pPr>
                      <a:r>
                        <a:rPr lang="en-GB" sz="2200" dirty="0"/>
                        <a:t>Halfway down the pergola was another fountain and a temple</a:t>
                      </a:r>
                    </a:p>
                    <a:p>
                      <a:endParaRPr lang="en-GB" sz="2200" dirty="0"/>
                    </a:p>
                  </a:txBody>
                  <a:tcPr/>
                </a:tc>
                <a:extLst>
                  <a:ext uri="{0D108BD9-81ED-4DB2-BD59-A6C34878D82A}">
                    <a16:rowId xmlns:a16="http://schemas.microsoft.com/office/drawing/2014/main" val="3406409532"/>
                  </a:ext>
                </a:extLst>
              </a:tr>
            </a:tbl>
          </a:graphicData>
        </a:graphic>
      </p:graphicFrame>
    </p:spTree>
    <p:extLst>
      <p:ext uri="{BB962C8B-B14F-4D97-AF65-F5344CB8AC3E}">
        <p14:creationId xmlns:p14="http://schemas.microsoft.com/office/powerpoint/2010/main" val="1041784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EDE7-F7AF-47AF-8177-F7909FF1BC5F}"/>
              </a:ext>
            </a:extLst>
          </p:cNvPr>
          <p:cNvSpPr>
            <a:spLocks noGrp="1"/>
          </p:cNvSpPr>
          <p:nvPr>
            <p:ph type="title"/>
          </p:nvPr>
        </p:nvSpPr>
        <p:spPr>
          <a:xfrm>
            <a:off x="313532" y="203200"/>
            <a:ext cx="10515600" cy="644525"/>
          </a:xfrm>
        </p:spPr>
        <p:txBody>
          <a:bodyPr>
            <a:normAutofit/>
          </a:bodyPr>
          <a:lstStyle/>
          <a:p>
            <a:r>
              <a:rPr lang="en-GB" sz="3600" b="1" dirty="0"/>
              <a:t>Roman citizenship</a:t>
            </a:r>
          </a:p>
        </p:txBody>
      </p:sp>
      <p:sp>
        <p:nvSpPr>
          <p:cNvPr id="3" name="Content Placeholder 2">
            <a:extLst>
              <a:ext uri="{FF2B5EF4-FFF2-40B4-BE49-F238E27FC236}">
                <a16:creationId xmlns:a16="http://schemas.microsoft.com/office/drawing/2014/main" id="{89F4F33F-E70F-429D-8015-3AE874437467}"/>
              </a:ext>
            </a:extLst>
          </p:cNvPr>
          <p:cNvSpPr>
            <a:spLocks noGrp="1"/>
          </p:cNvSpPr>
          <p:nvPr>
            <p:ph idx="1"/>
          </p:nvPr>
        </p:nvSpPr>
        <p:spPr>
          <a:xfrm>
            <a:off x="190500" y="920115"/>
            <a:ext cx="11254911" cy="3320097"/>
          </a:xfrm>
        </p:spPr>
        <p:txBody>
          <a:bodyPr>
            <a:normAutofit fontScale="77500" lnSpcReduction="20000"/>
          </a:bodyPr>
          <a:lstStyle/>
          <a:p>
            <a:r>
              <a:rPr lang="en-GB" sz="2600" dirty="0"/>
              <a:t>Only a man could become a full Roman citizen.</a:t>
            </a:r>
          </a:p>
          <a:p>
            <a:r>
              <a:rPr lang="en-GB" sz="2600" dirty="0"/>
              <a:t>Women only had the same rights as children in Roman law, meaning that they could not vote or hold public office. </a:t>
            </a:r>
          </a:p>
          <a:p>
            <a:r>
              <a:rPr lang="en-GB" sz="2600" dirty="0"/>
              <a:t>Being a Roman citizen gave you a good number of benefits. These included:</a:t>
            </a:r>
          </a:p>
          <a:p>
            <a:pPr lvl="1"/>
            <a:r>
              <a:rPr lang="en-GB" sz="2600" dirty="0"/>
              <a:t>Free access to public games</a:t>
            </a:r>
          </a:p>
          <a:p>
            <a:pPr lvl="1"/>
            <a:r>
              <a:rPr lang="en-GB" sz="2600" dirty="0"/>
              <a:t>Free or very cheap use of public baths</a:t>
            </a:r>
          </a:p>
          <a:p>
            <a:pPr lvl="1"/>
            <a:r>
              <a:rPr lang="en-GB" sz="2600" dirty="0"/>
              <a:t>Being able to vote</a:t>
            </a:r>
          </a:p>
          <a:p>
            <a:pPr lvl="1"/>
            <a:r>
              <a:rPr lang="en-GB" sz="2600" dirty="0"/>
              <a:t>Protection from being punished without a trial</a:t>
            </a:r>
          </a:p>
          <a:p>
            <a:pPr lvl="1"/>
            <a:r>
              <a:rPr lang="en-GB" sz="2600" dirty="0"/>
              <a:t>Poor citizens were given free corn</a:t>
            </a:r>
          </a:p>
          <a:p>
            <a:r>
              <a:rPr lang="en-GB" sz="2600" dirty="0"/>
              <a:t>Roman citizens </a:t>
            </a:r>
            <a:r>
              <a:rPr lang="en-GB" sz="2400" dirty="0"/>
              <a:t>were born into a number of social classes. Different social classes had different rights and responsibilities to others. </a:t>
            </a:r>
          </a:p>
          <a:p>
            <a:endParaRPr lang="en-GB" dirty="0"/>
          </a:p>
          <a:p>
            <a:endParaRPr lang="en-GB" dirty="0"/>
          </a:p>
        </p:txBody>
      </p:sp>
      <p:pic>
        <p:nvPicPr>
          <p:cNvPr id="1026" name="Picture 2" descr="Life of the People [ushistory.org]">
            <a:extLst>
              <a:ext uri="{FF2B5EF4-FFF2-40B4-BE49-F238E27FC236}">
                <a16:creationId xmlns:a16="http://schemas.microsoft.com/office/drawing/2014/main" id="{8C5EC7B6-E8FE-4F07-B624-F8CFE5D563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18" y="4402137"/>
            <a:ext cx="5256214" cy="225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3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F3D8-3B33-4E8D-B9FC-C5D029D82778}"/>
              </a:ext>
            </a:extLst>
          </p:cNvPr>
          <p:cNvSpPr>
            <a:spLocks noGrp="1"/>
          </p:cNvSpPr>
          <p:nvPr>
            <p:ph type="title"/>
          </p:nvPr>
        </p:nvSpPr>
        <p:spPr/>
        <p:txBody>
          <a:bodyPr/>
          <a:lstStyle/>
          <a:p>
            <a:r>
              <a:rPr lang="en-GB" b="1" dirty="0"/>
              <a:t>Two tiers of citizens</a:t>
            </a:r>
          </a:p>
        </p:txBody>
      </p:sp>
      <p:sp>
        <p:nvSpPr>
          <p:cNvPr id="3" name="Content Placeholder 2">
            <a:extLst>
              <a:ext uri="{FF2B5EF4-FFF2-40B4-BE49-F238E27FC236}">
                <a16:creationId xmlns:a16="http://schemas.microsoft.com/office/drawing/2014/main" id="{2E9788EF-B2D1-4C70-9AA9-FE4EB9C470A5}"/>
              </a:ext>
            </a:extLst>
          </p:cNvPr>
          <p:cNvSpPr>
            <a:spLocks noGrp="1"/>
          </p:cNvSpPr>
          <p:nvPr>
            <p:ph idx="1"/>
          </p:nvPr>
        </p:nvSpPr>
        <p:spPr>
          <a:xfrm>
            <a:off x="838200" y="1458930"/>
            <a:ext cx="10515600" cy="5188450"/>
          </a:xfrm>
        </p:spPr>
        <p:txBody>
          <a:bodyPr>
            <a:normAutofit fontScale="85000" lnSpcReduction="10000"/>
          </a:bodyPr>
          <a:lstStyle/>
          <a:p>
            <a:pPr marL="0" indent="0">
              <a:buNone/>
            </a:pPr>
            <a:r>
              <a:rPr lang="en-GB" b="1" dirty="0"/>
              <a:t>Patricians</a:t>
            </a:r>
          </a:p>
          <a:p>
            <a:pPr marL="0" indent="0">
              <a:buNone/>
            </a:pPr>
            <a:r>
              <a:rPr lang="en-GB" dirty="0"/>
              <a:t>A small number of powerful families. After the fall of the Roman kings, the patrician families became the ruling class of the city. Lost influence over time as plebeians gained additional rights but remained very powerful into the Imperial period. Patrician families would have hoped to become senatorial families. Roman voting system arranged to allow patricians. Although many patrician families tended to have long histories, it became increasingly common for plebeians to be raised to patrician status as old families began to die out. </a:t>
            </a:r>
          </a:p>
          <a:p>
            <a:pPr marL="0" indent="0">
              <a:buNone/>
            </a:pPr>
            <a:r>
              <a:rPr lang="en-GB" b="1" dirty="0"/>
              <a:t>Plebeians</a:t>
            </a:r>
          </a:p>
          <a:p>
            <a:pPr marL="0" indent="0">
              <a:buNone/>
            </a:pPr>
            <a:r>
              <a:rPr lang="en-GB" dirty="0"/>
              <a:t>Everyone else who wasn’t a patrician. Gained power over time. Represented by the tribune of the plebeians, a powerful elected politician with the power to block other politicians’ commands. This office lost power over time, leading to the Roman emperors being given power to control the tribune. Plebeians included people from a huge range of economic backgrounds, from the very rich to the very poor. Extremely wealthy plebeians could become senators. Roman voting system organised to give the plebeians less voting power then the patricians.  </a:t>
            </a:r>
          </a:p>
        </p:txBody>
      </p:sp>
    </p:spTree>
    <p:extLst>
      <p:ext uri="{BB962C8B-B14F-4D97-AF65-F5344CB8AC3E}">
        <p14:creationId xmlns:p14="http://schemas.microsoft.com/office/powerpoint/2010/main" val="747753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EDE7-F7AF-47AF-8177-F7909FF1BC5F}"/>
              </a:ext>
            </a:extLst>
          </p:cNvPr>
          <p:cNvSpPr>
            <a:spLocks noGrp="1"/>
          </p:cNvSpPr>
          <p:nvPr>
            <p:ph type="title"/>
          </p:nvPr>
        </p:nvSpPr>
        <p:spPr>
          <a:xfrm>
            <a:off x="352425" y="0"/>
            <a:ext cx="10515600" cy="644525"/>
          </a:xfrm>
        </p:spPr>
        <p:txBody>
          <a:bodyPr>
            <a:normAutofit/>
          </a:bodyPr>
          <a:lstStyle/>
          <a:p>
            <a:r>
              <a:rPr lang="en-GB" sz="2800" b="1" dirty="0"/>
              <a:t>Senators</a:t>
            </a:r>
          </a:p>
        </p:txBody>
      </p:sp>
      <p:sp>
        <p:nvSpPr>
          <p:cNvPr id="3" name="Content Placeholder 2">
            <a:extLst>
              <a:ext uri="{FF2B5EF4-FFF2-40B4-BE49-F238E27FC236}">
                <a16:creationId xmlns:a16="http://schemas.microsoft.com/office/drawing/2014/main" id="{89F4F33F-E70F-429D-8015-3AE874437467}"/>
              </a:ext>
            </a:extLst>
          </p:cNvPr>
          <p:cNvSpPr>
            <a:spLocks noGrp="1"/>
          </p:cNvSpPr>
          <p:nvPr>
            <p:ph idx="1"/>
          </p:nvPr>
        </p:nvSpPr>
        <p:spPr>
          <a:xfrm>
            <a:off x="190500" y="644524"/>
            <a:ext cx="9512300" cy="7572375"/>
          </a:xfrm>
        </p:spPr>
        <p:txBody>
          <a:bodyPr>
            <a:normAutofit fontScale="32500" lnSpcReduction="20000"/>
          </a:bodyPr>
          <a:lstStyle/>
          <a:p>
            <a:r>
              <a:rPr lang="en-GB" sz="6200" dirty="0"/>
              <a:t>The highest Roman social class.</a:t>
            </a:r>
          </a:p>
          <a:p>
            <a:r>
              <a:rPr lang="en-GB" sz="6200" dirty="0"/>
              <a:t>Senators sat in the Senate, an extremely influential political body which had the power to choose emperors. </a:t>
            </a:r>
          </a:p>
          <a:p>
            <a:r>
              <a:rPr lang="en-GB" sz="6200" dirty="0"/>
              <a:t>To become a senator:</a:t>
            </a:r>
          </a:p>
          <a:p>
            <a:pPr lvl="1"/>
            <a:r>
              <a:rPr lang="en-GB" sz="6200" dirty="0"/>
              <a:t>Your father had to have been a senator </a:t>
            </a:r>
            <a:r>
              <a:rPr lang="en-GB" sz="6200" b="1" dirty="0"/>
              <a:t>OR </a:t>
            </a:r>
            <a:r>
              <a:rPr lang="en-GB" sz="6200" dirty="0"/>
              <a:t>the emperor had named you a member of the senatorial class</a:t>
            </a:r>
          </a:p>
          <a:p>
            <a:pPr lvl="1"/>
            <a:r>
              <a:rPr lang="en-GB" sz="6200" dirty="0"/>
              <a:t>Your property had to be worth one million sesterces (possibly about £2.7 million)</a:t>
            </a:r>
          </a:p>
          <a:p>
            <a:pPr lvl="1"/>
            <a:r>
              <a:rPr lang="en-GB" sz="6200" dirty="0"/>
              <a:t>From 17, you could be chosen to become a senator by a magistrate called a censor or the emperor.</a:t>
            </a:r>
          </a:p>
          <a:p>
            <a:pPr lvl="1"/>
            <a:r>
              <a:rPr lang="en-GB" sz="6200" dirty="0"/>
              <a:t>Would normally be expected to have been elected to public office at least once</a:t>
            </a:r>
          </a:p>
          <a:p>
            <a:r>
              <a:rPr lang="en-GB" sz="6200" dirty="0"/>
              <a:t>A senatorial family could lose its rank if it lost its wealth, lacked a male heir or fell out of favour with the emperor. Therefore, the emperor had to raise new families to senatorial rank quite often. </a:t>
            </a:r>
          </a:p>
          <a:p>
            <a:r>
              <a:rPr lang="en-GB" sz="6200" dirty="0"/>
              <a:t>Senators could not make money from trading (though this rule was sometimes ignored) and were not paid for being senators. </a:t>
            </a:r>
          </a:p>
          <a:p>
            <a:r>
              <a:rPr lang="en-GB" sz="6200" dirty="0"/>
              <a:t>Senators could stand every year as magistrates (elected politicians).</a:t>
            </a:r>
          </a:p>
          <a:p>
            <a:r>
              <a:rPr lang="en-GB" sz="6200" dirty="0"/>
              <a:t>A senator could become a consul (one of the two leaders of Rome elected once a year) or a praetor (whose job was to oversee Roman laws).</a:t>
            </a:r>
          </a:p>
          <a:p>
            <a:r>
              <a:rPr lang="en-GB" sz="6200" dirty="0"/>
              <a:t>The emperor might select a senator to command a legion of the army, govern a province, supervise public services or hold an important priesthood. </a:t>
            </a:r>
          </a:p>
          <a:p>
            <a:r>
              <a:rPr lang="en-GB" sz="6200" dirty="0"/>
              <a:t>Senators had their own reserved seating at games and wore a wide purple stripe on their toga.</a:t>
            </a:r>
          </a:p>
          <a:p>
            <a:endParaRPr lang="en-GB" dirty="0"/>
          </a:p>
          <a:p>
            <a:endParaRPr lang="en-GB" dirty="0"/>
          </a:p>
        </p:txBody>
      </p:sp>
      <p:pic>
        <p:nvPicPr>
          <p:cNvPr id="2052" name="Picture 4" descr="Tastes Of History: The Toga">
            <a:extLst>
              <a:ext uri="{FF2B5EF4-FFF2-40B4-BE49-F238E27FC236}">
                <a16:creationId xmlns:a16="http://schemas.microsoft.com/office/drawing/2014/main" id="{BDCA2355-B062-4B2A-AA5E-97FA0B4BA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5235" y="1397971"/>
            <a:ext cx="2105580" cy="429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EDE7-F7AF-47AF-8177-F7909FF1BC5F}"/>
              </a:ext>
            </a:extLst>
          </p:cNvPr>
          <p:cNvSpPr>
            <a:spLocks noGrp="1"/>
          </p:cNvSpPr>
          <p:nvPr>
            <p:ph type="title"/>
          </p:nvPr>
        </p:nvSpPr>
        <p:spPr>
          <a:xfrm>
            <a:off x="352425" y="0"/>
            <a:ext cx="10515600" cy="644525"/>
          </a:xfrm>
        </p:spPr>
        <p:txBody>
          <a:bodyPr>
            <a:normAutofit/>
          </a:bodyPr>
          <a:lstStyle/>
          <a:p>
            <a:r>
              <a:rPr lang="en-GB" sz="2800" b="1" dirty="0"/>
              <a:t>Equestrians</a:t>
            </a:r>
          </a:p>
        </p:txBody>
      </p:sp>
      <p:sp>
        <p:nvSpPr>
          <p:cNvPr id="3" name="Content Placeholder 2">
            <a:extLst>
              <a:ext uri="{FF2B5EF4-FFF2-40B4-BE49-F238E27FC236}">
                <a16:creationId xmlns:a16="http://schemas.microsoft.com/office/drawing/2014/main" id="{89F4F33F-E70F-429D-8015-3AE874437467}"/>
              </a:ext>
            </a:extLst>
          </p:cNvPr>
          <p:cNvSpPr>
            <a:spLocks noGrp="1"/>
          </p:cNvSpPr>
          <p:nvPr>
            <p:ph idx="1"/>
          </p:nvPr>
        </p:nvSpPr>
        <p:spPr>
          <a:xfrm>
            <a:off x="190500" y="644525"/>
            <a:ext cx="7505700" cy="6280150"/>
          </a:xfrm>
        </p:spPr>
        <p:txBody>
          <a:bodyPr>
            <a:normAutofit fontScale="92500" lnSpcReduction="10000"/>
          </a:bodyPr>
          <a:lstStyle/>
          <a:p>
            <a:r>
              <a:rPr lang="en-GB" dirty="0"/>
              <a:t>Originally men who could afford to own a horse- their name literally means ‘knights’.</a:t>
            </a:r>
          </a:p>
          <a:p>
            <a:r>
              <a:rPr lang="en-GB" dirty="0"/>
              <a:t>By the 1</a:t>
            </a:r>
            <a:r>
              <a:rPr lang="en-GB" baseline="30000" dirty="0"/>
              <a:t>st</a:t>
            </a:r>
            <a:r>
              <a:rPr lang="en-GB" dirty="0"/>
              <a:t> century AD, any man with property worth  400,000 sesterces (possibly about £1.1 million) could become an equestrian.</a:t>
            </a:r>
          </a:p>
          <a:p>
            <a:r>
              <a:rPr lang="en-GB" dirty="0"/>
              <a:t>Often successful businessmen who could make money from trade.</a:t>
            </a:r>
          </a:p>
          <a:p>
            <a:r>
              <a:rPr lang="en-GB" dirty="0"/>
              <a:t>Often chosen by the emperor for civil service i.e. managing finances. </a:t>
            </a:r>
          </a:p>
          <a:p>
            <a:r>
              <a:rPr lang="en-GB" dirty="0"/>
              <a:t>Could be governors of small provinces- Pontius Pilate was an equestrian for instance (he was the governor of Judaea).</a:t>
            </a:r>
          </a:p>
          <a:p>
            <a:r>
              <a:rPr lang="en-GB" dirty="0"/>
              <a:t>Each equestrian wore a narrow purple stripe on his toga and a gold ring. </a:t>
            </a:r>
          </a:p>
          <a:p>
            <a:r>
              <a:rPr lang="en-GB" dirty="0"/>
              <a:t>Could be promoted to senatorial class if a position opened up and they had enough money. </a:t>
            </a:r>
          </a:p>
          <a:p>
            <a:endParaRPr lang="en-GB" dirty="0"/>
          </a:p>
          <a:p>
            <a:endParaRPr lang="en-GB" dirty="0"/>
          </a:p>
          <a:p>
            <a:endParaRPr lang="en-GB" dirty="0"/>
          </a:p>
          <a:p>
            <a:endParaRPr lang="en-GB" dirty="0"/>
          </a:p>
        </p:txBody>
      </p:sp>
      <p:pic>
        <p:nvPicPr>
          <p:cNvPr id="3074" name="Picture 2" descr="The Roman Toga">
            <a:extLst>
              <a:ext uri="{FF2B5EF4-FFF2-40B4-BE49-F238E27FC236}">
                <a16:creationId xmlns:a16="http://schemas.microsoft.com/office/drawing/2014/main" id="{C0BFC384-395D-4500-A194-BC624284E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2949" y="1066799"/>
            <a:ext cx="2943225" cy="490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293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EF9A-8EE3-49EC-9C18-11C9A7F9E6FD}"/>
              </a:ext>
            </a:extLst>
          </p:cNvPr>
          <p:cNvSpPr>
            <a:spLocks noGrp="1"/>
          </p:cNvSpPr>
          <p:nvPr>
            <p:ph type="title"/>
          </p:nvPr>
        </p:nvSpPr>
        <p:spPr/>
        <p:txBody>
          <a:bodyPr/>
          <a:lstStyle/>
          <a:p>
            <a:r>
              <a:rPr lang="en-GB" b="1" dirty="0"/>
              <a:t>Everybody else!</a:t>
            </a:r>
          </a:p>
        </p:txBody>
      </p:sp>
      <p:sp>
        <p:nvSpPr>
          <p:cNvPr id="3" name="Content Placeholder 2">
            <a:extLst>
              <a:ext uri="{FF2B5EF4-FFF2-40B4-BE49-F238E27FC236}">
                <a16:creationId xmlns:a16="http://schemas.microsoft.com/office/drawing/2014/main" id="{2145D23F-A96E-412E-B1D5-6E6A7E25AB9C}"/>
              </a:ext>
            </a:extLst>
          </p:cNvPr>
          <p:cNvSpPr>
            <a:spLocks noGrp="1"/>
          </p:cNvSpPr>
          <p:nvPr>
            <p:ph idx="1"/>
          </p:nvPr>
        </p:nvSpPr>
        <p:spPr>
          <a:xfrm>
            <a:off x="495300" y="1690688"/>
            <a:ext cx="5867400" cy="4351338"/>
          </a:xfrm>
        </p:spPr>
        <p:txBody>
          <a:bodyPr>
            <a:normAutofit fontScale="92500" lnSpcReduction="20000"/>
          </a:bodyPr>
          <a:lstStyle/>
          <a:p>
            <a:r>
              <a:rPr lang="en-GB" sz="3600" dirty="0"/>
              <a:t>The ordinary people of Rome.</a:t>
            </a:r>
          </a:p>
          <a:p>
            <a:r>
              <a:rPr lang="en-GB" sz="3600" dirty="0"/>
              <a:t>Generally not wealth off and not educated.</a:t>
            </a:r>
          </a:p>
          <a:p>
            <a:r>
              <a:rPr lang="en-GB" sz="3600" dirty="0"/>
              <a:t>Wealthy enough families could be promoted to equestrian or even patrician statues!</a:t>
            </a:r>
          </a:p>
          <a:p>
            <a:r>
              <a:rPr lang="en-GB" sz="3600" dirty="0"/>
              <a:t>Were involved a huge array of jobs. </a:t>
            </a:r>
          </a:p>
          <a:p>
            <a:r>
              <a:rPr lang="en-GB" sz="3600" dirty="0"/>
              <a:t>Many poorer men chose to serve in the Roman army. </a:t>
            </a:r>
          </a:p>
        </p:txBody>
      </p:sp>
      <p:pic>
        <p:nvPicPr>
          <p:cNvPr id="4098" name="Picture 2" descr="The Roman Empire - street scene with vendors. Romans, produce, food,  crafts, market, book seller, merchant, merchants, guard Stock Photo - Alamy">
            <a:extLst>
              <a:ext uri="{FF2B5EF4-FFF2-40B4-BE49-F238E27FC236}">
                <a16:creationId xmlns:a16="http://schemas.microsoft.com/office/drawing/2014/main" id="{2EDCF66F-A8DD-4288-8691-9D5AFD87E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56" b="12009"/>
          <a:stretch/>
        </p:blipFill>
        <p:spPr bwMode="auto">
          <a:xfrm>
            <a:off x="6872919" y="2157413"/>
            <a:ext cx="5071431" cy="310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668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2DEAB-3751-4CB0-9BF6-A7297655F67D}"/>
              </a:ext>
            </a:extLst>
          </p:cNvPr>
          <p:cNvSpPr>
            <a:spLocks noGrp="1"/>
          </p:cNvSpPr>
          <p:nvPr>
            <p:ph type="title"/>
          </p:nvPr>
        </p:nvSpPr>
        <p:spPr>
          <a:xfrm>
            <a:off x="642938" y="228601"/>
            <a:ext cx="3492182" cy="1325563"/>
          </a:xfrm>
          <a:solidFill>
            <a:schemeClr val="accent6">
              <a:lumMod val="20000"/>
              <a:lumOff val="80000"/>
            </a:schemeClr>
          </a:solidFill>
        </p:spPr>
        <p:txBody>
          <a:bodyPr/>
          <a:lstStyle/>
          <a:p>
            <a:r>
              <a:rPr lang="en-GB" dirty="0"/>
              <a:t>Who were the charioteers?</a:t>
            </a:r>
          </a:p>
        </p:txBody>
      </p:sp>
      <p:sp>
        <p:nvSpPr>
          <p:cNvPr id="3" name="Content Placeholder 2">
            <a:extLst>
              <a:ext uri="{FF2B5EF4-FFF2-40B4-BE49-F238E27FC236}">
                <a16:creationId xmlns:a16="http://schemas.microsoft.com/office/drawing/2014/main" id="{5E608B3E-75B5-41AE-8221-233A3DE25823}"/>
              </a:ext>
            </a:extLst>
          </p:cNvPr>
          <p:cNvSpPr>
            <a:spLocks noGrp="1"/>
          </p:cNvSpPr>
          <p:nvPr>
            <p:ph idx="1"/>
          </p:nvPr>
        </p:nvSpPr>
        <p:spPr>
          <a:xfrm>
            <a:off x="4691063" y="228601"/>
            <a:ext cx="7500937" cy="6400798"/>
          </a:xfr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r>
              <a:rPr lang="en-GB" sz="3000" dirty="0"/>
              <a:t>Usually freedmen or slaves who would hope to buy their freedom with prize money. </a:t>
            </a:r>
          </a:p>
          <a:p>
            <a:r>
              <a:rPr lang="en-GB" sz="3000" dirty="0"/>
              <a:t>Divided into four teams: red, blue, green and white. Each team had an owner who oversaw the team’s stables and staff.</a:t>
            </a:r>
          </a:p>
          <a:p>
            <a:r>
              <a:rPr lang="en-GB" sz="3000" dirty="0"/>
              <a:t>Each wore a tunic (in their team’s colours), a leather helmet, a whip and a knife to cut himself out of the reins wrapped around his wrists in the event of a crash.</a:t>
            </a:r>
          </a:p>
          <a:p>
            <a:r>
              <a:rPr lang="en-GB" sz="3000" dirty="0"/>
              <a:t>Charioteers could be extremely wealthy. Gaius </a:t>
            </a:r>
            <a:r>
              <a:rPr lang="en-GB" sz="3000" dirty="0" err="1"/>
              <a:t>Appuleius</a:t>
            </a:r>
            <a:r>
              <a:rPr lang="en-GB" sz="3000" dirty="0"/>
              <a:t> </a:t>
            </a:r>
            <a:r>
              <a:rPr lang="en-GB" sz="3000" dirty="0" err="1"/>
              <a:t>Diocles</a:t>
            </a:r>
            <a:r>
              <a:rPr lang="en-GB" sz="3000" dirty="0"/>
              <a:t> was a chariot racer who would have been a multi-millionaire (perhaps even a billionaire) by today’s standards.</a:t>
            </a:r>
          </a:p>
          <a:p>
            <a:endParaRPr lang="en-GB" dirty="0"/>
          </a:p>
        </p:txBody>
      </p:sp>
      <p:pic>
        <p:nvPicPr>
          <p:cNvPr id="1028" name="Picture 4" descr="Roman Chariot Races">
            <a:extLst>
              <a:ext uri="{FF2B5EF4-FFF2-40B4-BE49-F238E27FC236}">
                <a16:creationId xmlns:a16="http://schemas.microsoft.com/office/drawing/2014/main" id="{A353E317-EDF6-44ED-92C0-48BFAA1BF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825625"/>
            <a:ext cx="3700463" cy="3766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800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E7801-B79F-49B7-8D59-C1B7B8853730}"/>
              </a:ext>
            </a:extLst>
          </p:cNvPr>
          <p:cNvSpPr>
            <a:spLocks noGrp="1"/>
          </p:cNvSpPr>
          <p:nvPr>
            <p:ph type="title"/>
          </p:nvPr>
        </p:nvSpPr>
        <p:spPr/>
        <p:txBody>
          <a:bodyPr/>
          <a:lstStyle/>
          <a:p>
            <a:r>
              <a:rPr lang="en-GB" b="1" dirty="0"/>
              <a:t>Slaves and masters:</a:t>
            </a:r>
          </a:p>
        </p:txBody>
      </p:sp>
      <p:sp>
        <p:nvSpPr>
          <p:cNvPr id="3" name="Content Placeholder 2">
            <a:extLst>
              <a:ext uri="{FF2B5EF4-FFF2-40B4-BE49-F238E27FC236}">
                <a16:creationId xmlns:a16="http://schemas.microsoft.com/office/drawing/2014/main" id="{FBEBC52F-A112-44D7-929C-D811E57D9A14}"/>
              </a:ext>
            </a:extLst>
          </p:cNvPr>
          <p:cNvSpPr>
            <a:spLocks noGrp="1"/>
          </p:cNvSpPr>
          <p:nvPr>
            <p:ph idx="1"/>
          </p:nvPr>
        </p:nvSpPr>
        <p:spPr>
          <a:xfrm>
            <a:off x="533400" y="1593850"/>
            <a:ext cx="6353175" cy="4899025"/>
          </a:xfrm>
        </p:spPr>
        <p:txBody>
          <a:bodyPr>
            <a:normAutofit fontScale="92500"/>
          </a:bodyPr>
          <a:lstStyle/>
          <a:p>
            <a:r>
              <a:rPr lang="en-GB" dirty="0"/>
              <a:t>Legally classified as property of their owner</a:t>
            </a:r>
          </a:p>
          <a:p>
            <a:r>
              <a:rPr lang="en-GB" dirty="0"/>
              <a:t>Master had power over their slaves’ lives and deaths (although it eventually became illegal to kill a slave without a good reason)</a:t>
            </a:r>
          </a:p>
          <a:p>
            <a:r>
              <a:rPr lang="en-GB" dirty="0"/>
              <a:t>To stop slaves running away, masters might brand them or put metal collars on them, with the name of their masters written on them</a:t>
            </a:r>
          </a:p>
          <a:p>
            <a:r>
              <a:rPr lang="en-GB" dirty="0"/>
              <a:t>Slaves had no legal protections or rights</a:t>
            </a:r>
          </a:p>
          <a:p>
            <a:r>
              <a:rPr lang="en-GB" dirty="0"/>
              <a:t>Masters could physically and sexually abuse their slaves</a:t>
            </a:r>
          </a:p>
        </p:txBody>
      </p:sp>
      <p:pic>
        <p:nvPicPr>
          <p:cNvPr id="9218" name="Picture 2" descr="BBC Radio 4 - In Our Time, Roman Slavery">
            <a:extLst>
              <a:ext uri="{FF2B5EF4-FFF2-40B4-BE49-F238E27FC236}">
                <a16:creationId xmlns:a16="http://schemas.microsoft.com/office/drawing/2014/main" id="{3F026492-277F-45B2-8893-7D5DD2B7A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550" y="2286000"/>
            <a:ext cx="4591050" cy="257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543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CF4BF-0F70-497B-8969-115215C18ACB}"/>
              </a:ext>
            </a:extLst>
          </p:cNvPr>
          <p:cNvSpPr>
            <a:spLocks noGrp="1"/>
          </p:cNvSpPr>
          <p:nvPr>
            <p:ph type="title"/>
          </p:nvPr>
        </p:nvSpPr>
        <p:spPr>
          <a:xfrm>
            <a:off x="361950" y="203200"/>
            <a:ext cx="10515600" cy="663575"/>
          </a:xfrm>
        </p:spPr>
        <p:txBody>
          <a:bodyPr>
            <a:normAutofit/>
          </a:bodyPr>
          <a:lstStyle/>
          <a:p>
            <a:r>
              <a:rPr lang="en-GB" sz="4000" b="1" dirty="0"/>
              <a:t>How someone became a slave:</a:t>
            </a:r>
          </a:p>
        </p:txBody>
      </p:sp>
      <p:sp>
        <p:nvSpPr>
          <p:cNvPr id="3" name="Content Placeholder 2">
            <a:extLst>
              <a:ext uri="{FF2B5EF4-FFF2-40B4-BE49-F238E27FC236}">
                <a16:creationId xmlns:a16="http://schemas.microsoft.com/office/drawing/2014/main" id="{BB3E9943-7B68-41E3-B9DA-E9241BC6BA5D}"/>
              </a:ext>
            </a:extLst>
          </p:cNvPr>
          <p:cNvSpPr>
            <a:spLocks noGrp="1"/>
          </p:cNvSpPr>
          <p:nvPr>
            <p:ph idx="1"/>
          </p:nvPr>
        </p:nvSpPr>
        <p:spPr>
          <a:xfrm>
            <a:off x="276225" y="952500"/>
            <a:ext cx="7419975" cy="5702300"/>
          </a:xfrm>
        </p:spPr>
        <p:txBody>
          <a:bodyPr>
            <a:normAutofit/>
          </a:bodyPr>
          <a:lstStyle/>
          <a:p>
            <a:r>
              <a:rPr lang="en-GB" sz="2400" dirty="0"/>
              <a:t>Having a mother who was a slave</a:t>
            </a:r>
          </a:p>
          <a:p>
            <a:r>
              <a:rPr lang="en-GB" sz="2400" dirty="0"/>
              <a:t>Punished for committing a crime by being forced into slavery</a:t>
            </a:r>
          </a:p>
          <a:p>
            <a:r>
              <a:rPr lang="en-GB" sz="2400" dirty="0"/>
              <a:t>Being found exposed as a baby and brought up as a slave</a:t>
            </a:r>
          </a:p>
          <a:p>
            <a:r>
              <a:rPr lang="en-GB" sz="2400" dirty="0"/>
              <a:t>Being sold into slavery at a slave market. Slaves were put on platforms with placards around their necks, stating characteristics such as age, place of origin, level of education and state of health. Big slave markets, like that at Delphi, could sell as many as 10,000 per day.  People were sold a after:</a:t>
            </a:r>
          </a:p>
          <a:p>
            <a:pPr lvl="1"/>
            <a:r>
              <a:rPr lang="en-GB" dirty="0"/>
              <a:t>Being captured in war </a:t>
            </a:r>
          </a:p>
          <a:p>
            <a:pPr lvl="1"/>
            <a:r>
              <a:rPr lang="en-GB" dirty="0"/>
              <a:t>Being kidnapped and sold into slavery</a:t>
            </a:r>
          </a:p>
          <a:p>
            <a:pPr lvl="1"/>
            <a:r>
              <a:rPr lang="en-GB" dirty="0"/>
              <a:t>Volunteering to become a slave </a:t>
            </a:r>
          </a:p>
        </p:txBody>
      </p:sp>
      <p:pic>
        <p:nvPicPr>
          <p:cNvPr id="5122" name="Picture 2" descr="The Slave Market - Roman Slavery">
            <a:extLst>
              <a:ext uri="{FF2B5EF4-FFF2-40B4-BE49-F238E27FC236}">
                <a16:creationId xmlns:a16="http://schemas.microsoft.com/office/drawing/2014/main" id="{DA27685B-5AB3-457B-81E8-199DCDA41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5945" y="1210341"/>
            <a:ext cx="3521680" cy="443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856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CF4BF-0F70-497B-8969-115215C18ACB}"/>
              </a:ext>
            </a:extLst>
          </p:cNvPr>
          <p:cNvSpPr>
            <a:spLocks noGrp="1"/>
          </p:cNvSpPr>
          <p:nvPr>
            <p:ph type="title"/>
          </p:nvPr>
        </p:nvSpPr>
        <p:spPr>
          <a:xfrm>
            <a:off x="266700" y="203200"/>
            <a:ext cx="10515600" cy="663575"/>
          </a:xfrm>
        </p:spPr>
        <p:txBody>
          <a:bodyPr>
            <a:normAutofit/>
          </a:bodyPr>
          <a:lstStyle/>
          <a:p>
            <a:r>
              <a:rPr lang="en-GB" sz="4000" b="1" dirty="0"/>
              <a:t>Types of slave:</a:t>
            </a:r>
          </a:p>
        </p:txBody>
      </p:sp>
      <p:sp>
        <p:nvSpPr>
          <p:cNvPr id="3" name="Content Placeholder 2">
            <a:extLst>
              <a:ext uri="{FF2B5EF4-FFF2-40B4-BE49-F238E27FC236}">
                <a16:creationId xmlns:a16="http://schemas.microsoft.com/office/drawing/2014/main" id="{BB3E9943-7B68-41E3-B9DA-E9241BC6BA5D}"/>
              </a:ext>
            </a:extLst>
          </p:cNvPr>
          <p:cNvSpPr>
            <a:spLocks noGrp="1"/>
          </p:cNvSpPr>
          <p:nvPr>
            <p:ph idx="1"/>
          </p:nvPr>
        </p:nvSpPr>
        <p:spPr>
          <a:xfrm>
            <a:off x="266700" y="866775"/>
            <a:ext cx="7419975" cy="5702300"/>
          </a:xfrm>
        </p:spPr>
        <p:txBody>
          <a:bodyPr>
            <a:normAutofit fontScale="92500" lnSpcReduction="10000"/>
          </a:bodyPr>
          <a:lstStyle/>
          <a:p>
            <a:pPr marL="0" indent="0">
              <a:buNone/>
            </a:pPr>
            <a:r>
              <a:rPr lang="en-GB" sz="3200" u="sng" dirty="0"/>
              <a:t>Domestic </a:t>
            </a:r>
          </a:p>
          <a:p>
            <a:r>
              <a:rPr lang="en-GB" sz="3200" dirty="0"/>
              <a:t>A slave who worked in a private home</a:t>
            </a:r>
          </a:p>
          <a:p>
            <a:r>
              <a:rPr lang="en-GB" sz="3200" dirty="0"/>
              <a:t>Educated Greek slave might have been a tutor</a:t>
            </a:r>
          </a:p>
          <a:p>
            <a:r>
              <a:rPr lang="en-GB" sz="3200" dirty="0"/>
              <a:t>Slave with cooking experience might be a chef</a:t>
            </a:r>
          </a:p>
          <a:p>
            <a:r>
              <a:rPr lang="en-GB" sz="3200" dirty="0"/>
              <a:t>Women might help with cooking, weaving, shopping and childcare. They might help the free women get dressed.</a:t>
            </a:r>
          </a:p>
          <a:p>
            <a:r>
              <a:rPr lang="en-GB" sz="3200" dirty="0"/>
              <a:t>Males worked for paterfamilias, perhaps doing his accounts, going to the baths with him or running errands.</a:t>
            </a:r>
          </a:p>
          <a:p>
            <a:r>
              <a:rPr lang="en-GB" sz="3200" dirty="0"/>
              <a:t>Regarded as part of the family. </a:t>
            </a:r>
          </a:p>
          <a:p>
            <a:pPr marL="0" indent="0">
              <a:buNone/>
            </a:pPr>
            <a:endParaRPr lang="en-GB" u="sng" dirty="0"/>
          </a:p>
        </p:txBody>
      </p:sp>
      <p:pic>
        <p:nvPicPr>
          <p:cNvPr id="6146" name="Picture 2" descr="Living Conditions - Slavery in Rome">
            <a:extLst>
              <a:ext uri="{FF2B5EF4-FFF2-40B4-BE49-F238E27FC236}">
                <a16:creationId xmlns:a16="http://schemas.microsoft.com/office/drawing/2014/main" id="{2301448A-7BA8-4C97-8742-873A6302F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2575" y="1804166"/>
            <a:ext cx="4185177" cy="3249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863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CF4BF-0F70-497B-8969-115215C18ACB}"/>
              </a:ext>
            </a:extLst>
          </p:cNvPr>
          <p:cNvSpPr>
            <a:spLocks noGrp="1"/>
          </p:cNvSpPr>
          <p:nvPr>
            <p:ph type="title"/>
          </p:nvPr>
        </p:nvSpPr>
        <p:spPr>
          <a:xfrm>
            <a:off x="266700" y="203200"/>
            <a:ext cx="10515600" cy="663575"/>
          </a:xfrm>
        </p:spPr>
        <p:txBody>
          <a:bodyPr>
            <a:normAutofit/>
          </a:bodyPr>
          <a:lstStyle/>
          <a:p>
            <a:r>
              <a:rPr lang="en-GB" sz="4000" b="1" dirty="0"/>
              <a:t>Types of slave:</a:t>
            </a:r>
          </a:p>
        </p:txBody>
      </p:sp>
      <p:sp>
        <p:nvSpPr>
          <p:cNvPr id="3" name="Content Placeholder 2">
            <a:extLst>
              <a:ext uri="{FF2B5EF4-FFF2-40B4-BE49-F238E27FC236}">
                <a16:creationId xmlns:a16="http://schemas.microsoft.com/office/drawing/2014/main" id="{BB3E9943-7B68-41E3-B9DA-E9241BC6BA5D}"/>
              </a:ext>
            </a:extLst>
          </p:cNvPr>
          <p:cNvSpPr>
            <a:spLocks noGrp="1"/>
          </p:cNvSpPr>
          <p:nvPr>
            <p:ph idx="1"/>
          </p:nvPr>
        </p:nvSpPr>
        <p:spPr>
          <a:xfrm>
            <a:off x="266700" y="866775"/>
            <a:ext cx="7419975" cy="5702300"/>
          </a:xfrm>
        </p:spPr>
        <p:txBody>
          <a:bodyPr>
            <a:normAutofit/>
          </a:bodyPr>
          <a:lstStyle/>
          <a:p>
            <a:pPr marL="0" indent="0">
              <a:buNone/>
            </a:pPr>
            <a:r>
              <a:rPr lang="en-GB" sz="4000" u="sng" dirty="0"/>
              <a:t>Industrial</a:t>
            </a:r>
          </a:p>
          <a:p>
            <a:r>
              <a:rPr lang="en-GB" sz="4000" dirty="0"/>
              <a:t>Stronger male slaves</a:t>
            </a:r>
          </a:p>
          <a:p>
            <a:r>
              <a:rPr lang="en-GB" sz="4000" dirty="0"/>
              <a:t>Could have worked in mines, in factories, on large farms or as rowers amongst other industries</a:t>
            </a:r>
          </a:p>
          <a:p>
            <a:r>
              <a:rPr lang="en-GB" sz="4000" dirty="0"/>
              <a:t>Terrible conditions</a:t>
            </a:r>
          </a:p>
          <a:p>
            <a:r>
              <a:rPr lang="en-GB" sz="4000" dirty="0"/>
              <a:t>Life was expected to be short</a:t>
            </a:r>
          </a:p>
          <a:p>
            <a:endParaRPr lang="en-GB" sz="3200" dirty="0"/>
          </a:p>
          <a:p>
            <a:pPr marL="0" indent="0">
              <a:buNone/>
            </a:pPr>
            <a:endParaRPr lang="en-GB" u="sng" dirty="0"/>
          </a:p>
        </p:txBody>
      </p:sp>
      <p:pic>
        <p:nvPicPr>
          <p:cNvPr id="8194" name="Picture 2" descr="Mining in Roman Britain - Roman Britain">
            <a:extLst>
              <a:ext uri="{FF2B5EF4-FFF2-40B4-BE49-F238E27FC236}">
                <a16:creationId xmlns:a16="http://schemas.microsoft.com/office/drawing/2014/main" id="{1E2EEC85-7C58-4A5C-8DBA-62B1D24C7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6638" y="1900943"/>
            <a:ext cx="4805362" cy="2856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636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CF4BF-0F70-497B-8969-115215C18ACB}"/>
              </a:ext>
            </a:extLst>
          </p:cNvPr>
          <p:cNvSpPr>
            <a:spLocks noGrp="1"/>
          </p:cNvSpPr>
          <p:nvPr>
            <p:ph type="title"/>
          </p:nvPr>
        </p:nvSpPr>
        <p:spPr>
          <a:xfrm>
            <a:off x="266700" y="203200"/>
            <a:ext cx="10515600" cy="663575"/>
          </a:xfrm>
        </p:spPr>
        <p:txBody>
          <a:bodyPr>
            <a:normAutofit/>
          </a:bodyPr>
          <a:lstStyle/>
          <a:p>
            <a:r>
              <a:rPr lang="en-GB" sz="4000" b="1" dirty="0"/>
              <a:t>Types of slave:</a:t>
            </a:r>
          </a:p>
        </p:txBody>
      </p:sp>
      <p:sp>
        <p:nvSpPr>
          <p:cNvPr id="3" name="Content Placeholder 2">
            <a:extLst>
              <a:ext uri="{FF2B5EF4-FFF2-40B4-BE49-F238E27FC236}">
                <a16:creationId xmlns:a16="http://schemas.microsoft.com/office/drawing/2014/main" id="{BB3E9943-7B68-41E3-B9DA-E9241BC6BA5D}"/>
              </a:ext>
            </a:extLst>
          </p:cNvPr>
          <p:cNvSpPr>
            <a:spLocks noGrp="1"/>
          </p:cNvSpPr>
          <p:nvPr>
            <p:ph idx="1"/>
          </p:nvPr>
        </p:nvSpPr>
        <p:spPr>
          <a:xfrm>
            <a:off x="266700" y="866775"/>
            <a:ext cx="7419975" cy="5702300"/>
          </a:xfrm>
        </p:spPr>
        <p:txBody>
          <a:bodyPr>
            <a:normAutofit fontScale="92500" lnSpcReduction="10000"/>
          </a:bodyPr>
          <a:lstStyle/>
          <a:p>
            <a:pPr marL="0" indent="0">
              <a:buNone/>
            </a:pPr>
            <a:r>
              <a:rPr lang="en-GB" sz="3200" u="sng" dirty="0"/>
              <a:t>Public</a:t>
            </a:r>
          </a:p>
          <a:p>
            <a:r>
              <a:rPr lang="en-GB" sz="3200" dirty="0"/>
              <a:t>Owned by the state rather than an individual</a:t>
            </a:r>
          </a:p>
          <a:p>
            <a:r>
              <a:rPr lang="en-GB" sz="3200" dirty="0"/>
              <a:t>Performed a number of roles, such as looking after temples, baths and other public buildings</a:t>
            </a:r>
          </a:p>
          <a:p>
            <a:r>
              <a:rPr lang="en-GB" sz="3200" dirty="0"/>
              <a:t>Might also have worked on public construction or maintenance projects, such as road and aqueducts</a:t>
            </a:r>
          </a:p>
          <a:p>
            <a:pPr lvl="1"/>
            <a:r>
              <a:rPr lang="en-GB" sz="2800" dirty="0"/>
              <a:t>The picture to the right shows slaves running around a giant wheel to operate a crane. This show the building of the Colosseum. </a:t>
            </a:r>
          </a:p>
          <a:p>
            <a:r>
              <a:rPr lang="en-GB" sz="3200" dirty="0"/>
              <a:t>Educated slaves could have worked as scribes for the state</a:t>
            </a:r>
          </a:p>
          <a:p>
            <a:endParaRPr lang="en-GB" sz="3200" dirty="0"/>
          </a:p>
          <a:p>
            <a:pPr marL="0" indent="0">
              <a:buNone/>
            </a:pPr>
            <a:endParaRPr lang="en-GB" u="sng" dirty="0"/>
          </a:p>
        </p:txBody>
      </p:sp>
      <p:pic>
        <p:nvPicPr>
          <p:cNvPr id="6" name="Picture 5">
            <a:extLst>
              <a:ext uri="{FF2B5EF4-FFF2-40B4-BE49-F238E27FC236}">
                <a16:creationId xmlns:a16="http://schemas.microsoft.com/office/drawing/2014/main" id="{DA55D4E4-6CA3-4302-A4D5-F63B64E7E258}"/>
              </a:ext>
            </a:extLst>
          </p:cNvPr>
          <p:cNvPicPr>
            <a:picLocks noChangeAspect="1"/>
          </p:cNvPicPr>
          <p:nvPr/>
        </p:nvPicPr>
        <p:blipFill>
          <a:blip r:embed="rId2"/>
          <a:stretch>
            <a:fillRect/>
          </a:stretch>
        </p:blipFill>
        <p:spPr>
          <a:xfrm>
            <a:off x="8381784" y="704523"/>
            <a:ext cx="3086531" cy="4686954"/>
          </a:xfrm>
          <a:prstGeom prst="rect">
            <a:avLst/>
          </a:prstGeom>
        </p:spPr>
      </p:pic>
    </p:spTree>
    <p:extLst>
      <p:ext uri="{BB962C8B-B14F-4D97-AF65-F5344CB8AC3E}">
        <p14:creationId xmlns:p14="http://schemas.microsoft.com/office/powerpoint/2010/main" val="2216031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733DF-3055-4608-B2A8-1595643DDE3F}"/>
              </a:ext>
            </a:extLst>
          </p:cNvPr>
          <p:cNvSpPr>
            <a:spLocks noGrp="1"/>
          </p:cNvSpPr>
          <p:nvPr>
            <p:ph type="title"/>
          </p:nvPr>
        </p:nvSpPr>
        <p:spPr>
          <a:xfrm>
            <a:off x="838200" y="-92075"/>
            <a:ext cx="10515600" cy="892175"/>
          </a:xfrm>
        </p:spPr>
        <p:txBody>
          <a:bodyPr>
            <a:normAutofit/>
          </a:bodyPr>
          <a:lstStyle/>
          <a:p>
            <a:r>
              <a:rPr lang="en-GB" sz="3600" b="1" dirty="0"/>
              <a:t>Freedmen</a:t>
            </a:r>
          </a:p>
        </p:txBody>
      </p:sp>
      <p:sp>
        <p:nvSpPr>
          <p:cNvPr id="3" name="Content Placeholder 2">
            <a:extLst>
              <a:ext uri="{FF2B5EF4-FFF2-40B4-BE49-F238E27FC236}">
                <a16:creationId xmlns:a16="http://schemas.microsoft.com/office/drawing/2014/main" id="{290026BA-8C76-4BCF-A064-C6308D05188E}"/>
              </a:ext>
            </a:extLst>
          </p:cNvPr>
          <p:cNvSpPr>
            <a:spLocks noGrp="1"/>
          </p:cNvSpPr>
          <p:nvPr>
            <p:ph idx="1"/>
          </p:nvPr>
        </p:nvSpPr>
        <p:spPr>
          <a:xfrm>
            <a:off x="184150" y="689371"/>
            <a:ext cx="9772650" cy="5784057"/>
          </a:xfrm>
        </p:spPr>
        <p:txBody>
          <a:bodyPr>
            <a:noAutofit/>
          </a:bodyPr>
          <a:lstStyle/>
          <a:p>
            <a:r>
              <a:rPr lang="en-GB" sz="2400" dirty="0"/>
              <a:t>Slaves might be freed if they earned money and bought their own freedom.</a:t>
            </a:r>
          </a:p>
          <a:p>
            <a:r>
              <a:rPr lang="en-GB" sz="2400" dirty="0"/>
              <a:t>A master might release their slaves, for instance if they became too old for work, as a reward for doing something great or, in some cases, to marry them (sometimes if the woman was pregnant with his child). </a:t>
            </a:r>
          </a:p>
          <a:p>
            <a:r>
              <a:rPr lang="en-GB" sz="2400" dirty="0"/>
              <a:t>Freedmen allowed to wear a pileus (a pointed felt hat) to symbolise their freedom.</a:t>
            </a:r>
          </a:p>
          <a:p>
            <a:r>
              <a:rPr lang="en-GB" sz="2400" dirty="0"/>
              <a:t>Freedmen were legally Roman citizens who were unable to run for public office or to become equestrians or senators. </a:t>
            </a:r>
          </a:p>
          <a:p>
            <a:r>
              <a:rPr lang="en-GB" sz="2400" dirty="0"/>
              <a:t>Children of freedmen became full Roman citizens. </a:t>
            </a:r>
          </a:p>
          <a:p>
            <a:r>
              <a:rPr lang="en-GB" sz="2400" dirty="0"/>
              <a:t>A freeman became his former master’s client and would have been expected to work for him for some of the year. Some might have worked full time for their former master.</a:t>
            </a:r>
          </a:p>
          <a:p>
            <a:r>
              <a:rPr lang="en-GB" sz="2400" dirty="0"/>
              <a:t>Freedmen were expected to support their former in politics as shown in this inscription:</a:t>
            </a:r>
          </a:p>
        </p:txBody>
      </p:sp>
      <p:pic>
        <p:nvPicPr>
          <p:cNvPr id="10242" name="Picture 2" descr="Pileus (hat) - Wikipedia">
            <a:extLst>
              <a:ext uri="{FF2B5EF4-FFF2-40B4-BE49-F238E27FC236}">
                <a16:creationId xmlns:a16="http://schemas.microsoft.com/office/drawing/2014/main" id="{9F3E6FAA-C4B9-4075-BDFA-0BA398858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4712" y="1293811"/>
            <a:ext cx="2287588" cy="2287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08A68AA-DB28-422E-8E50-280AAEED0834}"/>
              </a:ext>
            </a:extLst>
          </p:cNvPr>
          <p:cNvPicPr>
            <a:picLocks noChangeAspect="1"/>
          </p:cNvPicPr>
          <p:nvPr/>
        </p:nvPicPr>
        <p:blipFill>
          <a:blip r:embed="rId3"/>
          <a:stretch>
            <a:fillRect/>
          </a:stretch>
        </p:blipFill>
        <p:spPr>
          <a:xfrm>
            <a:off x="2057000" y="5915180"/>
            <a:ext cx="9950850" cy="729728"/>
          </a:xfrm>
          <a:prstGeom prst="rect">
            <a:avLst/>
          </a:prstGeom>
        </p:spPr>
      </p:pic>
    </p:spTree>
    <p:extLst>
      <p:ext uri="{BB962C8B-B14F-4D97-AF65-F5344CB8AC3E}">
        <p14:creationId xmlns:p14="http://schemas.microsoft.com/office/powerpoint/2010/main" val="227105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45B2-7274-4F9D-93A7-B5D871D5120B}"/>
              </a:ext>
            </a:extLst>
          </p:cNvPr>
          <p:cNvSpPr>
            <a:spLocks noGrp="1"/>
          </p:cNvSpPr>
          <p:nvPr>
            <p:ph type="title"/>
          </p:nvPr>
        </p:nvSpPr>
        <p:spPr/>
        <p:txBody>
          <a:bodyPr/>
          <a:lstStyle/>
          <a:p>
            <a:r>
              <a:rPr lang="en-GB" dirty="0"/>
              <a:t>Augustales</a:t>
            </a:r>
          </a:p>
        </p:txBody>
      </p:sp>
      <p:sp>
        <p:nvSpPr>
          <p:cNvPr id="3" name="Content Placeholder 2">
            <a:extLst>
              <a:ext uri="{FF2B5EF4-FFF2-40B4-BE49-F238E27FC236}">
                <a16:creationId xmlns:a16="http://schemas.microsoft.com/office/drawing/2014/main" id="{9FEA914C-A304-4955-8517-75B769B95309}"/>
              </a:ext>
            </a:extLst>
          </p:cNvPr>
          <p:cNvSpPr>
            <a:spLocks noGrp="1"/>
          </p:cNvSpPr>
          <p:nvPr>
            <p:ph idx="1"/>
          </p:nvPr>
        </p:nvSpPr>
        <p:spPr>
          <a:xfrm>
            <a:off x="838200" y="1825625"/>
            <a:ext cx="6010275" cy="4351338"/>
          </a:xfrm>
        </p:spPr>
        <p:txBody>
          <a:bodyPr>
            <a:normAutofit fontScale="85000" lnSpcReduction="20000"/>
          </a:bodyPr>
          <a:lstStyle/>
          <a:p>
            <a:r>
              <a:rPr lang="en-GB" dirty="0"/>
              <a:t>The Augustales were a group which existed to preserve the emperor’s honour. Freedmen were allowed to become Augustales.</a:t>
            </a:r>
          </a:p>
          <a:p>
            <a:r>
              <a:rPr lang="en-GB" dirty="0"/>
              <a:t>They were expected to arrange to have building repaired, statues erected and to pay for games. They were therefore probably wealthy.</a:t>
            </a:r>
          </a:p>
          <a:p>
            <a:r>
              <a:rPr lang="en-GB" dirty="0"/>
              <a:t>They played a religious role, possibly in the cult of Augustus. </a:t>
            </a:r>
          </a:p>
          <a:p>
            <a:r>
              <a:rPr lang="en-GB" dirty="0"/>
              <a:t>They were allowed to wear a bordered toga similar to a magistrate’s and very well respected.</a:t>
            </a:r>
          </a:p>
          <a:p>
            <a:r>
              <a:rPr lang="en-GB" dirty="0"/>
              <a:t>By the 1</a:t>
            </a:r>
            <a:r>
              <a:rPr lang="en-GB" baseline="30000" dirty="0"/>
              <a:t>st</a:t>
            </a:r>
            <a:r>
              <a:rPr lang="en-GB" dirty="0"/>
              <a:t> century AD, most </a:t>
            </a:r>
            <a:r>
              <a:rPr lang="en-GB" dirty="0" err="1"/>
              <a:t>Augustules</a:t>
            </a:r>
            <a:r>
              <a:rPr lang="en-GB" dirty="0"/>
              <a:t> were descended from slaves and freedmen.</a:t>
            </a:r>
          </a:p>
          <a:p>
            <a:endParaRPr lang="en-GB" dirty="0"/>
          </a:p>
        </p:txBody>
      </p:sp>
      <p:pic>
        <p:nvPicPr>
          <p:cNvPr id="11268" name="Picture 4" descr="Augustus - Wikipedia">
            <a:extLst>
              <a:ext uri="{FF2B5EF4-FFF2-40B4-BE49-F238E27FC236}">
                <a16:creationId xmlns:a16="http://schemas.microsoft.com/office/drawing/2014/main" id="{6A5B24CB-7589-41E7-BD1A-EE0FB7394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161" y="1552356"/>
            <a:ext cx="3099898" cy="4485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74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AB92D-34E5-48D1-8F4F-C1C05D4902B6}"/>
              </a:ext>
            </a:extLst>
          </p:cNvPr>
          <p:cNvSpPr>
            <a:spLocks noGrp="1"/>
          </p:cNvSpPr>
          <p:nvPr>
            <p:ph type="title"/>
          </p:nvPr>
        </p:nvSpPr>
        <p:spPr>
          <a:xfrm>
            <a:off x="838200" y="365126"/>
            <a:ext cx="10515600" cy="806450"/>
          </a:xfrm>
        </p:spPr>
        <p:txBody>
          <a:bodyPr/>
          <a:lstStyle/>
          <a:p>
            <a:r>
              <a:rPr lang="en-GB" b="1" dirty="0"/>
              <a:t>The Tomb of </a:t>
            </a:r>
            <a:r>
              <a:rPr lang="en-GB" b="1" dirty="0" err="1"/>
              <a:t>Naevoleia</a:t>
            </a:r>
            <a:r>
              <a:rPr lang="en-GB" b="1" dirty="0"/>
              <a:t> Tyche: Context</a:t>
            </a:r>
          </a:p>
        </p:txBody>
      </p:sp>
      <p:pic>
        <p:nvPicPr>
          <p:cNvPr id="5" name="Picture 4">
            <a:extLst>
              <a:ext uri="{FF2B5EF4-FFF2-40B4-BE49-F238E27FC236}">
                <a16:creationId xmlns:a16="http://schemas.microsoft.com/office/drawing/2014/main" id="{2510B889-E5C3-4AC6-94A9-2FA617883471}"/>
              </a:ext>
            </a:extLst>
          </p:cNvPr>
          <p:cNvPicPr>
            <a:picLocks noChangeAspect="1"/>
          </p:cNvPicPr>
          <p:nvPr/>
        </p:nvPicPr>
        <p:blipFill>
          <a:blip r:embed="rId2"/>
          <a:stretch>
            <a:fillRect/>
          </a:stretch>
        </p:blipFill>
        <p:spPr>
          <a:xfrm>
            <a:off x="8164361" y="2006599"/>
            <a:ext cx="3735534" cy="3381375"/>
          </a:xfrm>
          <a:prstGeom prst="rect">
            <a:avLst/>
          </a:prstGeom>
        </p:spPr>
      </p:pic>
      <p:sp>
        <p:nvSpPr>
          <p:cNvPr id="3" name="TextBox 2">
            <a:extLst>
              <a:ext uri="{FF2B5EF4-FFF2-40B4-BE49-F238E27FC236}">
                <a16:creationId xmlns:a16="http://schemas.microsoft.com/office/drawing/2014/main" id="{FB1112AB-A4EB-4031-A713-2CBBF167EBBF}"/>
              </a:ext>
            </a:extLst>
          </p:cNvPr>
          <p:cNvSpPr txBox="1"/>
          <p:nvPr/>
        </p:nvSpPr>
        <p:spPr>
          <a:xfrm>
            <a:off x="523875" y="1171576"/>
            <a:ext cx="7124700" cy="5693866"/>
          </a:xfrm>
          <a:prstGeom prst="rect">
            <a:avLst/>
          </a:prstGeom>
          <a:noFill/>
        </p:spPr>
        <p:txBody>
          <a:bodyPr wrap="square" rtlCol="0">
            <a:spAutoFit/>
          </a:bodyPr>
          <a:lstStyle/>
          <a:p>
            <a:pPr marL="457200" indent="-457200">
              <a:buFont typeface="Arial" panose="020B0604020202020204" pitchFamily="34" charset="0"/>
              <a:buChar char="•"/>
            </a:pPr>
            <a:r>
              <a:rPr lang="en-GB" sz="2800" dirty="0"/>
              <a:t>In 60s AD, the freedman Gaius </a:t>
            </a:r>
            <a:r>
              <a:rPr lang="en-GB" sz="2800" dirty="0" err="1"/>
              <a:t>Munatius</a:t>
            </a:r>
            <a:r>
              <a:rPr lang="en-GB" sz="2800" dirty="0"/>
              <a:t> Faustus built himself a tomb outside of Pompeii for himself and </a:t>
            </a:r>
            <a:r>
              <a:rPr lang="en-GB" sz="2800" dirty="0" err="1"/>
              <a:t>Naevoleia</a:t>
            </a:r>
            <a:r>
              <a:rPr lang="en-GB" sz="2800" dirty="0"/>
              <a:t> Tyche, his wife.</a:t>
            </a:r>
          </a:p>
          <a:p>
            <a:pPr marL="457200" indent="-457200">
              <a:buFont typeface="Arial" panose="020B0604020202020204" pitchFamily="34" charset="0"/>
              <a:buChar char="•"/>
            </a:pPr>
            <a:r>
              <a:rPr lang="en-GB" sz="2800" dirty="0"/>
              <a:t>However, after inheriting her husband’s money, </a:t>
            </a:r>
            <a:r>
              <a:rPr lang="en-GB" sz="2800" dirty="0" err="1"/>
              <a:t>Naevoleia</a:t>
            </a:r>
            <a:r>
              <a:rPr lang="en-GB" sz="2800" dirty="0"/>
              <a:t> Tyche built a much grander tomb on the other side of the city to show off her and her husband’s wealth. </a:t>
            </a:r>
          </a:p>
          <a:p>
            <a:pPr marL="457200" indent="-457200">
              <a:buFont typeface="Arial" panose="020B0604020202020204" pitchFamily="34" charset="0"/>
              <a:buChar char="•"/>
            </a:pPr>
            <a:r>
              <a:rPr lang="en-GB" sz="2800" dirty="0"/>
              <a:t>The tomb was made of marble</a:t>
            </a:r>
          </a:p>
          <a:p>
            <a:pPr marL="457200" indent="-457200">
              <a:buFont typeface="Arial" panose="020B0604020202020204" pitchFamily="34" charset="0"/>
              <a:buChar char="•"/>
            </a:pPr>
            <a:r>
              <a:rPr lang="en-GB" sz="2800" dirty="0"/>
              <a:t>The tomb was shaped like an altar raised high off the ground. </a:t>
            </a:r>
          </a:p>
          <a:p>
            <a:pPr marL="457200" indent="-457200">
              <a:buFont typeface="Arial" panose="020B0604020202020204" pitchFamily="34" charset="0"/>
              <a:buChar char="•"/>
            </a:pPr>
            <a:r>
              <a:rPr lang="en-GB" sz="2800" dirty="0"/>
              <a:t>The front of the tomb had an inscription and an image of </a:t>
            </a:r>
            <a:r>
              <a:rPr lang="en-GB" sz="2800" dirty="0" err="1"/>
              <a:t>Naevoleia</a:t>
            </a:r>
            <a:r>
              <a:rPr lang="en-GB" sz="2800" dirty="0"/>
              <a:t> Tyche on it.</a:t>
            </a:r>
          </a:p>
        </p:txBody>
      </p:sp>
    </p:spTree>
    <p:extLst>
      <p:ext uri="{BB962C8B-B14F-4D97-AF65-F5344CB8AC3E}">
        <p14:creationId xmlns:p14="http://schemas.microsoft.com/office/powerpoint/2010/main" val="369635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AB92D-34E5-48D1-8F4F-C1C05D4902B6}"/>
              </a:ext>
            </a:extLst>
          </p:cNvPr>
          <p:cNvSpPr>
            <a:spLocks noGrp="1"/>
          </p:cNvSpPr>
          <p:nvPr>
            <p:ph type="title"/>
          </p:nvPr>
        </p:nvSpPr>
        <p:spPr>
          <a:xfrm>
            <a:off x="838200" y="365125"/>
            <a:ext cx="10515600" cy="1035049"/>
          </a:xfrm>
        </p:spPr>
        <p:txBody>
          <a:bodyPr>
            <a:normAutofit/>
          </a:bodyPr>
          <a:lstStyle/>
          <a:p>
            <a:r>
              <a:rPr lang="en-GB" b="1" dirty="0"/>
              <a:t>The Tomb of </a:t>
            </a:r>
            <a:r>
              <a:rPr lang="en-GB" b="1" dirty="0" err="1"/>
              <a:t>Naevoleia</a:t>
            </a:r>
            <a:r>
              <a:rPr lang="en-GB" b="1" dirty="0"/>
              <a:t> Tyche</a:t>
            </a:r>
          </a:p>
        </p:txBody>
      </p:sp>
      <p:pic>
        <p:nvPicPr>
          <p:cNvPr id="5" name="Picture 4">
            <a:extLst>
              <a:ext uri="{FF2B5EF4-FFF2-40B4-BE49-F238E27FC236}">
                <a16:creationId xmlns:a16="http://schemas.microsoft.com/office/drawing/2014/main" id="{2510B889-E5C3-4AC6-94A9-2FA617883471}"/>
              </a:ext>
            </a:extLst>
          </p:cNvPr>
          <p:cNvPicPr>
            <a:picLocks noChangeAspect="1"/>
          </p:cNvPicPr>
          <p:nvPr/>
        </p:nvPicPr>
        <p:blipFill>
          <a:blip r:embed="rId2"/>
          <a:stretch>
            <a:fillRect/>
          </a:stretch>
        </p:blipFill>
        <p:spPr>
          <a:xfrm>
            <a:off x="3497111" y="1797049"/>
            <a:ext cx="4728170" cy="4279901"/>
          </a:xfrm>
          <a:prstGeom prst="rect">
            <a:avLst/>
          </a:prstGeom>
        </p:spPr>
      </p:pic>
      <p:sp>
        <p:nvSpPr>
          <p:cNvPr id="4" name="TextBox 3">
            <a:extLst>
              <a:ext uri="{FF2B5EF4-FFF2-40B4-BE49-F238E27FC236}">
                <a16:creationId xmlns:a16="http://schemas.microsoft.com/office/drawing/2014/main" id="{8A6D77D2-1855-4DB8-AACC-FE7E9BC1D7C9}"/>
              </a:ext>
            </a:extLst>
          </p:cNvPr>
          <p:cNvSpPr txBox="1"/>
          <p:nvPr/>
        </p:nvSpPr>
        <p:spPr>
          <a:xfrm>
            <a:off x="562693" y="4445734"/>
            <a:ext cx="2124075" cy="1631216"/>
          </a:xfrm>
          <a:prstGeom prst="rect">
            <a:avLst/>
          </a:prstGeom>
          <a:noFill/>
        </p:spPr>
        <p:txBody>
          <a:bodyPr wrap="square" rtlCol="0">
            <a:spAutoFit/>
          </a:bodyPr>
          <a:lstStyle/>
          <a:p>
            <a:r>
              <a:rPr lang="en-GB" sz="2000" dirty="0"/>
              <a:t>Sculpture of a ship showing that </a:t>
            </a:r>
            <a:r>
              <a:rPr lang="en-GB" sz="2000" dirty="0" err="1"/>
              <a:t>Munatius</a:t>
            </a:r>
            <a:r>
              <a:rPr lang="en-GB" sz="2000" dirty="0"/>
              <a:t> made his money through shipping.</a:t>
            </a:r>
          </a:p>
        </p:txBody>
      </p:sp>
      <p:cxnSp>
        <p:nvCxnSpPr>
          <p:cNvPr id="7" name="Straight Arrow Connector 6">
            <a:extLst>
              <a:ext uri="{FF2B5EF4-FFF2-40B4-BE49-F238E27FC236}">
                <a16:creationId xmlns:a16="http://schemas.microsoft.com/office/drawing/2014/main" id="{AF1649BE-BEA8-43CF-A184-4D1C2611D219}"/>
              </a:ext>
            </a:extLst>
          </p:cNvPr>
          <p:cNvCxnSpPr>
            <a:stCxn id="4" idx="3"/>
          </p:cNvCxnSpPr>
          <p:nvPr/>
        </p:nvCxnSpPr>
        <p:spPr>
          <a:xfrm flipV="1">
            <a:off x="2686768" y="5172075"/>
            <a:ext cx="1008932" cy="892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236E918-0936-4C03-AEBB-81DC0CAD00C3}"/>
              </a:ext>
            </a:extLst>
          </p:cNvPr>
          <p:cNvSpPr txBox="1"/>
          <p:nvPr/>
        </p:nvSpPr>
        <p:spPr>
          <a:xfrm>
            <a:off x="9035624" y="4356467"/>
            <a:ext cx="3156376" cy="1938992"/>
          </a:xfrm>
          <a:prstGeom prst="rect">
            <a:avLst/>
          </a:prstGeom>
          <a:noFill/>
        </p:spPr>
        <p:txBody>
          <a:bodyPr wrap="square" rtlCol="0">
            <a:spAutoFit/>
          </a:bodyPr>
          <a:lstStyle/>
          <a:p>
            <a:r>
              <a:rPr lang="en-GB" sz="2000" dirty="0"/>
              <a:t>Sculpture of a ceremonial seat and footstool, showing that </a:t>
            </a:r>
            <a:r>
              <a:rPr lang="en-GB" sz="2000" dirty="0" err="1"/>
              <a:t>Munatius</a:t>
            </a:r>
            <a:r>
              <a:rPr lang="en-GB" sz="2000" dirty="0"/>
              <a:t> was given his own seat (probably at games) for his services to the city.</a:t>
            </a:r>
          </a:p>
        </p:txBody>
      </p:sp>
      <p:cxnSp>
        <p:nvCxnSpPr>
          <p:cNvPr id="9" name="Straight Arrow Connector 8">
            <a:extLst>
              <a:ext uri="{FF2B5EF4-FFF2-40B4-BE49-F238E27FC236}">
                <a16:creationId xmlns:a16="http://schemas.microsoft.com/office/drawing/2014/main" id="{D3C8F7CF-8291-42A0-92C1-24C153CE0AB7}"/>
              </a:ext>
            </a:extLst>
          </p:cNvPr>
          <p:cNvCxnSpPr>
            <a:cxnSpLocks/>
            <a:stCxn id="8" idx="1"/>
          </p:cNvCxnSpPr>
          <p:nvPr/>
        </p:nvCxnSpPr>
        <p:spPr>
          <a:xfrm flipH="1" flipV="1">
            <a:off x="7936928" y="5172075"/>
            <a:ext cx="1098696" cy="1538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ED2C341-A891-44D8-A1E0-6376610655C8}"/>
              </a:ext>
            </a:extLst>
          </p:cNvPr>
          <p:cNvCxnSpPr>
            <a:cxnSpLocks/>
          </p:cNvCxnSpPr>
          <p:nvPr/>
        </p:nvCxnSpPr>
        <p:spPr>
          <a:xfrm flipH="1">
            <a:off x="7387580" y="2826116"/>
            <a:ext cx="1324620" cy="7965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07BE296-CFFE-4DB2-BE28-7050CA9A53D5}"/>
              </a:ext>
            </a:extLst>
          </p:cNvPr>
          <p:cNvSpPr txBox="1"/>
          <p:nvPr/>
        </p:nvSpPr>
        <p:spPr>
          <a:xfrm>
            <a:off x="8813800" y="2215782"/>
            <a:ext cx="3156376" cy="707886"/>
          </a:xfrm>
          <a:prstGeom prst="rect">
            <a:avLst/>
          </a:prstGeom>
          <a:noFill/>
        </p:spPr>
        <p:txBody>
          <a:bodyPr wrap="square" rtlCol="0">
            <a:spAutoFit/>
          </a:bodyPr>
          <a:lstStyle/>
          <a:p>
            <a:r>
              <a:rPr lang="en-GB" sz="2000" dirty="0"/>
              <a:t>Urns containing the family’s ashes. </a:t>
            </a:r>
          </a:p>
        </p:txBody>
      </p:sp>
      <p:cxnSp>
        <p:nvCxnSpPr>
          <p:cNvPr id="18" name="Straight Arrow Connector 17">
            <a:extLst>
              <a:ext uri="{FF2B5EF4-FFF2-40B4-BE49-F238E27FC236}">
                <a16:creationId xmlns:a16="http://schemas.microsoft.com/office/drawing/2014/main" id="{5E1E45B1-13E2-44AE-8626-09D5ED818B2F}"/>
              </a:ext>
            </a:extLst>
          </p:cNvPr>
          <p:cNvCxnSpPr>
            <a:cxnSpLocks/>
          </p:cNvCxnSpPr>
          <p:nvPr/>
        </p:nvCxnSpPr>
        <p:spPr>
          <a:xfrm>
            <a:off x="2692400" y="2311400"/>
            <a:ext cx="2087636" cy="2132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BEF7EEF-6F98-457B-B9F6-3B9F91BC2F63}"/>
              </a:ext>
            </a:extLst>
          </p:cNvPr>
          <p:cNvSpPr txBox="1"/>
          <p:nvPr/>
        </p:nvSpPr>
        <p:spPr>
          <a:xfrm>
            <a:off x="289935" y="1797049"/>
            <a:ext cx="2396833" cy="1323439"/>
          </a:xfrm>
          <a:prstGeom prst="rect">
            <a:avLst/>
          </a:prstGeom>
          <a:noFill/>
        </p:spPr>
        <p:txBody>
          <a:bodyPr wrap="square" rtlCol="0">
            <a:spAutoFit/>
          </a:bodyPr>
          <a:lstStyle/>
          <a:p>
            <a:r>
              <a:rPr lang="en-GB" sz="2000" dirty="0"/>
              <a:t>Inscription, picture of a ceremony and portrait of </a:t>
            </a:r>
            <a:r>
              <a:rPr lang="en-GB" sz="2000" dirty="0" err="1"/>
              <a:t>Naevoleia</a:t>
            </a:r>
            <a:r>
              <a:rPr lang="en-GB" sz="2000" dirty="0"/>
              <a:t> Tyche.</a:t>
            </a:r>
          </a:p>
        </p:txBody>
      </p:sp>
    </p:spTree>
    <p:extLst>
      <p:ext uri="{BB962C8B-B14F-4D97-AF65-F5344CB8AC3E}">
        <p14:creationId xmlns:p14="http://schemas.microsoft.com/office/powerpoint/2010/main" val="275498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6"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C340EF-2476-45C0-9186-F4D8830BE058}"/>
              </a:ext>
            </a:extLst>
          </p:cNvPr>
          <p:cNvPicPr>
            <a:picLocks noChangeAspect="1"/>
          </p:cNvPicPr>
          <p:nvPr/>
        </p:nvPicPr>
        <p:blipFill>
          <a:blip r:embed="rId2"/>
          <a:stretch>
            <a:fillRect/>
          </a:stretch>
        </p:blipFill>
        <p:spPr>
          <a:xfrm>
            <a:off x="3964776" y="857421"/>
            <a:ext cx="5725324" cy="3648584"/>
          </a:xfrm>
          <a:prstGeom prst="rect">
            <a:avLst/>
          </a:prstGeom>
        </p:spPr>
      </p:pic>
      <p:sp>
        <p:nvSpPr>
          <p:cNvPr id="2" name="Title 1">
            <a:extLst>
              <a:ext uri="{FF2B5EF4-FFF2-40B4-BE49-F238E27FC236}">
                <a16:creationId xmlns:a16="http://schemas.microsoft.com/office/drawing/2014/main" id="{599AB92D-34E5-48D1-8F4F-C1C05D4902B6}"/>
              </a:ext>
            </a:extLst>
          </p:cNvPr>
          <p:cNvSpPr>
            <a:spLocks noGrp="1"/>
          </p:cNvSpPr>
          <p:nvPr>
            <p:ph type="title"/>
          </p:nvPr>
        </p:nvSpPr>
        <p:spPr>
          <a:xfrm>
            <a:off x="246208" y="-28575"/>
            <a:ext cx="11239500" cy="1035049"/>
          </a:xfrm>
        </p:spPr>
        <p:txBody>
          <a:bodyPr>
            <a:normAutofit/>
          </a:bodyPr>
          <a:lstStyle/>
          <a:p>
            <a:r>
              <a:rPr lang="en-GB" b="1" dirty="0"/>
              <a:t>The Tomb of </a:t>
            </a:r>
            <a:r>
              <a:rPr lang="en-GB" b="1" dirty="0" err="1"/>
              <a:t>Naevoleia</a:t>
            </a:r>
            <a:r>
              <a:rPr lang="en-GB" b="1" dirty="0"/>
              <a:t> Tyche</a:t>
            </a:r>
          </a:p>
        </p:txBody>
      </p:sp>
      <p:sp>
        <p:nvSpPr>
          <p:cNvPr id="4" name="TextBox 3">
            <a:extLst>
              <a:ext uri="{FF2B5EF4-FFF2-40B4-BE49-F238E27FC236}">
                <a16:creationId xmlns:a16="http://schemas.microsoft.com/office/drawing/2014/main" id="{8A6D77D2-1855-4DB8-AACC-FE7E9BC1D7C9}"/>
              </a:ext>
            </a:extLst>
          </p:cNvPr>
          <p:cNvSpPr txBox="1"/>
          <p:nvPr/>
        </p:nvSpPr>
        <p:spPr>
          <a:xfrm>
            <a:off x="4803921" y="5226784"/>
            <a:ext cx="3965138" cy="1323439"/>
          </a:xfrm>
          <a:prstGeom prst="rect">
            <a:avLst/>
          </a:prstGeom>
          <a:noFill/>
        </p:spPr>
        <p:txBody>
          <a:bodyPr wrap="square" rtlCol="0">
            <a:spAutoFit/>
          </a:bodyPr>
          <a:lstStyle/>
          <a:p>
            <a:r>
              <a:rPr lang="en-GB" sz="2000" dirty="0"/>
              <a:t>Relief sculpture of a public ceremony. This may show </a:t>
            </a:r>
            <a:r>
              <a:rPr lang="en-GB" sz="2000" dirty="0" err="1"/>
              <a:t>Munatius</a:t>
            </a:r>
            <a:r>
              <a:rPr lang="en-GB" sz="2000" dirty="0"/>
              <a:t> giving out food and money to the people of Pompeii.</a:t>
            </a:r>
          </a:p>
        </p:txBody>
      </p:sp>
      <p:cxnSp>
        <p:nvCxnSpPr>
          <p:cNvPr id="7" name="Straight Arrow Connector 6">
            <a:extLst>
              <a:ext uri="{FF2B5EF4-FFF2-40B4-BE49-F238E27FC236}">
                <a16:creationId xmlns:a16="http://schemas.microsoft.com/office/drawing/2014/main" id="{AF1649BE-BEA8-43CF-A184-4D1C2611D219}"/>
              </a:ext>
            </a:extLst>
          </p:cNvPr>
          <p:cNvCxnSpPr>
            <a:cxnSpLocks/>
          </p:cNvCxnSpPr>
          <p:nvPr/>
        </p:nvCxnSpPr>
        <p:spPr>
          <a:xfrm flipV="1">
            <a:off x="5498359" y="3949700"/>
            <a:ext cx="367599" cy="12128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ED2C341-A891-44D8-A1E0-6376610655C8}"/>
              </a:ext>
            </a:extLst>
          </p:cNvPr>
          <p:cNvCxnSpPr>
            <a:cxnSpLocks/>
          </p:cNvCxnSpPr>
          <p:nvPr/>
        </p:nvCxnSpPr>
        <p:spPr>
          <a:xfrm flipH="1">
            <a:off x="8486276" y="1442967"/>
            <a:ext cx="1203824" cy="890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07BE296-CFFE-4DB2-BE28-7050CA9A53D5}"/>
              </a:ext>
            </a:extLst>
          </p:cNvPr>
          <p:cNvSpPr txBox="1"/>
          <p:nvPr/>
        </p:nvSpPr>
        <p:spPr>
          <a:xfrm>
            <a:off x="9808266" y="936168"/>
            <a:ext cx="2316308" cy="2246769"/>
          </a:xfrm>
          <a:prstGeom prst="rect">
            <a:avLst/>
          </a:prstGeom>
          <a:noFill/>
        </p:spPr>
        <p:txBody>
          <a:bodyPr wrap="square" rtlCol="0">
            <a:spAutoFit/>
          </a:bodyPr>
          <a:lstStyle/>
          <a:p>
            <a:r>
              <a:rPr lang="en-GB" sz="2000" dirty="0"/>
              <a:t>Portrait of </a:t>
            </a:r>
            <a:r>
              <a:rPr lang="en-GB" sz="2000" dirty="0" err="1"/>
              <a:t>Naevoleia</a:t>
            </a:r>
            <a:r>
              <a:rPr lang="en-GB" sz="2000" dirty="0"/>
              <a:t> Tyche. This and the inscription emphasise that it was she, not </a:t>
            </a:r>
            <a:r>
              <a:rPr lang="en-GB" sz="2000" dirty="0" err="1"/>
              <a:t>Munatius</a:t>
            </a:r>
            <a:r>
              <a:rPr lang="en-GB" sz="2000" dirty="0"/>
              <a:t>, who had the tomb built.</a:t>
            </a:r>
          </a:p>
        </p:txBody>
      </p:sp>
      <p:cxnSp>
        <p:nvCxnSpPr>
          <p:cNvPr id="18" name="Straight Arrow Connector 17">
            <a:extLst>
              <a:ext uri="{FF2B5EF4-FFF2-40B4-BE49-F238E27FC236}">
                <a16:creationId xmlns:a16="http://schemas.microsoft.com/office/drawing/2014/main" id="{5E1E45B1-13E2-44AE-8626-09D5ED818B2F}"/>
              </a:ext>
            </a:extLst>
          </p:cNvPr>
          <p:cNvCxnSpPr>
            <a:cxnSpLocks/>
          </p:cNvCxnSpPr>
          <p:nvPr/>
        </p:nvCxnSpPr>
        <p:spPr>
          <a:xfrm flipV="1">
            <a:off x="3906161" y="2387600"/>
            <a:ext cx="665839" cy="4031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BEF7EEF-6F98-457B-B9F6-3B9F91BC2F63}"/>
              </a:ext>
            </a:extLst>
          </p:cNvPr>
          <p:cNvSpPr txBox="1"/>
          <p:nvPr/>
        </p:nvSpPr>
        <p:spPr>
          <a:xfrm>
            <a:off x="217021" y="1773465"/>
            <a:ext cx="3965138" cy="4093428"/>
          </a:xfrm>
          <a:prstGeom prst="rect">
            <a:avLst/>
          </a:prstGeom>
          <a:noFill/>
        </p:spPr>
        <p:txBody>
          <a:bodyPr wrap="square" rtlCol="0">
            <a:spAutoFit/>
          </a:bodyPr>
          <a:lstStyle/>
          <a:p>
            <a:r>
              <a:rPr lang="en-GB" sz="2000" dirty="0"/>
              <a:t>The inscription tells us that: </a:t>
            </a:r>
          </a:p>
          <a:p>
            <a:pPr marL="342900" indent="-342900">
              <a:buFont typeface="Wingdings" panose="05000000000000000000" pitchFamily="2" charset="2"/>
              <a:buChar char="Ø"/>
            </a:pPr>
            <a:r>
              <a:rPr lang="en-GB" sz="2000" dirty="0" err="1"/>
              <a:t>Naevoleia</a:t>
            </a:r>
            <a:r>
              <a:rPr lang="en-GB" sz="2000" dirty="0"/>
              <a:t> Tyche was a freedwoman who built the tomb for herself and her husband</a:t>
            </a:r>
          </a:p>
          <a:p>
            <a:pPr marL="342900" indent="-342900">
              <a:buFont typeface="Wingdings" panose="05000000000000000000" pitchFamily="2" charset="2"/>
              <a:buChar char="Ø"/>
            </a:pPr>
            <a:r>
              <a:rPr lang="en-GB" sz="2000" dirty="0"/>
              <a:t>That </a:t>
            </a:r>
            <a:r>
              <a:rPr lang="en-GB" sz="2000" dirty="0" err="1"/>
              <a:t>Munatius</a:t>
            </a:r>
            <a:r>
              <a:rPr lang="en-GB" sz="2000" dirty="0"/>
              <a:t> was an </a:t>
            </a:r>
            <a:r>
              <a:rPr lang="en-GB" sz="2000" dirty="0" err="1"/>
              <a:t>Augustalis</a:t>
            </a:r>
            <a:r>
              <a:rPr lang="en-GB" sz="2000" dirty="0"/>
              <a:t> who was given a seat for his services to the city. </a:t>
            </a:r>
          </a:p>
          <a:p>
            <a:pPr marL="342900" indent="-342900">
              <a:buFont typeface="Wingdings" panose="05000000000000000000" pitchFamily="2" charset="2"/>
              <a:buChar char="Ø"/>
            </a:pPr>
            <a:r>
              <a:rPr lang="en-GB" sz="2000" dirty="0" err="1"/>
              <a:t>Naevoleia</a:t>
            </a:r>
            <a:r>
              <a:rPr lang="en-GB" sz="2000" dirty="0"/>
              <a:t> had the tomb built in her lifetime as a monument for her and her husband’s own freedmen and freedwomen. This shows that they must also have owned slaves. </a:t>
            </a:r>
          </a:p>
        </p:txBody>
      </p:sp>
    </p:spTree>
    <p:extLst>
      <p:ext uri="{BB962C8B-B14F-4D97-AF65-F5344CB8AC3E}">
        <p14:creationId xmlns:p14="http://schemas.microsoft.com/office/powerpoint/2010/main" val="103400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2DEAB-3751-4CB0-9BF6-A7297655F67D}"/>
              </a:ext>
            </a:extLst>
          </p:cNvPr>
          <p:cNvSpPr>
            <a:spLocks noGrp="1"/>
          </p:cNvSpPr>
          <p:nvPr>
            <p:ph type="title"/>
          </p:nvPr>
        </p:nvSpPr>
        <p:spPr>
          <a:xfrm>
            <a:off x="642938" y="228601"/>
            <a:ext cx="3492182" cy="1325563"/>
          </a:xfrm>
          <a:solidFill>
            <a:schemeClr val="accent6">
              <a:lumMod val="20000"/>
              <a:lumOff val="80000"/>
            </a:schemeClr>
          </a:solidFill>
        </p:spPr>
        <p:txBody>
          <a:bodyPr/>
          <a:lstStyle/>
          <a:p>
            <a:r>
              <a:rPr lang="en-GB" dirty="0"/>
              <a:t>Who were the supporters?</a:t>
            </a:r>
          </a:p>
        </p:txBody>
      </p:sp>
      <p:sp>
        <p:nvSpPr>
          <p:cNvPr id="3" name="Content Placeholder 2">
            <a:extLst>
              <a:ext uri="{FF2B5EF4-FFF2-40B4-BE49-F238E27FC236}">
                <a16:creationId xmlns:a16="http://schemas.microsoft.com/office/drawing/2014/main" id="{5E608B3E-75B5-41AE-8221-233A3DE25823}"/>
              </a:ext>
            </a:extLst>
          </p:cNvPr>
          <p:cNvSpPr>
            <a:spLocks noGrp="1"/>
          </p:cNvSpPr>
          <p:nvPr>
            <p:ph idx="1"/>
          </p:nvPr>
        </p:nvSpPr>
        <p:spPr>
          <a:xfrm>
            <a:off x="4343401" y="0"/>
            <a:ext cx="7698103" cy="6705600"/>
          </a:xfr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r>
              <a:rPr lang="en-GB" sz="3000" dirty="0"/>
              <a:t>A supporter might have followed a particular team, racer or even a horse. For instance, a successful horse like Victor, who we know won 429 races, might have had a lot of supporters.</a:t>
            </a:r>
          </a:p>
          <a:p>
            <a:r>
              <a:rPr lang="en-GB" sz="3000" dirty="0"/>
              <a:t>It was common for supporters to wear their team’s colours to the races and to bet heavily in favour of them. </a:t>
            </a:r>
          </a:p>
          <a:p>
            <a:r>
              <a:rPr lang="en-GB" sz="3000" dirty="0"/>
              <a:t>Some supporters took chariot racing extremely seriously. We have curse tablets (normally sheets of lead on which were written prayers asking for a curse to put on an enemy- one is shown to the right) which begged the gods to torture and kill rival teams’ racers and horses. </a:t>
            </a:r>
          </a:p>
          <a:p>
            <a:r>
              <a:rPr lang="en-GB" sz="3000" dirty="0"/>
              <a:t>There is one very extreme example of a Red team supporter jumping onto a Red charioteer’s funeral pyre out of grief. </a:t>
            </a:r>
          </a:p>
          <a:p>
            <a:endParaRPr lang="en-GB" dirty="0"/>
          </a:p>
        </p:txBody>
      </p:sp>
      <p:pic>
        <p:nvPicPr>
          <p:cNvPr id="3074" name="Picture 2" descr="Curse tablet - Wikipedia">
            <a:extLst>
              <a:ext uri="{FF2B5EF4-FFF2-40B4-BE49-F238E27FC236}">
                <a16:creationId xmlns:a16="http://schemas.microsoft.com/office/drawing/2014/main" id="{2DD959B1-E6A1-4546-8DF7-E75F101A2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976" y="2258378"/>
            <a:ext cx="3700144" cy="2974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221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F5BAF-131E-4857-8FD0-0880C96074A2}"/>
              </a:ext>
            </a:extLst>
          </p:cNvPr>
          <p:cNvSpPr>
            <a:spLocks noGrp="1"/>
          </p:cNvSpPr>
          <p:nvPr>
            <p:ph type="title"/>
          </p:nvPr>
        </p:nvSpPr>
        <p:spPr>
          <a:xfrm>
            <a:off x="932380" y="213580"/>
            <a:ext cx="10515600" cy="487630"/>
          </a:xfrm>
        </p:spPr>
        <p:txBody>
          <a:bodyPr>
            <a:normAutofit fontScale="90000"/>
          </a:bodyPr>
          <a:lstStyle/>
          <a:p>
            <a:r>
              <a:rPr lang="en-GB" sz="3200" dirty="0"/>
              <a:t>Paterfamilias (‘father of the family’)</a:t>
            </a:r>
          </a:p>
        </p:txBody>
      </p:sp>
      <p:sp>
        <p:nvSpPr>
          <p:cNvPr id="3" name="Content Placeholder 2">
            <a:extLst>
              <a:ext uri="{FF2B5EF4-FFF2-40B4-BE49-F238E27FC236}">
                <a16:creationId xmlns:a16="http://schemas.microsoft.com/office/drawing/2014/main" id="{128F9AA6-3516-4E60-9C73-090EEA8A3355}"/>
              </a:ext>
            </a:extLst>
          </p:cNvPr>
          <p:cNvSpPr>
            <a:spLocks noGrp="1"/>
          </p:cNvSpPr>
          <p:nvPr>
            <p:ph idx="1"/>
          </p:nvPr>
        </p:nvSpPr>
        <p:spPr>
          <a:xfrm>
            <a:off x="390418" y="881010"/>
            <a:ext cx="11599524" cy="5855877"/>
          </a:xfrm>
        </p:spPr>
        <p:txBody>
          <a:bodyPr>
            <a:normAutofit fontScale="77500" lnSpcReduction="20000"/>
          </a:bodyPr>
          <a:lstStyle/>
          <a:p>
            <a:r>
              <a:rPr lang="en-GB" sz="3100" dirty="0"/>
              <a:t>Oldest living male in a Roman family and head of the family.</a:t>
            </a:r>
          </a:p>
          <a:p>
            <a:pPr lvl="1"/>
            <a:r>
              <a:rPr lang="en-GB" sz="3100" dirty="0"/>
              <a:t>Family included slaves and property of the household.</a:t>
            </a:r>
          </a:p>
          <a:p>
            <a:r>
              <a:rPr lang="en-GB" sz="3100" dirty="0"/>
              <a:t>Legal power over the household. In early Roman times, had the power to order the deaths of family members. By the imperial period, he could only order the death of a new-born baby. </a:t>
            </a:r>
          </a:p>
          <a:p>
            <a:pPr lvl="1"/>
            <a:r>
              <a:rPr lang="en-GB" sz="3100" dirty="0"/>
              <a:t>The paterfamilias would inspect new-born babies and order them to be abandoned or exposed (left out to die) if they were unwanted or illegitimate. </a:t>
            </a:r>
          </a:p>
          <a:p>
            <a:r>
              <a:rPr lang="en-GB" sz="3100" dirty="0"/>
              <a:t>Responsible for welfare of the household</a:t>
            </a:r>
          </a:p>
          <a:p>
            <a:r>
              <a:rPr lang="en-GB" sz="3100" dirty="0"/>
              <a:t>Duty to raise children to be good citizens</a:t>
            </a:r>
          </a:p>
          <a:p>
            <a:r>
              <a:rPr lang="en-GB" sz="3100" dirty="0"/>
              <a:t>Could appoint a slave to tutor children and support them in their education</a:t>
            </a:r>
          </a:p>
          <a:p>
            <a:r>
              <a:rPr lang="en-GB" sz="3100" dirty="0"/>
              <a:t>Arranged for his daughters to be married once they reached puberty</a:t>
            </a:r>
          </a:p>
          <a:p>
            <a:r>
              <a:rPr lang="en-GB" sz="3100" dirty="0"/>
              <a:t>Wife expected to be hard-working and loyal</a:t>
            </a:r>
          </a:p>
          <a:p>
            <a:r>
              <a:rPr lang="en-GB" sz="3100" dirty="0"/>
              <a:t>Purchased slaves for the household</a:t>
            </a:r>
          </a:p>
          <a:p>
            <a:r>
              <a:rPr lang="en-GB" sz="3100" dirty="0"/>
              <a:t>The religious head of the family, responsible for leading worship at the lararium, overseeing funerals and making offerings to the gods at important moments (i.e. marriages, births, funerals)</a:t>
            </a:r>
          </a:p>
          <a:p>
            <a:pPr lvl="1"/>
            <a:r>
              <a:rPr lang="en-GB" sz="3100" dirty="0"/>
              <a:t>Responsible for performing the Lemuria</a:t>
            </a:r>
          </a:p>
          <a:p>
            <a:endParaRPr lang="en-GB" dirty="0"/>
          </a:p>
        </p:txBody>
      </p:sp>
    </p:spTree>
    <p:extLst>
      <p:ext uri="{BB962C8B-B14F-4D97-AF65-F5344CB8AC3E}">
        <p14:creationId xmlns:p14="http://schemas.microsoft.com/office/powerpoint/2010/main" val="1393596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0CEB4-AB61-4125-80C1-E2ADFCB75EB5}"/>
              </a:ext>
            </a:extLst>
          </p:cNvPr>
          <p:cNvSpPr>
            <a:spLocks noGrp="1"/>
          </p:cNvSpPr>
          <p:nvPr>
            <p:ph type="title"/>
          </p:nvPr>
        </p:nvSpPr>
        <p:spPr>
          <a:xfrm>
            <a:off x="838200" y="365126"/>
            <a:ext cx="10515600" cy="610920"/>
          </a:xfrm>
        </p:spPr>
        <p:txBody>
          <a:bodyPr>
            <a:normAutofit/>
          </a:bodyPr>
          <a:lstStyle/>
          <a:p>
            <a:r>
              <a:rPr lang="en-GB" sz="3200" dirty="0"/>
              <a:t>Clients and patrons</a:t>
            </a:r>
          </a:p>
        </p:txBody>
      </p:sp>
      <p:sp>
        <p:nvSpPr>
          <p:cNvPr id="3" name="Content Placeholder 2">
            <a:extLst>
              <a:ext uri="{FF2B5EF4-FFF2-40B4-BE49-F238E27FC236}">
                <a16:creationId xmlns:a16="http://schemas.microsoft.com/office/drawing/2014/main" id="{223C8C1B-AEAA-48A8-8682-A25B690A1128}"/>
              </a:ext>
            </a:extLst>
          </p:cNvPr>
          <p:cNvSpPr>
            <a:spLocks noGrp="1"/>
          </p:cNvSpPr>
          <p:nvPr>
            <p:ph idx="1"/>
          </p:nvPr>
        </p:nvSpPr>
        <p:spPr>
          <a:xfrm>
            <a:off x="221751" y="1105942"/>
            <a:ext cx="11860658" cy="5572259"/>
          </a:xfrm>
        </p:spPr>
        <p:txBody>
          <a:bodyPr>
            <a:normAutofit fontScale="85000" lnSpcReduction="20000"/>
          </a:bodyPr>
          <a:lstStyle/>
          <a:p>
            <a:r>
              <a:rPr lang="en-GB" sz="3100" dirty="0"/>
              <a:t>A wealthy paterfamilias would be a patron with clients</a:t>
            </a:r>
          </a:p>
          <a:p>
            <a:r>
              <a:rPr lang="en-GB" sz="3100" dirty="0"/>
              <a:t>Patron-client relationships extremely important to Roman society</a:t>
            </a:r>
          </a:p>
          <a:p>
            <a:r>
              <a:rPr lang="en-GB" sz="3100" dirty="0"/>
              <a:t>Clients would attach themselves to wealthy patrons</a:t>
            </a:r>
          </a:p>
          <a:p>
            <a:r>
              <a:rPr lang="en-GB" sz="3100" dirty="0"/>
              <a:t>Clients came to patrons’ houses at dawn every morning. They might accompany him to the baths or to the forum (marketplace). </a:t>
            </a:r>
          </a:p>
          <a:p>
            <a:r>
              <a:rPr lang="en-GB" sz="3100" dirty="0"/>
              <a:t>Clients supported patron in politics, helping to promote him and vote for him in elections. </a:t>
            </a:r>
          </a:p>
          <a:p>
            <a:r>
              <a:rPr lang="en-GB" sz="3100" dirty="0"/>
              <a:t>Clients might get a small amount of money, a gift or business opportunities when visiting their patron. </a:t>
            </a:r>
          </a:p>
          <a:p>
            <a:pPr lvl="1"/>
            <a:r>
              <a:rPr lang="en-GB" sz="3100" dirty="0"/>
              <a:t>Horace met other influential Roman writers by being Maecenas’ client for instance</a:t>
            </a:r>
          </a:p>
          <a:p>
            <a:r>
              <a:rPr lang="en-GB" sz="3100" dirty="0"/>
              <a:t>Clients might receive invitations to dinner parties where they could have a fun time or meet other influential people. </a:t>
            </a:r>
          </a:p>
          <a:p>
            <a:r>
              <a:rPr lang="en-GB" sz="3100" dirty="0"/>
              <a:t>Almost every man had a patron or a client.</a:t>
            </a:r>
          </a:p>
          <a:p>
            <a:r>
              <a:rPr lang="en-GB" sz="3100" dirty="0"/>
              <a:t>Many were both patrons and clients at the same time.</a:t>
            </a:r>
          </a:p>
          <a:p>
            <a:pPr lvl="1"/>
            <a:endParaRPr lang="en-GB" dirty="0"/>
          </a:p>
        </p:txBody>
      </p:sp>
    </p:spTree>
    <p:extLst>
      <p:ext uri="{BB962C8B-B14F-4D97-AF65-F5344CB8AC3E}">
        <p14:creationId xmlns:p14="http://schemas.microsoft.com/office/powerpoint/2010/main" val="9273251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5B031-4E0E-42E5-8C31-56E1F8DF2AB5}"/>
              </a:ext>
            </a:extLst>
          </p:cNvPr>
          <p:cNvSpPr>
            <a:spLocks noGrp="1"/>
          </p:cNvSpPr>
          <p:nvPr>
            <p:ph type="title"/>
          </p:nvPr>
        </p:nvSpPr>
        <p:spPr/>
        <p:txBody>
          <a:bodyPr/>
          <a:lstStyle/>
          <a:p>
            <a:r>
              <a:rPr lang="en-GB" dirty="0"/>
              <a:t>Prescribed Source</a:t>
            </a:r>
          </a:p>
        </p:txBody>
      </p:sp>
      <p:sp>
        <p:nvSpPr>
          <p:cNvPr id="3" name="Content Placeholder 2">
            <a:extLst>
              <a:ext uri="{FF2B5EF4-FFF2-40B4-BE49-F238E27FC236}">
                <a16:creationId xmlns:a16="http://schemas.microsoft.com/office/drawing/2014/main" id="{E3B4CCF9-55A1-4303-892F-39F02B8A4C8C}"/>
              </a:ext>
            </a:extLst>
          </p:cNvPr>
          <p:cNvSpPr>
            <a:spLocks noGrp="1"/>
          </p:cNvSpPr>
          <p:nvPr>
            <p:ph idx="1"/>
          </p:nvPr>
        </p:nvSpPr>
        <p:spPr>
          <a:xfrm>
            <a:off x="838200" y="3012148"/>
            <a:ext cx="10515600" cy="3629468"/>
          </a:xfrm>
        </p:spPr>
        <p:txBody>
          <a:bodyPr>
            <a:normAutofit/>
          </a:bodyPr>
          <a:lstStyle/>
          <a:p>
            <a:r>
              <a:rPr lang="en-GB" dirty="0"/>
              <a:t>Painted on a wall in Pompeii</a:t>
            </a:r>
          </a:p>
          <a:p>
            <a:r>
              <a:rPr lang="en-GB" dirty="0"/>
              <a:t>A patron encourages others to vote for his patron in an election</a:t>
            </a:r>
          </a:p>
          <a:p>
            <a:r>
              <a:rPr lang="en-GB" dirty="0"/>
              <a:t>Interestingly Thalamus identifies himself as a client who didn’t have much choice but to promote his patron. Thalamus clearly wasn’t worried about this making it seem as though he was only support </a:t>
            </a:r>
            <a:r>
              <a:rPr lang="en-GB" dirty="0" err="1"/>
              <a:t>Proculus</a:t>
            </a:r>
            <a:r>
              <a:rPr lang="en-GB" dirty="0"/>
              <a:t> because he had to.</a:t>
            </a:r>
          </a:p>
          <a:p>
            <a:pPr lvl="1"/>
            <a:r>
              <a:rPr lang="en-GB" dirty="0"/>
              <a:t>Perhaps this suggests that </a:t>
            </a:r>
            <a:r>
              <a:rPr lang="en-GB" dirty="0" err="1"/>
              <a:t>Proculus</a:t>
            </a:r>
            <a:r>
              <a:rPr lang="en-GB" dirty="0"/>
              <a:t> was actually a good choice for the office since he was popular enough to keep his clients loyal. </a:t>
            </a:r>
          </a:p>
        </p:txBody>
      </p:sp>
      <p:pic>
        <p:nvPicPr>
          <p:cNvPr id="5" name="Picture 4">
            <a:extLst>
              <a:ext uri="{FF2B5EF4-FFF2-40B4-BE49-F238E27FC236}">
                <a16:creationId xmlns:a16="http://schemas.microsoft.com/office/drawing/2014/main" id="{6B913974-D726-4CE8-AA17-B9A4F94E597F}"/>
              </a:ext>
            </a:extLst>
          </p:cNvPr>
          <p:cNvPicPr>
            <a:picLocks noChangeAspect="1"/>
          </p:cNvPicPr>
          <p:nvPr/>
        </p:nvPicPr>
        <p:blipFill>
          <a:blip r:embed="rId2"/>
          <a:stretch>
            <a:fillRect/>
          </a:stretch>
        </p:blipFill>
        <p:spPr>
          <a:xfrm>
            <a:off x="976634" y="1829808"/>
            <a:ext cx="10242746" cy="1173515"/>
          </a:xfrm>
          <a:prstGeom prst="rect">
            <a:avLst/>
          </a:prstGeom>
        </p:spPr>
      </p:pic>
    </p:spTree>
    <p:extLst>
      <p:ext uri="{BB962C8B-B14F-4D97-AF65-F5344CB8AC3E}">
        <p14:creationId xmlns:p14="http://schemas.microsoft.com/office/powerpoint/2010/main" val="2084841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9BE55-9A1D-4D4F-B383-335A5EAEBAB0}"/>
              </a:ext>
            </a:extLst>
          </p:cNvPr>
          <p:cNvSpPr>
            <a:spLocks noGrp="1"/>
          </p:cNvSpPr>
          <p:nvPr>
            <p:ph type="title"/>
          </p:nvPr>
        </p:nvSpPr>
        <p:spPr/>
        <p:txBody>
          <a:bodyPr/>
          <a:lstStyle/>
          <a:p>
            <a:r>
              <a:rPr lang="en-GB" dirty="0"/>
              <a:t>Roman Schools</a:t>
            </a:r>
          </a:p>
        </p:txBody>
      </p:sp>
      <p:sp>
        <p:nvSpPr>
          <p:cNvPr id="3" name="Content Placeholder 2">
            <a:extLst>
              <a:ext uri="{FF2B5EF4-FFF2-40B4-BE49-F238E27FC236}">
                <a16:creationId xmlns:a16="http://schemas.microsoft.com/office/drawing/2014/main" id="{F69D64C2-52DF-4C67-ABCC-A7E0110EB943}"/>
              </a:ext>
            </a:extLst>
          </p:cNvPr>
          <p:cNvSpPr>
            <a:spLocks noGrp="1"/>
          </p:cNvSpPr>
          <p:nvPr>
            <p:ph idx="1"/>
          </p:nvPr>
        </p:nvSpPr>
        <p:spPr>
          <a:xfrm>
            <a:off x="838200" y="1599593"/>
            <a:ext cx="10515600" cy="4893281"/>
          </a:xfrm>
        </p:spPr>
        <p:txBody>
          <a:bodyPr>
            <a:normAutofit fontScale="92500" lnSpcReduction="20000"/>
          </a:bodyPr>
          <a:lstStyle/>
          <a:p>
            <a:r>
              <a:rPr lang="en-GB" dirty="0"/>
              <a:t>In early Roman times, all children would have been taught by their parents</a:t>
            </a:r>
          </a:p>
          <a:p>
            <a:pPr lvl="1"/>
            <a:r>
              <a:rPr lang="en-GB" dirty="0"/>
              <a:t>Father taught sons about their trades, as well as some basic numeracy and literacy. Mothers taught their daughters about how to manage a household. Children would have also been taught about how to be good citizens. </a:t>
            </a:r>
          </a:p>
          <a:p>
            <a:r>
              <a:rPr lang="en-GB" dirty="0"/>
              <a:t>Eventually, the Romans modelled their education system on the Greeks’. </a:t>
            </a:r>
          </a:p>
          <a:p>
            <a:r>
              <a:rPr lang="en-GB" dirty="0"/>
              <a:t>Afterwards, Roman ‘schools’ became common, with children being educated by a professional teacher wherever he could find space.</a:t>
            </a:r>
          </a:p>
          <a:p>
            <a:pPr lvl="1"/>
            <a:r>
              <a:rPr lang="en-GB" dirty="0"/>
              <a:t>If the teacher could afford it, students would be taught in small rooms which he hired out. </a:t>
            </a:r>
          </a:p>
          <a:p>
            <a:pPr lvl="1"/>
            <a:r>
              <a:rPr lang="en-GB" dirty="0"/>
              <a:t>Teachers also taught in public spaces, especially palaestras in Roman baths.</a:t>
            </a:r>
          </a:p>
          <a:p>
            <a:r>
              <a:rPr lang="en-GB" dirty="0"/>
              <a:t> Although it was quite cheap to pay a teacher, many Romans still could not afford to give their children a full education. </a:t>
            </a:r>
          </a:p>
          <a:p>
            <a:r>
              <a:rPr lang="en-GB" dirty="0"/>
              <a:t>Many Romans would not have been taught to read, although they might have been able to read key words and phrases for their jobs (‘functional literacy’). </a:t>
            </a:r>
          </a:p>
          <a:p>
            <a:pPr lvl="1"/>
            <a:endParaRPr lang="en-GB" dirty="0"/>
          </a:p>
        </p:txBody>
      </p:sp>
    </p:spTree>
    <p:extLst>
      <p:ext uri="{BB962C8B-B14F-4D97-AF65-F5344CB8AC3E}">
        <p14:creationId xmlns:p14="http://schemas.microsoft.com/office/powerpoint/2010/main" val="1794804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52CD-8D7C-4314-8D87-A74B00156604}"/>
              </a:ext>
            </a:extLst>
          </p:cNvPr>
          <p:cNvSpPr>
            <a:spLocks noGrp="1"/>
          </p:cNvSpPr>
          <p:nvPr>
            <p:ph type="title"/>
          </p:nvPr>
        </p:nvSpPr>
        <p:spPr/>
        <p:txBody>
          <a:bodyPr/>
          <a:lstStyle/>
          <a:p>
            <a:pPr algn="ctr"/>
            <a:r>
              <a:rPr lang="en-GB" b="1" dirty="0" err="1"/>
              <a:t>Litterator</a:t>
            </a:r>
            <a:endParaRPr lang="en-GB" b="1" dirty="0"/>
          </a:p>
        </p:txBody>
      </p:sp>
      <p:sp>
        <p:nvSpPr>
          <p:cNvPr id="3" name="Content Placeholder 2">
            <a:extLst>
              <a:ext uri="{FF2B5EF4-FFF2-40B4-BE49-F238E27FC236}">
                <a16:creationId xmlns:a16="http://schemas.microsoft.com/office/drawing/2014/main" id="{8F43A275-A41D-4AC0-9BC3-6FE61A1B4325}"/>
              </a:ext>
            </a:extLst>
          </p:cNvPr>
          <p:cNvSpPr>
            <a:spLocks noGrp="1"/>
          </p:cNvSpPr>
          <p:nvPr>
            <p:ph idx="1"/>
          </p:nvPr>
        </p:nvSpPr>
        <p:spPr>
          <a:xfrm>
            <a:off x="3848100" y="1530350"/>
            <a:ext cx="7505700" cy="4351338"/>
          </a:xfrm>
        </p:spPr>
        <p:txBody>
          <a:bodyPr>
            <a:normAutofit fontScale="85000" lnSpcReduction="20000"/>
          </a:bodyPr>
          <a:lstStyle/>
          <a:p>
            <a:r>
              <a:rPr lang="en-GB" dirty="0"/>
              <a:t>Taught boys (and sometimes girls) aged about 7-12.</a:t>
            </a:r>
          </a:p>
          <a:p>
            <a:r>
              <a:rPr lang="en-GB" dirty="0"/>
              <a:t>Taught reading, writing and basic arithmetic</a:t>
            </a:r>
          </a:p>
          <a:p>
            <a:r>
              <a:rPr lang="en-GB" dirty="0"/>
              <a:t>Taught </a:t>
            </a:r>
            <a:r>
              <a:rPr lang="en-GB" b="1" dirty="0"/>
              <a:t>very </a:t>
            </a:r>
            <a:r>
              <a:rPr lang="en-GB" dirty="0"/>
              <a:t>repetitively </a:t>
            </a:r>
          </a:p>
          <a:p>
            <a:r>
              <a:rPr lang="en-GB" dirty="0"/>
              <a:t>Pupils had to practise writing letters and copying out useful phrases</a:t>
            </a:r>
          </a:p>
          <a:p>
            <a:r>
              <a:rPr lang="en-GB" dirty="0"/>
              <a:t>Pupils would have written on wax tablets with a </a:t>
            </a:r>
            <a:r>
              <a:rPr lang="en-GB" dirty="0" err="1"/>
              <a:t>stilus</a:t>
            </a:r>
            <a:endParaRPr lang="en-GB" dirty="0"/>
          </a:p>
          <a:p>
            <a:r>
              <a:rPr lang="en-GB" dirty="0"/>
              <a:t>Students would write a sentence on the tablet and show it to their teacher. The teacher would correct it and then tell the student to read it aloud to another pupil</a:t>
            </a:r>
          </a:p>
          <a:p>
            <a:r>
              <a:rPr lang="en-GB" dirty="0"/>
              <a:t>Once a student was good enough at writing they were allowed to write on papyrus (paper made out of reeds)</a:t>
            </a:r>
          </a:p>
          <a:p>
            <a:r>
              <a:rPr lang="en-GB" dirty="0"/>
              <a:t>Wealthy families would have a slave accompany a child to school and be his private tutor</a:t>
            </a:r>
          </a:p>
        </p:txBody>
      </p:sp>
      <p:pic>
        <p:nvPicPr>
          <p:cNvPr id="2052" name="Picture 4" descr="Amazon.com: Historic Wax Tablet for writing Medieval/Renaissance/Roman :  Handmade Products">
            <a:extLst>
              <a:ext uri="{FF2B5EF4-FFF2-40B4-BE49-F238E27FC236}">
                <a16:creationId xmlns:a16="http://schemas.microsoft.com/office/drawing/2014/main" id="{93C25167-3B28-4D4B-B0C0-F97E0DAF7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223" y="1690688"/>
            <a:ext cx="3027184" cy="3027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30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52CD-8D7C-4314-8D87-A74B00156604}"/>
              </a:ext>
            </a:extLst>
          </p:cNvPr>
          <p:cNvSpPr>
            <a:spLocks noGrp="1"/>
          </p:cNvSpPr>
          <p:nvPr>
            <p:ph type="title"/>
          </p:nvPr>
        </p:nvSpPr>
        <p:spPr/>
        <p:txBody>
          <a:bodyPr/>
          <a:lstStyle/>
          <a:p>
            <a:pPr algn="ctr"/>
            <a:r>
              <a:rPr lang="en-GB" b="1" dirty="0" err="1"/>
              <a:t>Litterator</a:t>
            </a:r>
            <a:endParaRPr lang="en-GB" b="1" dirty="0"/>
          </a:p>
        </p:txBody>
      </p:sp>
      <p:sp>
        <p:nvSpPr>
          <p:cNvPr id="3" name="Content Placeholder 2">
            <a:extLst>
              <a:ext uri="{FF2B5EF4-FFF2-40B4-BE49-F238E27FC236}">
                <a16:creationId xmlns:a16="http://schemas.microsoft.com/office/drawing/2014/main" id="{8F43A275-A41D-4AC0-9BC3-6FE61A1B4325}"/>
              </a:ext>
            </a:extLst>
          </p:cNvPr>
          <p:cNvSpPr>
            <a:spLocks noGrp="1"/>
          </p:cNvSpPr>
          <p:nvPr>
            <p:ph idx="1"/>
          </p:nvPr>
        </p:nvSpPr>
        <p:spPr>
          <a:xfrm>
            <a:off x="3848100" y="1530350"/>
            <a:ext cx="7505700" cy="5467216"/>
          </a:xfrm>
        </p:spPr>
        <p:txBody>
          <a:bodyPr>
            <a:normAutofit fontScale="85000" lnSpcReduction="20000"/>
          </a:bodyPr>
          <a:lstStyle/>
          <a:p>
            <a:r>
              <a:rPr lang="en-GB" dirty="0"/>
              <a:t>Taught children (mostly boys) aged 12-16</a:t>
            </a:r>
          </a:p>
          <a:p>
            <a:r>
              <a:rPr lang="en-GB" dirty="0"/>
              <a:t>Taught Greek and Roman literature</a:t>
            </a:r>
          </a:p>
          <a:p>
            <a:pPr lvl="1"/>
            <a:r>
              <a:rPr lang="en-GB" dirty="0"/>
              <a:t>Roman: Cicero (who wrote philosophy, letters and history), Virgil, Horace and Ovid (who all wrote poetry) would have been taught from 1</a:t>
            </a:r>
            <a:r>
              <a:rPr lang="en-GB" baseline="30000" dirty="0"/>
              <a:t>st</a:t>
            </a:r>
            <a:r>
              <a:rPr lang="en-GB" dirty="0"/>
              <a:t> century BC. Virgil’s </a:t>
            </a:r>
            <a:r>
              <a:rPr lang="en-GB" i="1" dirty="0"/>
              <a:t>Aeneid </a:t>
            </a:r>
            <a:r>
              <a:rPr lang="en-GB" dirty="0"/>
              <a:t>was widely taught. </a:t>
            </a:r>
          </a:p>
          <a:p>
            <a:pPr lvl="1"/>
            <a:r>
              <a:rPr lang="en-GB" dirty="0"/>
              <a:t>Greek: Homer (poet), Plato (philosopher), Herodotus (historiographer) and Demosthenes (speech writer) amongst others</a:t>
            </a:r>
          </a:p>
          <a:p>
            <a:r>
              <a:rPr lang="en-GB" dirty="0"/>
              <a:t>Taught to recite passages off by heart and to comment on grammar, figures of speech and a writer’s use of mythology amongst other things</a:t>
            </a:r>
          </a:p>
          <a:p>
            <a:r>
              <a:rPr lang="en-GB" dirty="0"/>
              <a:t>Pupils learned Greek, since most the eastern-half of the Roman empire was Greek-speaking</a:t>
            </a:r>
          </a:p>
          <a:p>
            <a:pPr lvl="1"/>
            <a:r>
              <a:rPr lang="en-GB" dirty="0"/>
              <a:t>If students wanted to work abroad in the empire (i.e. as a governor of a province), they needed to know Greek</a:t>
            </a:r>
          </a:p>
          <a:p>
            <a:r>
              <a:rPr lang="en-GB" dirty="0"/>
              <a:t>Pupils may also have learned about music, astronomy, philosophy and natural science (but these were seen as less important than literature)</a:t>
            </a:r>
          </a:p>
        </p:txBody>
      </p:sp>
      <p:pic>
        <p:nvPicPr>
          <p:cNvPr id="3074" name="Picture 2" descr="Aeneid - Wikipedia">
            <a:extLst>
              <a:ext uri="{FF2B5EF4-FFF2-40B4-BE49-F238E27FC236}">
                <a16:creationId xmlns:a16="http://schemas.microsoft.com/office/drawing/2014/main" id="{BFCCA500-A3DB-4039-B4DC-1B4DC18F3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751" y="1027906"/>
            <a:ext cx="3466820" cy="24010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oman Empire - Wikipedia">
            <a:extLst>
              <a:ext uri="{FF2B5EF4-FFF2-40B4-BE49-F238E27FC236}">
                <a16:creationId xmlns:a16="http://schemas.microsoft.com/office/drawing/2014/main" id="{65527156-3E75-4A9C-AE00-8E33F4B76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2" y="3692856"/>
            <a:ext cx="3769314" cy="2401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15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76"/>
                                        </p:tgtEl>
                                        <p:attrNameLst>
                                          <p:attrName>style.visibility</p:attrName>
                                        </p:attrNameLst>
                                      </p:cBhvr>
                                      <p:to>
                                        <p:strVal val="visible"/>
                                      </p:to>
                                    </p:set>
                                    <p:animEffect transition="in" filter="fade">
                                      <p:cBhvr>
                                        <p:cTn id="47" dur="500"/>
                                        <p:tgtEl>
                                          <p:spTgt spid="307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52CD-8D7C-4314-8D87-A74B00156604}"/>
              </a:ext>
            </a:extLst>
          </p:cNvPr>
          <p:cNvSpPr>
            <a:spLocks noGrp="1"/>
          </p:cNvSpPr>
          <p:nvPr>
            <p:ph type="title"/>
          </p:nvPr>
        </p:nvSpPr>
        <p:spPr/>
        <p:txBody>
          <a:bodyPr/>
          <a:lstStyle/>
          <a:p>
            <a:pPr algn="ctr"/>
            <a:r>
              <a:rPr lang="en-GB" b="1" dirty="0"/>
              <a:t>Rhetor</a:t>
            </a:r>
          </a:p>
        </p:txBody>
      </p:sp>
      <p:sp>
        <p:nvSpPr>
          <p:cNvPr id="3" name="Content Placeholder 2">
            <a:extLst>
              <a:ext uri="{FF2B5EF4-FFF2-40B4-BE49-F238E27FC236}">
                <a16:creationId xmlns:a16="http://schemas.microsoft.com/office/drawing/2014/main" id="{8F43A275-A41D-4AC0-9BC3-6FE61A1B4325}"/>
              </a:ext>
            </a:extLst>
          </p:cNvPr>
          <p:cNvSpPr>
            <a:spLocks noGrp="1"/>
          </p:cNvSpPr>
          <p:nvPr>
            <p:ph idx="1"/>
          </p:nvPr>
        </p:nvSpPr>
        <p:spPr>
          <a:xfrm>
            <a:off x="3848100" y="1530350"/>
            <a:ext cx="7505700" cy="5467216"/>
          </a:xfrm>
        </p:spPr>
        <p:txBody>
          <a:bodyPr>
            <a:normAutofit/>
          </a:bodyPr>
          <a:lstStyle/>
          <a:p>
            <a:r>
              <a:rPr lang="en-GB" dirty="0"/>
              <a:t>Taught (very privileged) students aged 16</a:t>
            </a:r>
          </a:p>
          <a:p>
            <a:r>
              <a:rPr lang="en-GB" dirty="0"/>
              <a:t>Taught how to write and speak persuasively</a:t>
            </a:r>
          </a:p>
          <a:p>
            <a:pPr lvl="1"/>
            <a:r>
              <a:rPr lang="en-GB" dirty="0"/>
              <a:t>A very important skill if you wanted to be a public figure like a politician or a lawyer</a:t>
            </a:r>
          </a:p>
          <a:p>
            <a:pPr lvl="1"/>
            <a:r>
              <a:rPr lang="en-GB" dirty="0"/>
              <a:t>Pupils taught how to use facial expressions and gestures to persuade an audience</a:t>
            </a:r>
          </a:p>
          <a:p>
            <a:r>
              <a:rPr lang="en-GB" dirty="0"/>
              <a:t>Exercises included debating about an event from history or literature and arguing a legal case from both the prosecution’s and the defence’s sides</a:t>
            </a:r>
          </a:p>
        </p:txBody>
      </p:sp>
      <p:pic>
        <p:nvPicPr>
          <p:cNvPr id="4098" name="Picture 2" descr="Public Speaking Tips: The Lost Art of Oratory | The Art of Manliness">
            <a:extLst>
              <a:ext uri="{FF2B5EF4-FFF2-40B4-BE49-F238E27FC236}">
                <a16:creationId xmlns:a16="http://schemas.microsoft.com/office/drawing/2014/main" id="{ED57C9A6-A469-42E6-A039-0BDD52B7D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06" y="2069929"/>
            <a:ext cx="3648994" cy="2274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33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fade">
                                      <p:cBhvr>
                                        <p:cTn id="22" dur="500"/>
                                        <p:tgtEl>
                                          <p:spTgt spid="409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14470-6087-4315-9D35-37121F0A3E2E}"/>
              </a:ext>
            </a:extLst>
          </p:cNvPr>
          <p:cNvSpPr>
            <a:spLocks noGrp="1"/>
          </p:cNvSpPr>
          <p:nvPr>
            <p:ph type="title"/>
          </p:nvPr>
        </p:nvSpPr>
        <p:spPr/>
        <p:txBody>
          <a:bodyPr/>
          <a:lstStyle/>
          <a:p>
            <a:r>
              <a:rPr lang="en-GB" dirty="0"/>
              <a:t>Prescribed source</a:t>
            </a:r>
          </a:p>
        </p:txBody>
      </p:sp>
      <p:sp>
        <p:nvSpPr>
          <p:cNvPr id="3" name="Content Placeholder 2">
            <a:extLst>
              <a:ext uri="{FF2B5EF4-FFF2-40B4-BE49-F238E27FC236}">
                <a16:creationId xmlns:a16="http://schemas.microsoft.com/office/drawing/2014/main" id="{F5302501-D1E5-4A5A-8AF6-54CE5DFC25A2}"/>
              </a:ext>
            </a:extLst>
          </p:cNvPr>
          <p:cNvSpPr>
            <a:spLocks noGrp="1"/>
          </p:cNvSpPr>
          <p:nvPr>
            <p:ph idx="1"/>
          </p:nvPr>
        </p:nvSpPr>
        <p:spPr>
          <a:xfrm>
            <a:off x="838200" y="2862139"/>
            <a:ext cx="10515600" cy="3314823"/>
          </a:xfrm>
        </p:spPr>
        <p:txBody>
          <a:bodyPr/>
          <a:lstStyle/>
          <a:p>
            <a:r>
              <a:rPr lang="en-GB" dirty="0"/>
              <a:t>Teacher is thankful for being paid</a:t>
            </a:r>
          </a:p>
          <a:p>
            <a:r>
              <a:rPr lang="en-GB" dirty="0"/>
              <a:t>Tells us that payments could either be late or never happen.</a:t>
            </a:r>
          </a:p>
          <a:p>
            <a:r>
              <a:rPr lang="en-GB" dirty="0"/>
              <a:t>Found at a palaestra, telling us that schooling happened in palaestras. </a:t>
            </a:r>
          </a:p>
        </p:txBody>
      </p:sp>
      <p:pic>
        <p:nvPicPr>
          <p:cNvPr id="5" name="Picture 4">
            <a:extLst>
              <a:ext uri="{FF2B5EF4-FFF2-40B4-BE49-F238E27FC236}">
                <a16:creationId xmlns:a16="http://schemas.microsoft.com/office/drawing/2014/main" id="{824F9672-0E75-4A77-987B-3CF1EADF8FF9}"/>
              </a:ext>
            </a:extLst>
          </p:cNvPr>
          <p:cNvPicPr>
            <a:picLocks noChangeAspect="1"/>
          </p:cNvPicPr>
          <p:nvPr/>
        </p:nvPicPr>
        <p:blipFill>
          <a:blip r:embed="rId2"/>
          <a:stretch>
            <a:fillRect/>
          </a:stretch>
        </p:blipFill>
        <p:spPr>
          <a:xfrm>
            <a:off x="1065748" y="1536576"/>
            <a:ext cx="10060504" cy="1216899"/>
          </a:xfrm>
          <a:prstGeom prst="rect">
            <a:avLst/>
          </a:prstGeom>
        </p:spPr>
      </p:pic>
    </p:spTree>
    <p:extLst>
      <p:ext uri="{BB962C8B-B14F-4D97-AF65-F5344CB8AC3E}">
        <p14:creationId xmlns:p14="http://schemas.microsoft.com/office/powerpoint/2010/main" val="37872316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5375-64CE-4843-B45B-35D090CE4187}"/>
              </a:ext>
            </a:extLst>
          </p:cNvPr>
          <p:cNvSpPr>
            <a:spLocks noGrp="1"/>
          </p:cNvSpPr>
          <p:nvPr>
            <p:ph type="title"/>
          </p:nvPr>
        </p:nvSpPr>
        <p:spPr>
          <a:xfrm>
            <a:off x="253902" y="149759"/>
            <a:ext cx="11684196" cy="673882"/>
          </a:xfr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anchor="b">
            <a:noAutofit/>
          </a:bodyPr>
          <a:lstStyle/>
          <a:p>
            <a:pPr algn="ctr"/>
            <a:r>
              <a:rPr lang="en-US" dirty="0"/>
              <a:t>Horace’s life</a:t>
            </a:r>
          </a:p>
        </p:txBody>
      </p:sp>
      <p:sp>
        <p:nvSpPr>
          <p:cNvPr id="3" name="Content Placeholder 2">
            <a:extLst>
              <a:ext uri="{FF2B5EF4-FFF2-40B4-BE49-F238E27FC236}">
                <a16:creationId xmlns:a16="http://schemas.microsoft.com/office/drawing/2014/main" id="{34D0C4A8-7998-48B4-AF7A-2F41CF73A868}"/>
              </a:ext>
            </a:extLst>
          </p:cNvPr>
          <p:cNvSpPr>
            <a:spLocks noGrp="1"/>
          </p:cNvSpPr>
          <p:nvPr>
            <p:ph idx="1"/>
          </p:nvPr>
        </p:nvSpPr>
        <p:spPr>
          <a:xfrm>
            <a:off x="253902" y="823641"/>
            <a:ext cx="12054539" cy="4291964"/>
          </a:xfrm>
        </p:spPr>
        <p:txBody>
          <a:bodyPr vert="horz" lIns="91440" tIns="45720" rIns="91440" bIns="45720" rtlCol="0" anchor="t">
            <a:noAutofit/>
          </a:bodyPr>
          <a:lstStyle/>
          <a:p>
            <a:pPr>
              <a:lnSpc>
                <a:spcPct val="100000"/>
              </a:lnSpc>
            </a:pPr>
            <a:r>
              <a:rPr lang="en-US" sz="2400" dirty="0"/>
              <a:t>Son of a freedman who became rich by lending people money to buy things from auctions.</a:t>
            </a:r>
          </a:p>
          <a:p>
            <a:pPr>
              <a:lnSpc>
                <a:spcPct val="100000"/>
              </a:lnSpc>
            </a:pPr>
            <a:r>
              <a:rPr lang="en-US" sz="2400" dirty="0"/>
              <a:t>His father paid for an education </a:t>
            </a:r>
            <a:r>
              <a:rPr lang="en-US" sz="2400" b="1" dirty="0"/>
              <a:t>in Rome </a:t>
            </a:r>
            <a:r>
              <a:rPr lang="en-US" sz="2400" dirty="0"/>
              <a:t>for his son. After his father died, Horace studied in Athens where he met many young Romans from important families. </a:t>
            </a:r>
          </a:p>
          <a:p>
            <a:pPr>
              <a:lnSpc>
                <a:spcPct val="100000"/>
              </a:lnSpc>
            </a:pPr>
            <a:r>
              <a:rPr lang="en-US" sz="2400" dirty="0"/>
              <a:t>In Athens, Horace was recruited to fight for Brutus and Cassius after they had assassinated Caesar. He was given a very high position in their army (which seems to have made some men from important families very jealous, since Horace was the son of a freedman).</a:t>
            </a:r>
          </a:p>
          <a:p>
            <a:pPr>
              <a:lnSpc>
                <a:spcPct val="100000"/>
              </a:lnSpc>
            </a:pPr>
            <a:r>
              <a:rPr lang="en-US" sz="2400" dirty="0"/>
              <a:t>After the Battle of Philippi (42 BC), the supporters of Brutus and Cassius were forgiven and allowed to return to Rome. However, Octavian, Antony and Lepidus (who Brutus and Cassius- and therefore Horace- had fought against) took farmland off many farmers living in Italy to give to their soldiers. Horace was one of these people. </a:t>
            </a:r>
          </a:p>
          <a:p>
            <a:pPr>
              <a:lnSpc>
                <a:spcPct val="100000"/>
              </a:lnSpc>
            </a:pPr>
            <a:r>
              <a:rPr lang="en-US" sz="2400" dirty="0"/>
              <a:t>In 38 BC he met </a:t>
            </a:r>
            <a:r>
              <a:rPr lang="en-US" sz="2400" b="1" dirty="0"/>
              <a:t>Maecenas</a:t>
            </a:r>
            <a:r>
              <a:rPr lang="en-US" sz="2400" dirty="0"/>
              <a:t> - a close adviser to Octavian and responsible for promoting his regime. Maecenas gave Horace a large villa with farmland. Horace used this villa to write his second book of satires from.</a:t>
            </a:r>
          </a:p>
        </p:txBody>
      </p:sp>
    </p:spTree>
    <p:extLst>
      <p:ext uri="{BB962C8B-B14F-4D97-AF65-F5344CB8AC3E}">
        <p14:creationId xmlns:p14="http://schemas.microsoft.com/office/powerpoint/2010/main" val="219764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EA26-15B8-4BBF-8714-6D170DC5AA81}"/>
              </a:ext>
            </a:extLst>
          </p:cNvPr>
          <p:cNvSpPr>
            <a:spLocks noGrp="1"/>
          </p:cNvSpPr>
          <p:nvPr>
            <p:ph type="title"/>
          </p:nvPr>
        </p:nvSpPr>
        <p:spPr>
          <a:xfrm>
            <a:off x="640080" y="325369"/>
            <a:ext cx="4368602" cy="1956841"/>
          </a:xfrm>
        </p:spPr>
        <p:txBody>
          <a:bodyPr anchor="b">
            <a:normAutofit/>
          </a:bodyPr>
          <a:lstStyle/>
          <a:p>
            <a:pPr>
              <a:lnSpc>
                <a:spcPct val="90000"/>
              </a:lnSpc>
            </a:pPr>
            <a:r>
              <a:rPr lang="en-US" sz="5100" dirty="0"/>
              <a:t>Horace’s writings</a:t>
            </a:r>
          </a:p>
        </p:txBody>
      </p:sp>
      <p:sp>
        <p:nvSpPr>
          <p:cNvPr id="3" name="Content Placeholder 2">
            <a:extLst>
              <a:ext uri="{FF2B5EF4-FFF2-40B4-BE49-F238E27FC236}">
                <a16:creationId xmlns:a16="http://schemas.microsoft.com/office/drawing/2014/main" id="{BDC53F35-8FF7-4919-8CDC-EEB71D64BEE1}"/>
              </a:ext>
            </a:extLst>
          </p:cNvPr>
          <p:cNvSpPr>
            <a:spLocks noGrp="1"/>
          </p:cNvSpPr>
          <p:nvPr>
            <p:ph idx="1"/>
          </p:nvPr>
        </p:nvSpPr>
        <p:spPr>
          <a:xfrm>
            <a:off x="210590" y="2872899"/>
            <a:ext cx="4673079" cy="3805577"/>
          </a:xfrm>
        </p:spPr>
        <p:txBody>
          <a:bodyPr vert="horz" lIns="91440" tIns="45720" rIns="91440" bIns="45720" rtlCol="0">
            <a:normAutofit fontScale="92500" lnSpcReduction="20000"/>
          </a:bodyPr>
          <a:lstStyle/>
          <a:p>
            <a:pPr>
              <a:lnSpc>
                <a:spcPct val="100000"/>
              </a:lnSpc>
            </a:pPr>
            <a:r>
              <a:rPr lang="en-US" sz="1800" dirty="0"/>
              <a:t>Horace does not use the angry tone of </a:t>
            </a:r>
            <a:r>
              <a:rPr lang="en-US" sz="1800" dirty="0" err="1"/>
              <a:t>Lucilius</a:t>
            </a:r>
            <a:r>
              <a:rPr lang="en-US" sz="1800" dirty="0"/>
              <a:t>. He could not afford to </a:t>
            </a:r>
            <a:r>
              <a:rPr lang="en-US" sz="1800" dirty="0" err="1"/>
              <a:t>criticise</a:t>
            </a:r>
            <a:r>
              <a:rPr lang="en-US" sz="1800" dirty="0"/>
              <a:t> the political elite so harshly because of his close ties through his patron, Maecenas.</a:t>
            </a:r>
          </a:p>
          <a:p>
            <a:pPr>
              <a:lnSpc>
                <a:spcPct val="100000"/>
              </a:lnSpc>
            </a:pPr>
            <a:r>
              <a:rPr lang="en-US" sz="1800" dirty="0"/>
              <a:t>He is light-hearted and makes fun of himself too. He would often make a point to stress about how he was born in the countryside. He is referred to as the 'smiling satirist'</a:t>
            </a:r>
          </a:p>
          <a:p>
            <a:pPr>
              <a:lnSpc>
                <a:spcPct val="100000"/>
              </a:lnSpc>
            </a:pPr>
            <a:r>
              <a:rPr lang="en-US" sz="1800" dirty="0"/>
              <a:t>He addresses the reader directly in a chatty tone. He referred to his own works as '</a:t>
            </a:r>
            <a:r>
              <a:rPr lang="en-US" sz="1800" dirty="0" err="1"/>
              <a:t>sermones</a:t>
            </a:r>
            <a:r>
              <a:rPr lang="en-US" sz="1800" dirty="0"/>
              <a:t>' - conversations. </a:t>
            </a:r>
          </a:p>
          <a:p>
            <a:pPr>
              <a:lnSpc>
                <a:spcPct val="100000"/>
              </a:lnSpc>
            </a:pPr>
            <a:r>
              <a:rPr lang="en-US" sz="1800" dirty="0"/>
              <a:t>He was writing for publication, and his poems would be read by the educated elite on papyrus scrolls. He wanted to gently encourage them to be better people.</a:t>
            </a:r>
          </a:p>
          <a:p>
            <a:pPr>
              <a:lnSpc>
                <a:spcPct val="100000"/>
              </a:lnSpc>
            </a:pPr>
            <a:endParaRPr lang="en-US" sz="1800" dirty="0"/>
          </a:p>
          <a:p>
            <a:pPr>
              <a:lnSpc>
                <a:spcPct val="100000"/>
              </a:lnSpc>
            </a:pPr>
            <a:endParaRPr lang="en-US" sz="1800" dirty="0"/>
          </a:p>
        </p:txBody>
      </p:sp>
      <p:pic>
        <p:nvPicPr>
          <p:cNvPr id="4" name="Picture 4" descr="A person standing in front of a building&#10;&#10;Description automatically generated">
            <a:extLst>
              <a:ext uri="{FF2B5EF4-FFF2-40B4-BE49-F238E27FC236}">
                <a16:creationId xmlns:a16="http://schemas.microsoft.com/office/drawing/2014/main" id="{34ADCF9E-60E2-4B75-A399-88480D1D0FDE}"/>
              </a:ext>
            </a:extLst>
          </p:cNvPr>
          <p:cNvPicPr>
            <a:picLocks noChangeAspect="1"/>
          </p:cNvPicPr>
          <p:nvPr/>
        </p:nvPicPr>
        <p:blipFill rotWithShape="1">
          <a:blip r:embed="rId2"/>
          <a:srcRect l="14884" t="-1010" r="13370" b="10744"/>
          <a:stretch/>
        </p:blipFill>
        <p:spPr>
          <a:xfrm>
            <a:off x="5311702" y="484919"/>
            <a:ext cx="6881529" cy="619041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094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2F7B951-A0CF-4414-80A3-6E1EC30C6FEC}"/>
              </a:ext>
            </a:extLst>
          </p:cNvPr>
          <p:cNvGraphicFramePr>
            <a:graphicFrameLocks noGrp="1"/>
          </p:cNvGraphicFramePr>
          <p:nvPr>
            <p:ph idx="1"/>
            <p:extLst>
              <p:ext uri="{D42A27DB-BD31-4B8C-83A1-F6EECF244321}">
                <p14:modId xmlns:p14="http://schemas.microsoft.com/office/powerpoint/2010/main" val="3430600935"/>
              </p:ext>
            </p:extLst>
          </p:nvPr>
        </p:nvGraphicFramePr>
        <p:xfrm>
          <a:off x="0" y="278946"/>
          <a:ext cx="12192000" cy="6300108"/>
        </p:xfrm>
        <a:graphic>
          <a:graphicData uri="http://schemas.openxmlformats.org/drawingml/2006/table">
            <a:tbl>
              <a:tblPr firstRow="1" bandRow="1">
                <a:tableStyleId>{5C22544A-7EE6-4342-B048-85BDC9FD1C3A}</a:tableStyleId>
              </a:tblPr>
              <a:tblGrid>
                <a:gridCol w="2106008">
                  <a:extLst>
                    <a:ext uri="{9D8B030D-6E8A-4147-A177-3AD203B41FA5}">
                      <a16:colId xmlns:a16="http://schemas.microsoft.com/office/drawing/2014/main" val="3336826204"/>
                    </a:ext>
                  </a:extLst>
                </a:gridCol>
                <a:gridCol w="10085992">
                  <a:extLst>
                    <a:ext uri="{9D8B030D-6E8A-4147-A177-3AD203B41FA5}">
                      <a16:colId xmlns:a16="http://schemas.microsoft.com/office/drawing/2014/main" val="1374017951"/>
                    </a:ext>
                  </a:extLst>
                </a:gridCol>
              </a:tblGrid>
              <a:tr h="312828">
                <a:tc gridSpan="2">
                  <a:txBody>
                    <a:bodyPr/>
                    <a:lstStyle/>
                    <a:p>
                      <a:r>
                        <a:rPr lang="en-GB" sz="1400" dirty="0">
                          <a:latin typeface="Sassoon Primary Std" panose="020B0503020103030203" pitchFamily="34" charset="0"/>
                        </a:rPr>
                        <a:t>Colosseum</a:t>
                      </a:r>
                    </a:p>
                  </a:txBody>
                  <a:tcPr/>
                </a:tc>
                <a:tc hMerge="1">
                  <a:txBody>
                    <a:bodyPr/>
                    <a:lstStyle/>
                    <a:p>
                      <a:r>
                        <a:rPr lang="en-GB" sz="1400" dirty="0">
                          <a:latin typeface="Sassoon Primary Std" panose="020B0503020103030203" pitchFamily="34" charset="0"/>
                        </a:rPr>
                        <a:t>Colosseum</a:t>
                      </a:r>
                    </a:p>
                  </a:txBody>
                  <a:tcPr/>
                </a:tc>
                <a:extLst>
                  <a:ext uri="{0D108BD9-81ED-4DB2-BD59-A6C34878D82A}">
                    <a16:rowId xmlns:a16="http://schemas.microsoft.com/office/drawing/2014/main" val="779886155"/>
                  </a:ext>
                </a:extLst>
              </a:tr>
              <a:tr h="284381">
                <a:tc>
                  <a:txBody>
                    <a:bodyPr/>
                    <a:lstStyle/>
                    <a:p>
                      <a:r>
                        <a:rPr lang="en-GB" sz="1400" dirty="0">
                          <a:latin typeface="Sassoon Primary Std" panose="020B0503020103030203" pitchFamily="34" charset="0"/>
                        </a:rPr>
                        <a:t>Location</a:t>
                      </a:r>
                    </a:p>
                  </a:txBody>
                  <a:tcPr/>
                </a:tc>
                <a:tc>
                  <a:txBody>
                    <a:bodyPr/>
                    <a:lstStyle/>
                    <a:p>
                      <a:r>
                        <a:rPr lang="en-GB" sz="1200" dirty="0">
                          <a:latin typeface="Sassoon Primary Std" panose="020B0503020103030203" pitchFamily="34" charset="0"/>
                        </a:rPr>
                        <a:t>Rome</a:t>
                      </a:r>
                    </a:p>
                  </a:txBody>
                  <a:tcPr/>
                </a:tc>
                <a:extLst>
                  <a:ext uri="{0D108BD9-81ED-4DB2-BD59-A6C34878D82A}">
                    <a16:rowId xmlns:a16="http://schemas.microsoft.com/office/drawing/2014/main" val="1592802406"/>
                  </a:ext>
                </a:extLst>
              </a:tr>
              <a:tr h="318304">
                <a:tc>
                  <a:txBody>
                    <a:bodyPr/>
                    <a:lstStyle/>
                    <a:p>
                      <a:r>
                        <a:rPr lang="en-GB" sz="1400" dirty="0">
                          <a:latin typeface="Sassoon Primary Std" panose="020B0503020103030203" pitchFamily="34" charset="0"/>
                        </a:rPr>
                        <a:t>Constructed</a:t>
                      </a:r>
                    </a:p>
                  </a:txBody>
                  <a:tcPr/>
                </a:tc>
                <a:tc>
                  <a:txBody>
                    <a:bodyPr/>
                    <a:lstStyle/>
                    <a:p>
                      <a:pPr marL="0" indent="0">
                        <a:buFont typeface="Arial" panose="020B0604020202020204" pitchFamily="34" charset="0"/>
                        <a:buNone/>
                      </a:pPr>
                      <a:r>
                        <a:rPr lang="en-GB" sz="1200" dirty="0">
                          <a:latin typeface="Sassoon Primary Std" panose="020B0503020103030203" pitchFamily="34" charset="0"/>
                        </a:rPr>
                        <a:t>Constructed in 70s AD. Opened in 80 AD</a:t>
                      </a:r>
                    </a:p>
                  </a:txBody>
                  <a:tcPr/>
                </a:tc>
                <a:extLst>
                  <a:ext uri="{0D108BD9-81ED-4DB2-BD59-A6C34878D82A}">
                    <a16:rowId xmlns:a16="http://schemas.microsoft.com/office/drawing/2014/main" val="4186709813"/>
                  </a:ext>
                </a:extLst>
              </a:tr>
              <a:tr h="349216">
                <a:tc>
                  <a:txBody>
                    <a:bodyPr/>
                    <a:lstStyle/>
                    <a:p>
                      <a:r>
                        <a:rPr lang="en-GB" sz="1400" dirty="0">
                          <a:latin typeface="Sassoon Primary Std" panose="020B0503020103030203" pitchFamily="34" charset="0"/>
                        </a:rPr>
                        <a:t>No. of seats</a:t>
                      </a:r>
                    </a:p>
                  </a:txBody>
                  <a:tcPr/>
                </a:tc>
                <a:tc>
                  <a:txBody>
                    <a:bodyPr/>
                    <a:lstStyle/>
                    <a:p>
                      <a:r>
                        <a:rPr lang="en-GB" sz="1200" dirty="0">
                          <a:latin typeface="Sassoon Primary Std" panose="020B0503020103030203" pitchFamily="34" charset="0"/>
                        </a:rPr>
                        <a:t>Around 50,000</a:t>
                      </a:r>
                    </a:p>
                  </a:txBody>
                  <a:tcPr/>
                </a:tc>
                <a:extLst>
                  <a:ext uri="{0D108BD9-81ED-4DB2-BD59-A6C34878D82A}">
                    <a16:rowId xmlns:a16="http://schemas.microsoft.com/office/drawing/2014/main" val="2752625758"/>
                  </a:ext>
                </a:extLst>
              </a:tr>
              <a:tr h="1125728">
                <a:tc>
                  <a:txBody>
                    <a:bodyPr/>
                    <a:lstStyle/>
                    <a:p>
                      <a:r>
                        <a:rPr lang="en-GB" sz="1400" dirty="0">
                          <a:latin typeface="Sassoon Primary Std" panose="020B0503020103030203" pitchFamily="34" charset="0"/>
                        </a:rPr>
                        <a:t>Materials</a:t>
                      </a:r>
                    </a:p>
                  </a:txBody>
                  <a:tcPr/>
                </a:tc>
                <a:tc>
                  <a:txBody>
                    <a:bodyPr/>
                    <a:lstStyle/>
                    <a:p>
                      <a:pPr marL="171450" indent="-171450">
                        <a:buFont typeface="Arial" panose="020B0604020202020204" pitchFamily="34" charset="0"/>
                        <a:buChar char="•"/>
                      </a:pPr>
                      <a:r>
                        <a:rPr lang="en-GB" sz="1200" dirty="0">
                          <a:latin typeface="Sassoon Primary Std" panose="020B0503020103030203" pitchFamily="34" charset="0"/>
                        </a:rPr>
                        <a:t>Outer wall made of travertine rock</a:t>
                      </a:r>
                    </a:p>
                    <a:p>
                      <a:pPr marL="171450" indent="-171450">
                        <a:buFont typeface="Arial" panose="020B0604020202020204" pitchFamily="34" charset="0"/>
                        <a:buChar char="•"/>
                      </a:pPr>
                      <a:r>
                        <a:rPr lang="en-GB" sz="1200" dirty="0">
                          <a:latin typeface="Sassoon Primary Std" panose="020B0503020103030203" pitchFamily="34" charset="0"/>
                        </a:rPr>
                        <a:t>Arches made of brick and concrete</a:t>
                      </a:r>
                    </a:p>
                    <a:p>
                      <a:pPr marL="171450" indent="-171450">
                        <a:buFont typeface="Arial" panose="020B0604020202020204" pitchFamily="34" charset="0"/>
                        <a:buChar char="•"/>
                      </a:pPr>
                      <a:r>
                        <a:rPr lang="en-GB" sz="1200" dirty="0">
                          <a:latin typeface="Sassoon Primary Std" panose="020B0503020103030203" pitchFamily="34" charset="0"/>
                        </a:rPr>
                        <a:t>Stucco (plaster which is easy to paint over) possibly used throughout the building for decoration. Definitely used on two arches which marked VIP entrances.</a:t>
                      </a:r>
                    </a:p>
                    <a:p>
                      <a:pPr marL="171450" indent="-171450">
                        <a:buFont typeface="Arial" panose="020B0604020202020204" pitchFamily="34" charset="0"/>
                        <a:buChar char="•"/>
                      </a:pPr>
                      <a:r>
                        <a:rPr lang="en-GB" sz="1200" dirty="0">
                          <a:latin typeface="Sassoon Primary Std" panose="020B0503020103030203" pitchFamily="34" charset="0"/>
                        </a:rPr>
                        <a:t>First three storeys of seating made of marble. Top storey made of wood.</a:t>
                      </a:r>
                    </a:p>
                    <a:p>
                      <a:pPr marL="171450" indent="-171450">
                        <a:buFont typeface="Arial" panose="020B0604020202020204" pitchFamily="34" charset="0"/>
                        <a:buChar char="•"/>
                      </a:pPr>
                      <a:r>
                        <a:rPr lang="en-GB" sz="1200" dirty="0">
                          <a:latin typeface="Sassoon Primary Std" panose="020B0503020103030203" pitchFamily="34" charset="0"/>
                        </a:rPr>
                        <a:t>Metal fence around the arena</a:t>
                      </a:r>
                    </a:p>
                    <a:p>
                      <a:pPr marL="171450" indent="-171450">
                        <a:buFont typeface="Arial" panose="020B0604020202020204" pitchFamily="34" charset="0"/>
                        <a:buChar char="•"/>
                      </a:pPr>
                      <a:r>
                        <a:rPr lang="en-GB" sz="1200" dirty="0">
                          <a:latin typeface="Sassoon Primary Std" panose="020B0503020103030203" pitchFamily="34" charset="0"/>
                        </a:rPr>
                        <a:t>Sand covered arena</a:t>
                      </a:r>
                    </a:p>
                  </a:txBody>
                  <a:tcPr/>
                </a:tc>
                <a:extLst>
                  <a:ext uri="{0D108BD9-81ED-4DB2-BD59-A6C34878D82A}">
                    <a16:rowId xmlns:a16="http://schemas.microsoft.com/office/drawing/2014/main" val="1714392183"/>
                  </a:ext>
                </a:extLst>
              </a:tr>
              <a:tr h="986743">
                <a:tc>
                  <a:txBody>
                    <a:bodyPr/>
                    <a:lstStyle/>
                    <a:p>
                      <a:r>
                        <a:rPr lang="en-GB" sz="1400" dirty="0">
                          <a:latin typeface="Sassoon Primary Std" panose="020B0503020103030203" pitchFamily="34" charset="0"/>
                        </a:rPr>
                        <a:t>Purpose</a:t>
                      </a:r>
                    </a:p>
                  </a:txBody>
                  <a:tcPr/>
                </a:tc>
                <a:tc>
                  <a:txBody>
                    <a:bodyPr/>
                    <a:lstStyle/>
                    <a:p>
                      <a:pPr marL="171450" indent="-171450">
                        <a:buFont typeface="Arial" panose="020B0604020202020204" pitchFamily="34" charset="0"/>
                        <a:buChar char="•"/>
                      </a:pPr>
                      <a:r>
                        <a:rPr lang="en-GB" sz="1200" dirty="0">
                          <a:latin typeface="Sassoon Primary Std" panose="020B0503020103030203" pitchFamily="34" charset="0"/>
                        </a:rPr>
                        <a:t>Gladiator fighting</a:t>
                      </a:r>
                    </a:p>
                    <a:p>
                      <a:pPr marL="171450" indent="-171450">
                        <a:buFont typeface="Arial" panose="020B0604020202020204" pitchFamily="34" charset="0"/>
                        <a:buChar char="•"/>
                      </a:pPr>
                      <a:r>
                        <a:rPr lang="en-GB" sz="1200" dirty="0">
                          <a:latin typeface="Sassoon Primary Std" panose="020B0503020103030203" pitchFamily="34" charset="0"/>
                        </a:rPr>
                        <a:t>Public executions</a:t>
                      </a:r>
                    </a:p>
                    <a:p>
                      <a:pPr marL="171450" indent="-171450">
                        <a:buFont typeface="Arial" panose="020B0604020202020204" pitchFamily="34" charset="0"/>
                        <a:buChar char="•"/>
                      </a:pPr>
                      <a:r>
                        <a:rPr lang="en-GB" sz="1200" dirty="0">
                          <a:latin typeface="Sassoon Primary Std" panose="020B0503020103030203" pitchFamily="34" charset="0"/>
                        </a:rPr>
                        <a:t>Beast hunts</a:t>
                      </a:r>
                    </a:p>
                    <a:p>
                      <a:pPr marL="171450" indent="-171450">
                        <a:buFont typeface="Arial" panose="020B0604020202020204" pitchFamily="34" charset="0"/>
                        <a:buChar char="•"/>
                      </a:pPr>
                      <a:r>
                        <a:rPr lang="en-GB" sz="1200" dirty="0">
                          <a:latin typeface="Sassoon Primary Std" panose="020B0503020103030203" pitchFamily="34" charset="0"/>
                        </a:rPr>
                        <a:t>Performances by trained animals</a:t>
                      </a:r>
                    </a:p>
                    <a:p>
                      <a:pPr marL="171450" indent="-171450">
                        <a:buFont typeface="Arial" panose="020B0604020202020204" pitchFamily="34" charset="0"/>
                        <a:buChar char="•"/>
                      </a:pPr>
                      <a:r>
                        <a:rPr lang="en-GB" sz="1200" dirty="0">
                          <a:latin typeface="Sassoon Primary Std" panose="020B0503020103030203" pitchFamily="34" charset="0"/>
                        </a:rPr>
                        <a:t>Some other extraordinary events, such as sea battles in a flooded arena</a:t>
                      </a:r>
                    </a:p>
                  </a:txBody>
                  <a:tcPr/>
                </a:tc>
                <a:extLst>
                  <a:ext uri="{0D108BD9-81ED-4DB2-BD59-A6C34878D82A}">
                    <a16:rowId xmlns:a16="http://schemas.microsoft.com/office/drawing/2014/main" val="2525779631"/>
                  </a:ext>
                </a:extLst>
              </a:tr>
              <a:tr h="2820400">
                <a:tc>
                  <a:txBody>
                    <a:bodyPr/>
                    <a:lstStyle/>
                    <a:p>
                      <a:r>
                        <a:rPr lang="en-GB" sz="1400" dirty="0">
                          <a:latin typeface="Sassoon Primary Std" panose="020B0503020103030203" pitchFamily="34" charset="0"/>
                        </a:rPr>
                        <a:t>Important features</a:t>
                      </a:r>
                    </a:p>
                  </a:txBody>
                  <a:tcPr/>
                </a:tc>
                <a:tc>
                  <a:txBody>
                    <a:bodyPr/>
                    <a:lstStyle/>
                    <a:p>
                      <a:pPr marL="171450" indent="-171450">
                        <a:buFont typeface="Arial" panose="020B0604020202020204" pitchFamily="34" charset="0"/>
                        <a:buChar char="•"/>
                      </a:pPr>
                      <a:r>
                        <a:rPr lang="en-GB" sz="1200" dirty="0">
                          <a:latin typeface="Sassoon Primary Std" panose="020B0503020103030203" pitchFamily="34" charset="0"/>
                        </a:rPr>
                        <a:t>Constructed around four concentric circles and a series of archways </a:t>
                      </a:r>
                    </a:p>
                    <a:p>
                      <a:pPr marL="171450" indent="-171450">
                        <a:buFont typeface="Arial" panose="020B0604020202020204" pitchFamily="34" charset="0"/>
                        <a:buChar char="•"/>
                      </a:pPr>
                      <a:r>
                        <a:rPr lang="en-GB" sz="1200" dirty="0">
                          <a:latin typeface="Sassoon Primary Std" panose="020B0503020103030203" pitchFamily="34" charset="0"/>
                        </a:rPr>
                        <a:t>Four pathways from outer wall to arena with toilets and drinking fountains,</a:t>
                      </a:r>
                    </a:p>
                    <a:p>
                      <a:pPr marL="171450" indent="-171450">
                        <a:buFont typeface="Arial" panose="020B0604020202020204" pitchFamily="34" charset="0"/>
                        <a:buChar char="•"/>
                      </a:pPr>
                      <a:r>
                        <a:rPr lang="en-GB" sz="1200" b="1" dirty="0">
                          <a:latin typeface="Sassoon Primary Std" panose="020B0503020103030203" pitchFamily="34" charset="0"/>
                        </a:rPr>
                        <a:t>Vomitoria: </a:t>
                      </a:r>
                      <a:r>
                        <a:rPr lang="en-GB" sz="1200" b="0" dirty="0">
                          <a:latin typeface="Sassoon Primary Std" panose="020B0503020103030203" pitchFamily="34" charset="0"/>
                        </a:rPr>
                        <a:t>staircases allowing fast exit</a:t>
                      </a:r>
                    </a:p>
                    <a:p>
                      <a:pPr marL="171450" indent="-171450">
                        <a:buFont typeface="Arial" panose="020B0604020202020204" pitchFamily="34" charset="0"/>
                        <a:buChar char="•"/>
                      </a:pPr>
                      <a:r>
                        <a:rPr lang="en-GB" sz="1200" b="0" dirty="0">
                          <a:latin typeface="Sassoon Primary Std" panose="020B0503020103030203" pitchFamily="34" charset="0"/>
                        </a:rPr>
                        <a:t>Eighty entrances with four ornate ones (possibly for VIPs), two of which are decorated (see above)</a:t>
                      </a:r>
                    </a:p>
                    <a:p>
                      <a:pPr marL="171450" indent="-171450">
                        <a:buFont typeface="Arial" panose="020B0604020202020204" pitchFamily="34" charset="0"/>
                        <a:buChar char="•"/>
                      </a:pPr>
                      <a:r>
                        <a:rPr lang="en-GB" sz="1200" b="0" dirty="0">
                          <a:latin typeface="Sassoon Primary Std" panose="020B0503020103030203" pitchFamily="34" charset="0"/>
                        </a:rPr>
                        <a:t>Awning which could be pulled over spectators in event of heat</a:t>
                      </a:r>
                    </a:p>
                    <a:p>
                      <a:pPr marL="171450" indent="-171450">
                        <a:buFont typeface="Arial" panose="020B0604020202020204" pitchFamily="34" charset="0"/>
                        <a:buChar char="•"/>
                      </a:pPr>
                      <a:r>
                        <a:rPr lang="en-GB" sz="1200" b="0" dirty="0">
                          <a:latin typeface="Sassoon Primary Std" panose="020B0503020103030203" pitchFamily="34" charset="0"/>
                        </a:rPr>
                        <a:t>Seating by social class:</a:t>
                      </a:r>
                    </a:p>
                    <a:p>
                      <a:pPr marL="171450" indent="-171450">
                        <a:buFont typeface="Wingdings" panose="05000000000000000000" pitchFamily="2" charset="2"/>
                        <a:buChar char="Ø"/>
                      </a:pPr>
                      <a:r>
                        <a:rPr lang="en-GB" sz="1200" b="0" dirty="0">
                          <a:latin typeface="Sassoon Primary Std" panose="020B0503020103030203" pitchFamily="34" charset="0"/>
                        </a:rPr>
                        <a:t>Ground floor: imperial box, special seats for Vestal Virgins, seating for senators</a:t>
                      </a:r>
                    </a:p>
                    <a:p>
                      <a:pPr marL="171450" indent="-171450">
                        <a:buFont typeface="Wingdings" panose="05000000000000000000" pitchFamily="2" charset="2"/>
                        <a:buChar char="Ø"/>
                      </a:pPr>
                      <a:r>
                        <a:rPr lang="en-GB" sz="1200" b="0" dirty="0">
                          <a:latin typeface="Sassoon Primary Std" panose="020B0503020103030203" pitchFamily="34" charset="0"/>
                        </a:rPr>
                        <a:t>First tier: equites</a:t>
                      </a:r>
                    </a:p>
                    <a:p>
                      <a:pPr marL="171450" indent="-171450">
                        <a:buFont typeface="Wingdings" panose="05000000000000000000" pitchFamily="2" charset="2"/>
                        <a:buChar char="Ø"/>
                      </a:pPr>
                      <a:r>
                        <a:rPr lang="en-GB" sz="1200" b="0" dirty="0">
                          <a:latin typeface="Sassoon Primary Std" panose="020B0503020103030203" pitchFamily="34" charset="0"/>
                        </a:rPr>
                        <a:t> Second tier: ordinary citizens</a:t>
                      </a:r>
                    </a:p>
                    <a:p>
                      <a:pPr marL="171450" indent="-171450">
                        <a:buFont typeface="Wingdings" panose="05000000000000000000" pitchFamily="2" charset="2"/>
                        <a:buChar char="Ø"/>
                      </a:pPr>
                      <a:r>
                        <a:rPr lang="en-GB" sz="1200" b="0" dirty="0">
                          <a:latin typeface="Sassoon Primary Std" panose="020B0503020103030203" pitchFamily="34" charset="0"/>
                        </a:rPr>
                        <a:t> Third tier: women, slaves and the poor</a:t>
                      </a:r>
                    </a:p>
                    <a:p>
                      <a:pPr marL="171450" indent="-171450">
                        <a:buFont typeface="Arial" panose="020B0604020202020204" pitchFamily="34" charset="0"/>
                        <a:buChar char="•"/>
                      </a:pPr>
                      <a:r>
                        <a:rPr lang="en-GB" sz="1200" b="0" dirty="0">
                          <a:latin typeface="Sassoon Primary Std" panose="020B0503020103030203" pitchFamily="34" charset="0"/>
                        </a:rPr>
                        <a:t>Archers stood by arena to shoot animals which threatened spectators</a:t>
                      </a:r>
                    </a:p>
                    <a:p>
                      <a:pPr marL="171450" indent="-171450">
                        <a:buFont typeface="Arial" panose="020B0604020202020204" pitchFamily="34" charset="0"/>
                        <a:buChar char="•"/>
                      </a:pPr>
                      <a:r>
                        <a:rPr lang="en-GB" sz="1200" b="0" dirty="0">
                          <a:latin typeface="Sassoon Primary Std" panose="020B0503020103030203" pitchFamily="34" charset="0"/>
                        </a:rPr>
                        <a:t>Network of tunnels, cages and lifts under the arena. Animals held in these and sent out through trapdoors</a:t>
                      </a:r>
                    </a:p>
                    <a:p>
                      <a:pPr marL="171450" indent="-171450">
                        <a:buFont typeface="Arial" panose="020B0604020202020204" pitchFamily="34" charset="0"/>
                        <a:buChar char="•"/>
                      </a:pPr>
                      <a:r>
                        <a:rPr lang="en-GB" sz="1200" b="0" dirty="0">
                          <a:latin typeface="Sassoon Primary Std" panose="020B0503020103030203" pitchFamily="34" charset="0"/>
                        </a:rPr>
                        <a:t>Underground area linked to a point outside the stadium so that spectators would be surprised by the animals</a:t>
                      </a:r>
                    </a:p>
                    <a:p>
                      <a:pPr marL="0" indent="0">
                        <a:buFont typeface="Arial" panose="020B0604020202020204" pitchFamily="34" charset="0"/>
                        <a:buNone/>
                      </a:pPr>
                      <a:endParaRPr lang="en-GB" sz="1200" b="1" dirty="0">
                        <a:latin typeface="Sassoon Primary Std" panose="020B0503020103030203" pitchFamily="34" charset="0"/>
                      </a:endParaRPr>
                    </a:p>
                  </a:txBody>
                  <a:tcPr/>
                </a:tc>
                <a:extLst>
                  <a:ext uri="{0D108BD9-81ED-4DB2-BD59-A6C34878D82A}">
                    <a16:rowId xmlns:a16="http://schemas.microsoft.com/office/drawing/2014/main" val="50762039"/>
                  </a:ext>
                </a:extLst>
              </a:tr>
            </a:tbl>
          </a:graphicData>
        </a:graphic>
      </p:graphicFrame>
    </p:spTree>
    <p:extLst>
      <p:ext uri="{BB962C8B-B14F-4D97-AF65-F5344CB8AC3E}">
        <p14:creationId xmlns:p14="http://schemas.microsoft.com/office/powerpoint/2010/main" val="31504941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7B12-D172-4367-B336-C701B6D7456B}"/>
              </a:ext>
            </a:extLst>
          </p:cNvPr>
          <p:cNvSpPr>
            <a:spLocks noGrp="1"/>
          </p:cNvSpPr>
          <p:nvPr>
            <p:ph type="title"/>
          </p:nvPr>
        </p:nvSpPr>
        <p:spPr/>
        <p:txBody>
          <a:bodyPr/>
          <a:lstStyle/>
          <a:p>
            <a:r>
              <a:rPr lang="en-GB" dirty="0"/>
              <a:t>Satire 2.2- Key theme: Simple living</a:t>
            </a:r>
          </a:p>
        </p:txBody>
      </p:sp>
      <p:sp>
        <p:nvSpPr>
          <p:cNvPr id="3" name="Content Placeholder 2">
            <a:extLst>
              <a:ext uri="{FF2B5EF4-FFF2-40B4-BE49-F238E27FC236}">
                <a16:creationId xmlns:a16="http://schemas.microsoft.com/office/drawing/2014/main" id="{73200705-8529-4F9D-952E-ABCAFEF967B3}"/>
              </a:ext>
            </a:extLst>
          </p:cNvPr>
          <p:cNvSpPr>
            <a:spLocks noGrp="1"/>
          </p:cNvSpPr>
          <p:nvPr>
            <p:ph idx="1"/>
          </p:nvPr>
        </p:nvSpPr>
        <p:spPr>
          <a:xfrm>
            <a:off x="622443" y="1445480"/>
            <a:ext cx="10515600" cy="2273765"/>
          </a:xfrm>
        </p:spPr>
        <p:txBody>
          <a:bodyPr>
            <a:normAutofit/>
          </a:bodyPr>
          <a:lstStyle/>
          <a:p>
            <a:pPr marL="0" indent="0">
              <a:buNone/>
            </a:pPr>
            <a:r>
              <a:rPr lang="en-GB" dirty="0"/>
              <a:t>In this poem, Horace stresses the need to live a simple life of moderation. He says that his readers should reject the idea of eating ridiculously fancy and trendy food often, and also rejects the idea that you should only ever eat disgusting foods to make a point about how you are stopping yourself from taking pleasure in food. </a:t>
            </a:r>
          </a:p>
          <a:p>
            <a:pPr marL="0" indent="0">
              <a:buNone/>
            </a:pPr>
            <a:endParaRPr lang="en-GB" b="1" dirty="0"/>
          </a:p>
        </p:txBody>
      </p:sp>
      <p:pic>
        <p:nvPicPr>
          <p:cNvPr id="1026" name="Picture 2" descr="Stage 02">
            <a:extLst>
              <a:ext uri="{FF2B5EF4-FFF2-40B4-BE49-F238E27FC236}">
                <a16:creationId xmlns:a16="http://schemas.microsoft.com/office/drawing/2014/main" id="{E8AF74D7-4912-4660-97DD-DDFCFE44A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106" y="3817930"/>
            <a:ext cx="2925031" cy="2651814"/>
          </a:xfrm>
          <a:prstGeom prst="rect">
            <a:avLst/>
          </a:prstGeom>
          <a:noFill/>
          <a:extLst>
            <a:ext uri="{909E8E84-426E-40DD-AFC4-6F175D3DCCD1}">
              <a14:hiddenFill xmlns:a14="http://schemas.microsoft.com/office/drawing/2010/main">
                <a:solidFill>
                  <a:srgbClr val="FFFFFF"/>
                </a:solidFill>
              </a14:hiddenFill>
            </a:ext>
          </a:extLst>
        </p:spPr>
      </p:pic>
      <p:sp>
        <p:nvSpPr>
          <p:cNvPr id="4" name="Multiplication Sign 3">
            <a:extLst>
              <a:ext uri="{FF2B5EF4-FFF2-40B4-BE49-F238E27FC236}">
                <a16:creationId xmlns:a16="http://schemas.microsoft.com/office/drawing/2014/main" id="{0CEA0B05-F178-40F6-BB10-83FB7F0B9279}"/>
              </a:ext>
            </a:extLst>
          </p:cNvPr>
          <p:cNvSpPr/>
          <p:nvPr/>
        </p:nvSpPr>
        <p:spPr>
          <a:xfrm>
            <a:off x="1986498" y="3146103"/>
            <a:ext cx="2925031" cy="2441910"/>
          </a:xfrm>
          <a:prstGeom prst="mathMultiply">
            <a:avLst>
              <a:gd name="adj1" fmla="val 542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172,294 Bread And Salt Images, Stock Photos &amp; Vectors | Shutterstock">
            <a:extLst>
              <a:ext uri="{FF2B5EF4-FFF2-40B4-BE49-F238E27FC236}">
                <a16:creationId xmlns:a16="http://schemas.microsoft.com/office/drawing/2014/main" id="{9EEBAF3A-6F1C-4194-87BF-16A64B008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287" y="4106344"/>
            <a:ext cx="3443607" cy="2469001"/>
          </a:xfrm>
          <a:prstGeom prst="rect">
            <a:avLst/>
          </a:prstGeom>
          <a:noFill/>
          <a:extLst>
            <a:ext uri="{909E8E84-426E-40DD-AFC4-6F175D3DCCD1}">
              <a14:hiddenFill xmlns:a14="http://schemas.microsoft.com/office/drawing/2010/main">
                <a:solidFill>
                  <a:srgbClr val="FFFFFF"/>
                </a:solidFill>
              </a14:hiddenFill>
            </a:ext>
          </a:extLst>
        </p:spPr>
      </p:pic>
      <p:sp>
        <p:nvSpPr>
          <p:cNvPr id="5" name="Smiley Face 4">
            <a:extLst>
              <a:ext uri="{FF2B5EF4-FFF2-40B4-BE49-F238E27FC236}">
                <a16:creationId xmlns:a16="http://schemas.microsoft.com/office/drawing/2014/main" id="{78ACBB7B-AC34-420B-9897-6D19A2FEAF95}"/>
              </a:ext>
            </a:extLst>
          </p:cNvPr>
          <p:cNvSpPr/>
          <p:nvPr/>
        </p:nvSpPr>
        <p:spPr>
          <a:xfrm>
            <a:off x="9082355" y="4202130"/>
            <a:ext cx="1123147" cy="1210390"/>
          </a:xfrm>
          <a:prstGeom prst="smileyFac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7057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7B12-D172-4367-B336-C701B6D7456B}"/>
              </a:ext>
            </a:extLst>
          </p:cNvPr>
          <p:cNvSpPr>
            <a:spLocks noGrp="1"/>
          </p:cNvSpPr>
          <p:nvPr>
            <p:ph type="title"/>
          </p:nvPr>
        </p:nvSpPr>
        <p:spPr/>
        <p:txBody>
          <a:bodyPr/>
          <a:lstStyle/>
          <a:p>
            <a:r>
              <a:rPr lang="en-GB" dirty="0"/>
              <a:t>Satire 2.2- Key theme: Epicureanism</a:t>
            </a:r>
          </a:p>
        </p:txBody>
      </p:sp>
      <p:sp>
        <p:nvSpPr>
          <p:cNvPr id="3" name="Content Placeholder 2">
            <a:extLst>
              <a:ext uri="{FF2B5EF4-FFF2-40B4-BE49-F238E27FC236}">
                <a16:creationId xmlns:a16="http://schemas.microsoft.com/office/drawing/2014/main" id="{73200705-8529-4F9D-952E-ABCAFEF967B3}"/>
              </a:ext>
            </a:extLst>
          </p:cNvPr>
          <p:cNvSpPr>
            <a:spLocks noGrp="1"/>
          </p:cNvSpPr>
          <p:nvPr>
            <p:ph idx="1"/>
          </p:nvPr>
        </p:nvSpPr>
        <p:spPr>
          <a:xfrm>
            <a:off x="622443" y="1445480"/>
            <a:ext cx="10515600" cy="2273765"/>
          </a:xfrm>
        </p:spPr>
        <p:txBody>
          <a:bodyPr>
            <a:normAutofit lnSpcReduction="10000"/>
          </a:bodyPr>
          <a:lstStyle/>
          <a:p>
            <a:pPr marL="0" indent="0">
              <a:buNone/>
            </a:pPr>
            <a:r>
              <a:rPr lang="en-GB" dirty="0"/>
              <a:t>Epicureanism is a philosophy which views a life without pain as the perfect life. Epicureans will try to live as simply as possible, believing that simple lives avoid pain and worry. The goal of epicureanism is to remove pain from your life by avoiding extreme behaviours. Epicureans also believe that good friendships are a source of great happiness, and so will make sure to spend plenty of time with friends. </a:t>
            </a:r>
          </a:p>
          <a:p>
            <a:pPr marL="0" indent="0">
              <a:buNone/>
            </a:pPr>
            <a:endParaRPr lang="en-GB" b="1" dirty="0"/>
          </a:p>
        </p:txBody>
      </p:sp>
      <p:pic>
        <p:nvPicPr>
          <p:cNvPr id="2050" name="Picture 2" descr="Epicureanism: Use Epicurean Philosophy to Find Happiness">
            <a:extLst>
              <a:ext uri="{FF2B5EF4-FFF2-40B4-BE49-F238E27FC236}">
                <a16:creationId xmlns:a16="http://schemas.microsoft.com/office/drawing/2014/main" id="{F1F6077A-521E-4A6B-94E1-58A725141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751" y="3668910"/>
            <a:ext cx="4235948" cy="282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3106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7B12-D172-4367-B336-C701B6D7456B}"/>
              </a:ext>
            </a:extLst>
          </p:cNvPr>
          <p:cNvSpPr>
            <a:spLocks noGrp="1"/>
          </p:cNvSpPr>
          <p:nvPr>
            <p:ph type="title"/>
          </p:nvPr>
        </p:nvSpPr>
        <p:spPr/>
        <p:txBody>
          <a:bodyPr/>
          <a:lstStyle/>
          <a:p>
            <a:r>
              <a:rPr lang="en-GB" dirty="0"/>
              <a:t>Satire 2.2- Key theme: Food</a:t>
            </a:r>
          </a:p>
        </p:txBody>
      </p:sp>
      <p:sp>
        <p:nvSpPr>
          <p:cNvPr id="3" name="Content Placeholder 2">
            <a:extLst>
              <a:ext uri="{FF2B5EF4-FFF2-40B4-BE49-F238E27FC236}">
                <a16:creationId xmlns:a16="http://schemas.microsoft.com/office/drawing/2014/main" id="{73200705-8529-4F9D-952E-ABCAFEF967B3}"/>
              </a:ext>
            </a:extLst>
          </p:cNvPr>
          <p:cNvSpPr>
            <a:spLocks noGrp="1"/>
          </p:cNvSpPr>
          <p:nvPr>
            <p:ph idx="1"/>
          </p:nvPr>
        </p:nvSpPr>
        <p:spPr>
          <a:xfrm>
            <a:off x="622443" y="1445480"/>
            <a:ext cx="10515600" cy="2273765"/>
          </a:xfrm>
        </p:spPr>
        <p:txBody>
          <a:bodyPr>
            <a:normAutofit fontScale="85000" lnSpcReduction="10000"/>
          </a:bodyPr>
          <a:lstStyle/>
          <a:p>
            <a:pPr marL="0" indent="0">
              <a:buNone/>
            </a:pPr>
            <a:r>
              <a:rPr lang="en-GB" dirty="0"/>
              <a:t>Horace saw extreme behaviours at Roman banquets, at which hosts tried to outdo one another to serve fancy and fashionable dishes. Horace notes that these sorts of foods do not actually make you happy. He notes that expensive, unusual and fancy foods like those found at Roman dinner parties would sometimes make their eater feel ill, and that even with less unusual food it was common for guests to eat more than their fill, leaving them feeling ill afterwards. Once they felt ill, people would just end up eating bitter, medicinal food to make themselves feel better!</a:t>
            </a:r>
          </a:p>
          <a:p>
            <a:pPr marL="0" indent="0">
              <a:buNone/>
            </a:pPr>
            <a:endParaRPr lang="en-GB" b="1" dirty="0"/>
          </a:p>
        </p:txBody>
      </p:sp>
      <p:pic>
        <p:nvPicPr>
          <p:cNvPr id="3074" name="Picture 2" descr="Reasons why you may feel sick after eating – and what to do about it -  National | Globalnews.ca">
            <a:extLst>
              <a:ext uri="{FF2B5EF4-FFF2-40B4-BE49-F238E27FC236}">
                <a16:creationId xmlns:a16="http://schemas.microsoft.com/office/drawing/2014/main" id="{34897F51-1FAD-4285-A4E8-4419972D4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6811" y="3613543"/>
            <a:ext cx="4326864" cy="287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7906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7B12-D172-4367-B336-C701B6D7456B}"/>
              </a:ext>
            </a:extLst>
          </p:cNvPr>
          <p:cNvSpPr>
            <a:spLocks noGrp="1"/>
          </p:cNvSpPr>
          <p:nvPr>
            <p:ph type="title"/>
          </p:nvPr>
        </p:nvSpPr>
        <p:spPr/>
        <p:txBody>
          <a:bodyPr/>
          <a:lstStyle/>
          <a:p>
            <a:r>
              <a:rPr lang="en-GB" dirty="0"/>
              <a:t>Satire 2.2- Key theme: A good host</a:t>
            </a:r>
          </a:p>
        </p:txBody>
      </p:sp>
      <p:sp>
        <p:nvSpPr>
          <p:cNvPr id="6" name="TextBox 5">
            <a:extLst>
              <a:ext uri="{FF2B5EF4-FFF2-40B4-BE49-F238E27FC236}">
                <a16:creationId xmlns:a16="http://schemas.microsoft.com/office/drawing/2014/main" id="{91A5E287-204C-492B-913B-37D4E98DFE51}"/>
              </a:ext>
            </a:extLst>
          </p:cNvPr>
          <p:cNvSpPr txBox="1"/>
          <p:nvPr/>
        </p:nvSpPr>
        <p:spPr>
          <a:xfrm>
            <a:off x="838200" y="1690688"/>
            <a:ext cx="10048125" cy="2246769"/>
          </a:xfrm>
          <a:prstGeom prst="rect">
            <a:avLst/>
          </a:prstGeom>
          <a:noFill/>
        </p:spPr>
        <p:txBody>
          <a:bodyPr wrap="square">
            <a:spAutoFit/>
          </a:bodyPr>
          <a:lstStyle/>
          <a:p>
            <a:r>
              <a:rPr lang="en-GB" sz="2800" dirty="0"/>
              <a:t>Horace suggests that a good host should put out nice (and sometimes fancy) food for their guests and should make them feel welcome. He says you should definitely not deliberately serve disgusting food and drink to your guests just to show off how simple you are!</a:t>
            </a:r>
            <a:endParaRPr lang="en-GB" sz="2800" b="1" dirty="0"/>
          </a:p>
        </p:txBody>
      </p:sp>
      <p:pic>
        <p:nvPicPr>
          <p:cNvPr id="4098" name="Picture 2" descr="Mold, fungus stock photo. Image of wine, increase, fungus - 61629716">
            <a:extLst>
              <a:ext uri="{FF2B5EF4-FFF2-40B4-BE49-F238E27FC236}">
                <a16:creationId xmlns:a16="http://schemas.microsoft.com/office/drawing/2014/main" id="{C5F9B43B-57DF-4BF6-8F82-7076BA4C2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099" y="4020007"/>
            <a:ext cx="1838325" cy="2486025"/>
          </a:xfrm>
          <a:prstGeom prst="rect">
            <a:avLst/>
          </a:prstGeom>
          <a:noFill/>
          <a:extLst>
            <a:ext uri="{909E8E84-426E-40DD-AFC4-6F175D3DCCD1}">
              <a14:hiddenFill xmlns:a14="http://schemas.microsoft.com/office/drawing/2010/main">
                <a:solidFill>
                  <a:srgbClr val="FFFFFF"/>
                </a:solidFill>
              </a14:hiddenFill>
            </a:ext>
          </a:extLst>
        </p:spPr>
      </p:pic>
      <p:sp>
        <p:nvSpPr>
          <p:cNvPr id="8" name="Multiplication Sign 7">
            <a:extLst>
              <a:ext uri="{FF2B5EF4-FFF2-40B4-BE49-F238E27FC236}">
                <a16:creationId xmlns:a16="http://schemas.microsoft.com/office/drawing/2014/main" id="{A7C7101A-F274-4620-8542-5279E0920B54}"/>
              </a:ext>
            </a:extLst>
          </p:cNvPr>
          <p:cNvSpPr/>
          <p:nvPr/>
        </p:nvSpPr>
        <p:spPr>
          <a:xfrm>
            <a:off x="4458984" y="4335075"/>
            <a:ext cx="2578814" cy="2116476"/>
          </a:xfrm>
          <a:prstGeom prst="mathMultiply">
            <a:avLst>
              <a:gd name="adj1" fmla="val 436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85693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7B12-D172-4367-B336-C701B6D7456B}"/>
              </a:ext>
            </a:extLst>
          </p:cNvPr>
          <p:cNvSpPr>
            <a:spLocks noGrp="1"/>
          </p:cNvSpPr>
          <p:nvPr>
            <p:ph type="title"/>
          </p:nvPr>
        </p:nvSpPr>
        <p:spPr>
          <a:xfrm>
            <a:off x="838199" y="31837"/>
            <a:ext cx="10515600" cy="816403"/>
          </a:xfrm>
        </p:spPr>
        <p:txBody>
          <a:bodyPr>
            <a:normAutofit/>
          </a:bodyPr>
          <a:lstStyle/>
          <a:p>
            <a:r>
              <a:rPr lang="en-GB" sz="3600" dirty="0"/>
              <a:t>Satire 2.2- Key theme: The country and the city</a:t>
            </a:r>
          </a:p>
        </p:txBody>
      </p:sp>
      <p:sp>
        <p:nvSpPr>
          <p:cNvPr id="6" name="TextBox 5">
            <a:extLst>
              <a:ext uri="{FF2B5EF4-FFF2-40B4-BE49-F238E27FC236}">
                <a16:creationId xmlns:a16="http://schemas.microsoft.com/office/drawing/2014/main" id="{91A5E287-204C-492B-913B-37D4E98DFE51}"/>
              </a:ext>
            </a:extLst>
          </p:cNvPr>
          <p:cNvSpPr txBox="1"/>
          <p:nvPr/>
        </p:nvSpPr>
        <p:spPr>
          <a:xfrm>
            <a:off x="121576" y="724917"/>
            <a:ext cx="11948845" cy="4154984"/>
          </a:xfrm>
          <a:prstGeom prst="rect">
            <a:avLst/>
          </a:prstGeom>
          <a:noFill/>
        </p:spPr>
        <p:txBody>
          <a:bodyPr wrap="square">
            <a:spAutoFit/>
          </a:bodyPr>
          <a:lstStyle/>
          <a:p>
            <a:r>
              <a:rPr lang="en-GB" sz="2400" dirty="0"/>
              <a:t>Horace talks about how he learned about living simply from a man called </a:t>
            </a:r>
            <a:r>
              <a:rPr lang="en-GB" sz="2400" dirty="0" err="1"/>
              <a:t>Ofellus</a:t>
            </a:r>
            <a:r>
              <a:rPr lang="en-GB" sz="2400" dirty="0"/>
              <a:t>. </a:t>
            </a:r>
            <a:r>
              <a:rPr lang="en-GB" sz="2400" dirty="0" err="1"/>
              <a:t>Ofellus</a:t>
            </a:r>
            <a:r>
              <a:rPr lang="en-GB" sz="2400" dirty="0"/>
              <a:t> is a farmer who works on a small amount of land (now renting it, but he was once the owner of it). He is described as an ‘“idiot” savant’- a genius who, because he is from the countryside, is looked down upon by the educated elite (i.e. Horace’s readers). However, Horace tells his readers to listen to the like of </a:t>
            </a:r>
            <a:r>
              <a:rPr lang="en-GB" sz="2400" dirty="0" err="1"/>
              <a:t>Ofellus</a:t>
            </a:r>
            <a:r>
              <a:rPr lang="en-GB" sz="2400" dirty="0"/>
              <a:t> who, in spite of his simple life and recent bad luck, is happy with his life. Through this poem, we are given some idea about how the city folk of Rome might have looked down on those from the countryside. We should remember also that Horace was originally from the countryside- he therefore appears to be saying that his readers should not write him off either for being from the countryside like </a:t>
            </a:r>
            <a:r>
              <a:rPr lang="en-GB" sz="2400" dirty="0" err="1"/>
              <a:t>Ofellus</a:t>
            </a:r>
            <a:r>
              <a:rPr lang="en-GB" sz="2400" dirty="0"/>
              <a:t>! Horace seems to want us to realise that living in the countryside naturally means living a simpler and, therefore, happier life. </a:t>
            </a:r>
            <a:endParaRPr lang="en-GB" sz="2400" b="1" dirty="0"/>
          </a:p>
        </p:txBody>
      </p:sp>
      <p:pic>
        <p:nvPicPr>
          <p:cNvPr id="5122" name="Picture 2" descr="Ancient Roman Farmer in Traditional Clothes with Cows Editorial Image -  Image of giulia, ancient: 119398780">
            <a:extLst>
              <a:ext uri="{FF2B5EF4-FFF2-40B4-BE49-F238E27FC236}">
                <a16:creationId xmlns:a16="http://schemas.microsoft.com/office/drawing/2014/main" id="{34641B9C-A777-42F5-9192-F5D794018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666" y="4521136"/>
            <a:ext cx="3463838" cy="2305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5813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391C-244B-4900-ADA3-3E6CF5CB0A76}"/>
              </a:ext>
            </a:extLst>
          </p:cNvPr>
          <p:cNvSpPr>
            <a:spLocks noGrp="1"/>
          </p:cNvSpPr>
          <p:nvPr>
            <p:ph type="title"/>
          </p:nvPr>
        </p:nvSpPr>
        <p:spPr>
          <a:xfrm>
            <a:off x="838200" y="365126"/>
            <a:ext cx="10515600" cy="467082"/>
          </a:xfrm>
        </p:spPr>
        <p:txBody>
          <a:bodyPr>
            <a:normAutofit fontScale="90000"/>
          </a:bodyPr>
          <a:lstStyle/>
          <a:p>
            <a:r>
              <a:rPr lang="en-GB" sz="3200" b="1" dirty="0"/>
              <a:t>Satire 2.2: Characters</a:t>
            </a:r>
          </a:p>
        </p:txBody>
      </p:sp>
      <p:sp>
        <p:nvSpPr>
          <p:cNvPr id="3" name="Content Placeholder 2">
            <a:extLst>
              <a:ext uri="{FF2B5EF4-FFF2-40B4-BE49-F238E27FC236}">
                <a16:creationId xmlns:a16="http://schemas.microsoft.com/office/drawing/2014/main" id="{80847222-BB7B-45D2-90AB-3ACD6E21F643}"/>
              </a:ext>
            </a:extLst>
          </p:cNvPr>
          <p:cNvSpPr>
            <a:spLocks noGrp="1"/>
          </p:cNvSpPr>
          <p:nvPr>
            <p:ph idx="1"/>
          </p:nvPr>
        </p:nvSpPr>
        <p:spPr>
          <a:xfrm>
            <a:off x="328772" y="1068512"/>
            <a:ext cx="11025028" cy="5681608"/>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indent="0">
              <a:buNone/>
            </a:pPr>
            <a:r>
              <a:rPr lang="en-GB" sz="3300" b="1" dirty="0"/>
              <a:t>Horace- </a:t>
            </a:r>
            <a:r>
              <a:rPr lang="en-GB" sz="3300" dirty="0"/>
              <a:t>Horace is the narrator of the poem and is framed speaking to somebody who he does not name. He appears to be talking before a banquet. </a:t>
            </a:r>
          </a:p>
          <a:p>
            <a:pPr marL="0" indent="0">
              <a:buNone/>
            </a:pPr>
            <a:r>
              <a:rPr lang="en-GB" sz="3300" b="1" dirty="0"/>
              <a:t>Horace’s listener- </a:t>
            </a:r>
            <a:r>
              <a:rPr lang="en-GB" sz="3300" dirty="0"/>
              <a:t>There is at least one person who Horace is talking to. We do not here them speak other than when Horace says what he guesses they are thinking. </a:t>
            </a:r>
          </a:p>
          <a:p>
            <a:pPr marL="0" indent="0">
              <a:buNone/>
            </a:pPr>
            <a:r>
              <a:rPr lang="en-GB" sz="3300" b="1" dirty="0" err="1"/>
              <a:t>Ofellus</a:t>
            </a:r>
            <a:r>
              <a:rPr lang="en-GB" sz="3300" b="1" dirty="0"/>
              <a:t>- </a:t>
            </a:r>
            <a:r>
              <a:rPr lang="en-GB" sz="3300" dirty="0"/>
              <a:t>The small-time farmer who Horace learned about simple living off. </a:t>
            </a:r>
            <a:r>
              <a:rPr lang="en-GB" sz="3300" dirty="0" err="1"/>
              <a:t>Ofellus</a:t>
            </a:r>
            <a:r>
              <a:rPr lang="en-GB" sz="3300" dirty="0"/>
              <a:t> could be a stand-in for Horace’s father, who did own a farm, or Horace himself, who inherited his father’s farm until he had it confiscated by Octavian, Antony and Lepidus (just as </a:t>
            </a:r>
            <a:r>
              <a:rPr lang="en-GB" sz="3300" dirty="0" err="1"/>
              <a:t>Ofellus</a:t>
            </a:r>
            <a:r>
              <a:rPr lang="en-GB" sz="3300" dirty="0"/>
              <a:t> lost his land to someone else). It is likely that </a:t>
            </a:r>
            <a:r>
              <a:rPr lang="en-GB" sz="3300" dirty="0" err="1"/>
              <a:t>Ofellus</a:t>
            </a:r>
            <a:r>
              <a:rPr lang="en-GB" sz="3300" dirty="0"/>
              <a:t> was intended to represent a mixture of both. His name means ‘small mouthful’, highlighting the fact that </a:t>
            </a:r>
            <a:r>
              <a:rPr lang="en-GB" sz="3300" dirty="0" err="1"/>
              <a:t>Ofellus</a:t>
            </a:r>
            <a:r>
              <a:rPr lang="en-GB" sz="3300" dirty="0"/>
              <a:t> only eats what he needs to. </a:t>
            </a:r>
          </a:p>
          <a:p>
            <a:pPr marL="0" indent="0">
              <a:buNone/>
            </a:pPr>
            <a:r>
              <a:rPr lang="en-GB" sz="3300" b="1" dirty="0" err="1"/>
              <a:t>Avidienus</a:t>
            </a:r>
            <a:r>
              <a:rPr lang="en-GB" sz="3300" b="1" dirty="0"/>
              <a:t>- </a:t>
            </a:r>
            <a:r>
              <a:rPr lang="en-GB" sz="3300" dirty="0"/>
              <a:t>Horace takes time to tell us about </a:t>
            </a:r>
            <a:r>
              <a:rPr lang="en-GB" sz="3300" dirty="0" err="1"/>
              <a:t>Avidienus</a:t>
            </a:r>
            <a:r>
              <a:rPr lang="en-GB" sz="3300" dirty="0"/>
              <a:t>, a mean man who only eats five-year old olives and cornels (tiny berries) from the woods and brings sour wine and olive oil which stinks with him to weddings and birthdays. His behaviour is extreme and ridiculous, intended to parody people who deliberately serve food and drink of poor quality to make a point about the fact they are living simply. In reality, Horace suggests, these people aren’t living simply- they are just living a different sort of extreme life. </a:t>
            </a:r>
            <a:endParaRPr lang="en-GB" sz="3300" b="1" dirty="0"/>
          </a:p>
          <a:p>
            <a:pPr marL="0" indent="0">
              <a:buNone/>
            </a:pPr>
            <a:endParaRPr lang="en-GB" b="1" dirty="0"/>
          </a:p>
        </p:txBody>
      </p:sp>
    </p:spTree>
    <p:extLst>
      <p:ext uri="{BB962C8B-B14F-4D97-AF65-F5344CB8AC3E}">
        <p14:creationId xmlns:p14="http://schemas.microsoft.com/office/powerpoint/2010/main" val="40873055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p:txBody>
          <a:bodyPr/>
          <a:lstStyle/>
          <a:p>
            <a:r>
              <a:rPr lang="en-GB" dirty="0"/>
              <a:t>Satire 2.2: Introduction (lines 1-9)</a:t>
            </a:r>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260279" y="1556732"/>
            <a:ext cx="11671442" cy="4936143"/>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r>
              <a:rPr lang="en-GB" sz="3000" dirty="0"/>
              <a:t>The poem’s theme is introduced: how good and happy a simple life can be. </a:t>
            </a:r>
          </a:p>
          <a:p>
            <a:r>
              <a:rPr lang="en-GB" sz="3000" dirty="0"/>
              <a:t>We hear about how </a:t>
            </a:r>
            <a:r>
              <a:rPr lang="en-GB" sz="3000" dirty="0" err="1"/>
              <a:t>Ofellus</a:t>
            </a:r>
            <a:r>
              <a:rPr lang="en-GB" sz="3000" dirty="0"/>
              <a:t>, the ‘‘idiot’ savant’ (i.e. the genius who the Roman elite will refuse to listen to because of where he is from) taught Horace about simple life. Horace is here telling his audience not to ignore his words of advice just because he is from the countryside! He might also be saying that his father, a freedman who lived in the countryside, taught him about simple living (although remember that his father was rich enough to afford to send Horace to school in Rome). </a:t>
            </a:r>
          </a:p>
          <a:p>
            <a:r>
              <a:rPr lang="en-GB" sz="3000" dirty="0"/>
              <a:t>Horace reveals that he is talking to someone at a banquet and wants to talk about simple living before the person he is talking to is distracted by fancy-looking food and ignores his advice</a:t>
            </a:r>
            <a:r>
              <a:rPr lang="en-GB" sz="3600" dirty="0"/>
              <a:t>. </a:t>
            </a:r>
          </a:p>
          <a:p>
            <a:endParaRPr lang="en-GB" sz="3600" dirty="0"/>
          </a:p>
        </p:txBody>
      </p:sp>
    </p:spTree>
    <p:extLst>
      <p:ext uri="{BB962C8B-B14F-4D97-AF65-F5344CB8AC3E}">
        <p14:creationId xmlns:p14="http://schemas.microsoft.com/office/powerpoint/2010/main" val="17064273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p:txBody>
          <a:bodyPr/>
          <a:lstStyle/>
          <a:p>
            <a:r>
              <a:rPr lang="en-GB" dirty="0"/>
              <a:t>Satire 2.2: </a:t>
            </a:r>
            <a:r>
              <a:rPr lang="en-GB" b="1" dirty="0"/>
              <a:t>When food tastes best </a:t>
            </a:r>
            <a:r>
              <a:rPr lang="en-GB" dirty="0"/>
              <a:t>(lines 9-22)</a:t>
            </a:r>
            <a:endParaRPr lang="en-GB"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260279" y="1556732"/>
            <a:ext cx="11671442" cy="4936143"/>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sz="3000" dirty="0"/>
              <a:t>Horace tells us that there is no way that anybody would actually care about eating only fancy food if they were actually hungry. </a:t>
            </a:r>
          </a:p>
          <a:p>
            <a:r>
              <a:rPr lang="en-GB" sz="3000" dirty="0"/>
              <a:t>Horace encourages his readers to exercise before eating, as their hunger afterwards will show them that simple food, like bread and salt, is enough to make them happy. He says that nobody would only demand fancy and trendy food if they were actually hungry. </a:t>
            </a:r>
          </a:p>
          <a:p>
            <a:r>
              <a:rPr lang="en-GB" sz="3000" dirty="0"/>
              <a:t>Horace adds that it is down to the eater to make their food taste good since, if they are hungry after exercising, then even bread and salt will taste delicious. </a:t>
            </a:r>
          </a:p>
          <a:p>
            <a:r>
              <a:rPr lang="en-GB" sz="3000" dirty="0"/>
              <a:t>It is pointed out that, if you have overeaten to the point that you are ‘bloated’ (i.e. filled up with air to the point your belly has swollen, possibly painfully due to the wind being trapped) then you aren’t going to be able to enjoy your food, no matter how expensive or trendy it is. </a:t>
            </a:r>
          </a:p>
          <a:p>
            <a:endParaRPr lang="en-GB" sz="3600" dirty="0"/>
          </a:p>
        </p:txBody>
      </p:sp>
    </p:spTree>
    <p:extLst>
      <p:ext uri="{BB962C8B-B14F-4D97-AF65-F5344CB8AC3E}">
        <p14:creationId xmlns:p14="http://schemas.microsoft.com/office/powerpoint/2010/main" val="1691101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a:xfrm>
            <a:off x="838200" y="365125"/>
            <a:ext cx="10515600" cy="549275"/>
          </a:xfrm>
        </p:spPr>
        <p:txBody>
          <a:bodyPr>
            <a:normAutofit/>
          </a:bodyPr>
          <a:lstStyle/>
          <a:p>
            <a:r>
              <a:rPr lang="en-GB" sz="3200" dirty="0"/>
              <a:t>Satire 2.2: </a:t>
            </a:r>
            <a:r>
              <a:rPr lang="en-GB" sz="3200" b="1" dirty="0"/>
              <a:t>Why expensive food is pointless </a:t>
            </a:r>
            <a:r>
              <a:rPr lang="en-GB" sz="3200" dirty="0"/>
              <a:t>(lines 23-37)</a:t>
            </a:r>
            <a:endParaRPr lang="en-GB" sz="3200"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260279" y="996594"/>
            <a:ext cx="11671442" cy="557847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r>
              <a:rPr lang="en-GB" sz="3000" dirty="0"/>
              <a:t>Horace uses peacock as an example of a food served at banquets for its appearance rather than its taste or whether it will fill you up. Hosts will show the peacock off with its many-coloured tail feathers still in place, but Horace sees no point in this since you can’t eat them! Also, the feathers look nicer on a living peacock anyway!</a:t>
            </a:r>
          </a:p>
          <a:p>
            <a:r>
              <a:rPr lang="en-GB" sz="3000" dirty="0"/>
              <a:t>He moves on to point out that there is no way for a guest to check whether his food comes from the place his host claims. Certain food was regarded as fancier and trendier (and therefore more expensive to buy) if it came from certain places (this idea still exists today), but Horace reminds us that a host could just lie about this, since the food’s taste doesn’t change because of where it has come from. </a:t>
            </a:r>
          </a:p>
        </p:txBody>
      </p:sp>
    </p:spTree>
    <p:extLst>
      <p:ext uri="{BB962C8B-B14F-4D97-AF65-F5344CB8AC3E}">
        <p14:creationId xmlns:p14="http://schemas.microsoft.com/office/powerpoint/2010/main" val="4973274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a:xfrm>
            <a:off x="838200" y="365125"/>
            <a:ext cx="10515600" cy="549275"/>
          </a:xfrm>
        </p:spPr>
        <p:txBody>
          <a:bodyPr>
            <a:normAutofit/>
          </a:bodyPr>
          <a:lstStyle/>
          <a:p>
            <a:r>
              <a:rPr lang="en-GB" sz="3200" dirty="0"/>
              <a:t>Satire 2.2: </a:t>
            </a:r>
            <a:r>
              <a:rPr lang="en-GB" sz="3200" b="1" dirty="0"/>
              <a:t>The pointlessness of large portions </a:t>
            </a:r>
            <a:r>
              <a:rPr lang="en-GB" sz="3200" dirty="0"/>
              <a:t>(lines 38-46)</a:t>
            </a:r>
            <a:endParaRPr lang="en-GB" sz="3200"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260279" y="996594"/>
            <a:ext cx="11671442" cy="557847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r>
              <a:rPr lang="en-GB" sz="3000" dirty="0"/>
              <a:t>Horace then points out that people like to eat unusually large portions, such as fish which are bigger than other members of their species. However, Horace asks why you wouldn’t just eat a bigger species of fish if you wanted a larger meal. He also points out that a meal which you have to eat in portions because of its size is pointless. </a:t>
            </a:r>
          </a:p>
          <a:p>
            <a:r>
              <a:rPr lang="en-GB" sz="3000" dirty="0"/>
              <a:t>Horace rounds out this section by stating that expensive foods often make the person eating them feel ill (probably with indigestion). The cure for feeling ill is then to eat bitter leaves and radishes, which people would normally not want to eat. So people who eat this sort of food just end up having to eat stuff which they wouldn’t want to! Horace is asking why you wouldn’t just eat nice food which doesn’t make you ill, like the ‘poor man’s’ olives and eggs which are usually served at banquets alongside the fancier dishes. </a:t>
            </a:r>
          </a:p>
        </p:txBody>
      </p:sp>
    </p:spTree>
    <p:extLst>
      <p:ext uri="{BB962C8B-B14F-4D97-AF65-F5344CB8AC3E}">
        <p14:creationId xmlns:p14="http://schemas.microsoft.com/office/powerpoint/2010/main" val="3656604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80F2C6-E04D-4F5F-9714-AAB06FBABF1E}"/>
              </a:ext>
            </a:extLst>
          </p:cNvPr>
          <p:cNvSpPr/>
          <p:nvPr/>
        </p:nvSpPr>
        <p:spPr>
          <a:xfrm>
            <a:off x="30480" y="4084320"/>
            <a:ext cx="12161520" cy="277368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B22870A-1E54-435E-8BCF-9996B08BEA12}"/>
              </a:ext>
            </a:extLst>
          </p:cNvPr>
          <p:cNvSpPr>
            <a:spLocks noGrp="1"/>
          </p:cNvSpPr>
          <p:nvPr>
            <p:ph type="title"/>
          </p:nvPr>
        </p:nvSpPr>
        <p:spPr>
          <a:xfrm>
            <a:off x="30480" y="0"/>
            <a:ext cx="12161520" cy="904875"/>
          </a:xfrm>
          <a:solidFill>
            <a:schemeClr val="accent1">
              <a:lumMod val="20000"/>
              <a:lumOff val="80000"/>
            </a:schemeClr>
          </a:solidFill>
        </p:spPr>
        <p:txBody>
          <a:bodyPr/>
          <a:lstStyle/>
          <a:p>
            <a:r>
              <a:rPr lang="en-GB" dirty="0"/>
              <a:t>How were the games at an amphitheatre funded? </a:t>
            </a:r>
          </a:p>
        </p:txBody>
      </p:sp>
      <p:sp>
        <p:nvSpPr>
          <p:cNvPr id="3" name="Content Placeholder 2">
            <a:extLst>
              <a:ext uri="{FF2B5EF4-FFF2-40B4-BE49-F238E27FC236}">
                <a16:creationId xmlns:a16="http://schemas.microsoft.com/office/drawing/2014/main" id="{AA90353A-2F25-4D06-BA05-1DB7DA813B3D}"/>
              </a:ext>
            </a:extLst>
          </p:cNvPr>
          <p:cNvSpPr>
            <a:spLocks noGrp="1"/>
          </p:cNvSpPr>
          <p:nvPr>
            <p:ph idx="1"/>
          </p:nvPr>
        </p:nvSpPr>
        <p:spPr>
          <a:xfrm>
            <a:off x="177800" y="1083945"/>
            <a:ext cx="11836400" cy="3000375"/>
          </a:xfrm>
        </p:spPr>
        <p:txBody>
          <a:bodyPr/>
          <a:lstStyle/>
          <a:p>
            <a:r>
              <a:rPr lang="en-GB" dirty="0"/>
              <a:t>Emperors and other wealthy men sponsored games in amphitheatres as a way to win support from the general public (politicians, especially before the reign of Augustus, would promise spectacular games as a way of persuading people to vote for them). Over time the emperors passed laws so to stop anyone other than themselves putting in particularly extraordinary shows in Rome.</a:t>
            </a:r>
          </a:p>
          <a:p>
            <a:r>
              <a:rPr lang="en-GB" dirty="0"/>
              <a:t>Outside of Rome, wealthy politicians continued to use the promise of great spectacles in games in order to persuade people to vote for them. </a:t>
            </a:r>
          </a:p>
          <a:p>
            <a:pPr marL="0" indent="0">
              <a:buNone/>
            </a:pPr>
            <a:endParaRPr lang="en-GB" dirty="0"/>
          </a:p>
          <a:p>
            <a:pPr marL="0" indent="0">
              <a:buNone/>
            </a:pPr>
            <a:endParaRPr lang="en-GB" dirty="0"/>
          </a:p>
        </p:txBody>
      </p:sp>
      <p:pic>
        <p:nvPicPr>
          <p:cNvPr id="5" name="Picture 4">
            <a:extLst>
              <a:ext uri="{FF2B5EF4-FFF2-40B4-BE49-F238E27FC236}">
                <a16:creationId xmlns:a16="http://schemas.microsoft.com/office/drawing/2014/main" id="{9C15693A-093E-4A7A-9850-0AF5AF5051E2}"/>
              </a:ext>
            </a:extLst>
          </p:cNvPr>
          <p:cNvPicPr>
            <a:picLocks noChangeAspect="1"/>
          </p:cNvPicPr>
          <p:nvPr/>
        </p:nvPicPr>
        <p:blipFill>
          <a:blip r:embed="rId2"/>
          <a:stretch>
            <a:fillRect/>
          </a:stretch>
        </p:blipFill>
        <p:spPr>
          <a:xfrm>
            <a:off x="107957" y="4395559"/>
            <a:ext cx="5388603" cy="1574800"/>
          </a:xfrm>
          <a:prstGeom prst="rect">
            <a:avLst/>
          </a:prstGeom>
        </p:spPr>
      </p:pic>
      <p:sp>
        <p:nvSpPr>
          <p:cNvPr id="6" name="TextBox 5">
            <a:extLst>
              <a:ext uri="{FF2B5EF4-FFF2-40B4-BE49-F238E27FC236}">
                <a16:creationId xmlns:a16="http://schemas.microsoft.com/office/drawing/2014/main" id="{8E7186B2-2BCD-400B-AD50-9816CC220F2E}"/>
              </a:ext>
            </a:extLst>
          </p:cNvPr>
          <p:cNvSpPr txBox="1"/>
          <p:nvPr/>
        </p:nvSpPr>
        <p:spPr>
          <a:xfrm>
            <a:off x="5574036" y="4084320"/>
            <a:ext cx="6333483" cy="2862322"/>
          </a:xfrm>
          <a:prstGeom prst="rect">
            <a:avLst/>
          </a:prstGeom>
          <a:noFill/>
        </p:spPr>
        <p:txBody>
          <a:bodyPr wrap="square" rtlCol="0">
            <a:spAutoFit/>
          </a:bodyPr>
          <a:lstStyle/>
          <a:p>
            <a:r>
              <a:rPr lang="en-GB" sz="2000" b="1" dirty="0"/>
              <a:t>Prescribed source</a:t>
            </a:r>
          </a:p>
          <a:p>
            <a:r>
              <a:rPr lang="en-GB" sz="2000" dirty="0"/>
              <a:t>In cities outside of Rome, the two most powerful politicians were the aediles. This message was painted on the outside wall of a building in the forum at Pompeii. The forum was the central marketplace of a Roman town which many people would probably have visited on almost a daily basis. </a:t>
            </a:r>
            <a:r>
              <a:rPr lang="en-GB" sz="2000" dirty="0" err="1"/>
              <a:t>Aulus</a:t>
            </a:r>
            <a:r>
              <a:rPr lang="en-GB" sz="2000" dirty="0"/>
              <a:t> clearly wanted his message to be seen by as many people as possible in order to gain their support in future elections. </a:t>
            </a:r>
          </a:p>
        </p:txBody>
      </p:sp>
    </p:spTree>
    <p:extLst>
      <p:ext uri="{BB962C8B-B14F-4D97-AF65-F5344CB8AC3E}">
        <p14:creationId xmlns:p14="http://schemas.microsoft.com/office/powerpoint/2010/main" val="3982702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a:xfrm>
            <a:off x="838200" y="365125"/>
            <a:ext cx="10515600" cy="549275"/>
          </a:xfrm>
        </p:spPr>
        <p:txBody>
          <a:bodyPr>
            <a:normAutofit fontScale="90000"/>
          </a:bodyPr>
          <a:lstStyle/>
          <a:p>
            <a:r>
              <a:rPr lang="en-GB" sz="3200" dirty="0"/>
              <a:t>Satire 2.2: </a:t>
            </a:r>
            <a:r>
              <a:rPr lang="en-GB" sz="3200" b="1" dirty="0"/>
              <a:t>People would eat anything if it was trendy </a:t>
            </a:r>
            <a:r>
              <a:rPr lang="en-GB" sz="3200" dirty="0"/>
              <a:t>(lines 47-52)</a:t>
            </a:r>
            <a:endParaRPr lang="en-GB" sz="3200"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260279" y="996594"/>
            <a:ext cx="11671442" cy="557847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r>
              <a:rPr lang="en-GB" sz="3600" dirty="0"/>
              <a:t>Horace tells us that, once upon a time, there was a time when nobody bothered eating the foods which are trendy in his day. But now, fashionable people have come along and made people think that they should be eating food which wasn’t that popular all too long ago! </a:t>
            </a:r>
          </a:p>
          <a:p>
            <a:r>
              <a:rPr lang="en-GB" sz="3600" dirty="0"/>
              <a:t>It is stated that the youth of Rome would even eat seagulls if they were told it was fashionable to do so! Horace is reminding us that fancy food are rarely popular because of their taste, but because they are fashionable (and will soon go out of fashion too). </a:t>
            </a:r>
          </a:p>
        </p:txBody>
      </p:sp>
    </p:spTree>
    <p:extLst>
      <p:ext uri="{BB962C8B-B14F-4D97-AF65-F5344CB8AC3E}">
        <p14:creationId xmlns:p14="http://schemas.microsoft.com/office/powerpoint/2010/main" val="27220639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a:xfrm>
            <a:off x="838200" y="365125"/>
            <a:ext cx="10515600" cy="549275"/>
          </a:xfrm>
        </p:spPr>
        <p:txBody>
          <a:bodyPr>
            <a:normAutofit/>
          </a:bodyPr>
          <a:lstStyle/>
          <a:p>
            <a:r>
              <a:rPr lang="en-GB" sz="3200" dirty="0"/>
              <a:t>Satire 2.2: </a:t>
            </a:r>
            <a:r>
              <a:rPr lang="en-GB" sz="3200" b="1" dirty="0"/>
              <a:t>The ideal man</a:t>
            </a:r>
            <a:r>
              <a:rPr lang="en-GB" sz="3200" dirty="0"/>
              <a:t>(lines 53-70)</a:t>
            </a:r>
            <a:endParaRPr lang="en-GB" sz="3200"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260279" y="996594"/>
            <a:ext cx="11671442" cy="557847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sz="3600" dirty="0"/>
              <a:t>We are told that </a:t>
            </a:r>
            <a:r>
              <a:rPr lang="en-GB" sz="3600" dirty="0" err="1"/>
              <a:t>Ofellus</a:t>
            </a:r>
            <a:r>
              <a:rPr lang="en-GB" sz="3600" dirty="0"/>
              <a:t> said that there was a difference between a simple and a mean life.</a:t>
            </a:r>
          </a:p>
          <a:p>
            <a:r>
              <a:rPr lang="en-GB" sz="3600" dirty="0"/>
              <a:t>Horace uses </a:t>
            </a:r>
            <a:r>
              <a:rPr lang="en-GB" sz="3600" dirty="0" err="1"/>
              <a:t>Avidienus</a:t>
            </a:r>
            <a:r>
              <a:rPr lang="en-GB" sz="3600" dirty="0"/>
              <a:t> as an example of a mean person, somebody who only eats 5 year old grapes, drinks sour wine and brings stinking olive oil with him to weddings and birthdays along with sour vinegar. But we are told the </a:t>
            </a:r>
            <a:r>
              <a:rPr lang="en-GB" sz="3600" dirty="0" err="1"/>
              <a:t>Avidienus</a:t>
            </a:r>
            <a:r>
              <a:rPr lang="en-GB" sz="3600" dirty="0"/>
              <a:t> wears a clean toga- he is not poor, but is choosing to live in this way. </a:t>
            </a:r>
            <a:r>
              <a:rPr lang="en-GB" sz="3600" dirty="0" err="1"/>
              <a:t>Ofellus</a:t>
            </a:r>
            <a:r>
              <a:rPr lang="en-GB" sz="3600" dirty="0"/>
              <a:t> (and therefore Horace) sees this as no better than eating fancy food like peacock. </a:t>
            </a:r>
          </a:p>
          <a:p>
            <a:r>
              <a:rPr lang="en-GB" sz="3600" dirty="0"/>
              <a:t>Horace then states that a good man should be fair to his slaves and treat his guests well. He should not be so mean as to serve the horrible things which </a:t>
            </a:r>
            <a:r>
              <a:rPr lang="en-GB" sz="3600" dirty="0" err="1"/>
              <a:t>Avidienus</a:t>
            </a:r>
            <a:r>
              <a:rPr lang="en-GB" sz="3600" dirty="0"/>
              <a:t> serves to his guests!</a:t>
            </a:r>
          </a:p>
        </p:txBody>
      </p:sp>
    </p:spTree>
    <p:extLst>
      <p:ext uri="{BB962C8B-B14F-4D97-AF65-F5344CB8AC3E}">
        <p14:creationId xmlns:p14="http://schemas.microsoft.com/office/powerpoint/2010/main" val="8635008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a:xfrm>
            <a:off x="838200" y="365125"/>
            <a:ext cx="10515600" cy="549275"/>
          </a:xfrm>
        </p:spPr>
        <p:txBody>
          <a:bodyPr>
            <a:normAutofit/>
          </a:bodyPr>
          <a:lstStyle/>
          <a:p>
            <a:r>
              <a:rPr lang="en-GB" sz="3200" dirty="0"/>
              <a:t>Satire 2.2: </a:t>
            </a:r>
            <a:r>
              <a:rPr lang="en-GB" sz="3200" b="1" dirty="0"/>
              <a:t>The health benefits of living simply </a:t>
            </a:r>
            <a:r>
              <a:rPr lang="en-GB" sz="3200" dirty="0"/>
              <a:t>(lines 71-87)</a:t>
            </a:r>
            <a:endParaRPr lang="en-GB" sz="3200"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260279" y="996594"/>
            <a:ext cx="11671442" cy="557847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r>
              <a:rPr lang="en-GB" sz="3600" dirty="0"/>
              <a:t>Those who live simply, Horace says, are healthy. This is because complex food makes a person feel ill and, when you have eaten too much, you feel tired the next day. On the other hand, if you live simply, you will wake the next day with loads of energy. </a:t>
            </a:r>
          </a:p>
          <a:p>
            <a:r>
              <a:rPr lang="en-GB" sz="3600" dirty="0"/>
              <a:t>Horace reminds us that living simply does not mean avoiding fancy and trendy food altogether, but that there is a time and place for these things. He encourages his readers to only eat this way during festivals and when they are old, since then it will feel like a treat and therefore make you happy, even when you are feeling miserable as a result of being elderly.</a:t>
            </a:r>
          </a:p>
        </p:txBody>
      </p:sp>
    </p:spTree>
    <p:extLst>
      <p:ext uri="{BB962C8B-B14F-4D97-AF65-F5344CB8AC3E}">
        <p14:creationId xmlns:p14="http://schemas.microsoft.com/office/powerpoint/2010/main" val="11964809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a:xfrm>
            <a:off x="838200" y="365125"/>
            <a:ext cx="10515600" cy="549275"/>
          </a:xfrm>
        </p:spPr>
        <p:txBody>
          <a:bodyPr>
            <a:normAutofit/>
          </a:bodyPr>
          <a:lstStyle/>
          <a:p>
            <a:r>
              <a:rPr lang="en-GB" sz="3200" dirty="0"/>
              <a:t>Satire 2.2: </a:t>
            </a:r>
            <a:r>
              <a:rPr lang="en-GB" sz="3200" b="1" dirty="0"/>
              <a:t>The dangers of living extravagantly</a:t>
            </a:r>
            <a:r>
              <a:rPr lang="en-GB" sz="3200" dirty="0"/>
              <a:t>(lines 88-110)</a:t>
            </a:r>
            <a:endParaRPr lang="en-GB" sz="3200"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260279" y="996594"/>
            <a:ext cx="11671442" cy="557847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sz="3200" dirty="0"/>
              <a:t>Once, Horace said, people would wait before starting their food until all of their guests were present, even if the food didn’t end up tasting as good. Nowadays, he says, people aren’t concerned about making their guests feel welcome, but their reputation.</a:t>
            </a:r>
          </a:p>
          <a:p>
            <a:r>
              <a:rPr lang="en-GB" sz="3200" dirty="0"/>
              <a:t>There is a danger to this though, as, if you seem like a show-off, people will dislike you. And you are risking financial ruin by spending your money in this way! Horace imagines somebody who is driven to suicide, having spent all his money on fancy dinner parties and driven away his family and friends due to showing off too much. However, the man cannot even afford to buy a rope to hang himself with!</a:t>
            </a:r>
          </a:p>
          <a:p>
            <a:r>
              <a:rPr lang="en-GB" sz="3200" dirty="0"/>
              <a:t>Horace argues, there are better things to spend you money on, such as temples and people in need. </a:t>
            </a:r>
          </a:p>
          <a:p>
            <a:r>
              <a:rPr lang="en-GB" sz="3200" dirty="0"/>
              <a:t>In addition, we are reminded that people’s fate can change, and that it is therefore better to get used to living simply now rather than spend your money recklessly and then be miserable when you run out. </a:t>
            </a:r>
          </a:p>
        </p:txBody>
      </p:sp>
    </p:spTree>
    <p:extLst>
      <p:ext uri="{BB962C8B-B14F-4D97-AF65-F5344CB8AC3E}">
        <p14:creationId xmlns:p14="http://schemas.microsoft.com/office/powerpoint/2010/main" val="9399437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a:xfrm>
            <a:off x="838200" y="365125"/>
            <a:ext cx="10515600" cy="549275"/>
          </a:xfrm>
        </p:spPr>
        <p:txBody>
          <a:bodyPr>
            <a:normAutofit/>
          </a:bodyPr>
          <a:lstStyle/>
          <a:p>
            <a:r>
              <a:rPr lang="en-GB" sz="3200" dirty="0"/>
              <a:t>Satire 2.2: </a:t>
            </a:r>
            <a:r>
              <a:rPr lang="en-GB" sz="3200" b="1" dirty="0" err="1"/>
              <a:t>Ofellus</a:t>
            </a:r>
            <a:r>
              <a:rPr lang="en-GB" sz="3200" b="1" dirty="0"/>
              <a:t>’ story </a:t>
            </a:r>
            <a:r>
              <a:rPr lang="en-GB" sz="3200" dirty="0"/>
              <a:t>(lines 111-135)</a:t>
            </a:r>
            <a:endParaRPr lang="en-GB" sz="3200"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260279" y="996594"/>
            <a:ext cx="11671442" cy="557847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85000" lnSpcReduction="10000"/>
          </a:bodyPr>
          <a:lstStyle/>
          <a:p>
            <a:r>
              <a:rPr lang="en-GB" sz="3200" dirty="0"/>
              <a:t> We finally hear more about </a:t>
            </a:r>
            <a:r>
              <a:rPr lang="en-GB" sz="3200" dirty="0" err="1"/>
              <a:t>Ofellus</a:t>
            </a:r>
            <a:r>
              <a:rPr lang="en-GB" sz="3200" dirty="0"/>
              <a:t>, who we learn that Horace knew when he was growing up.</a:t>
            </a:r>
          </a:p>
          <a:p>
            <a:r>
              <a:rPr lang="en-GB" sz="3200" dirty="0" err="1"/>
              <a:t>Ofellus</a:t>
            </a:r>
            <a:r>
              <a:rPr lang="en-GB" sz="3200" dirty="0"/>
              <a:t> once owned his own farm, but has now had it taken off him. However, he was prepared for this day when it came, as he chose to live a simple life even when he didn’t have to. This meant that he was not miserable.</a:t>
            </a:r>
          </a:p>
          <a:p>
            <a:r>
              <a:rPr lang="en-GB" sz="3200" dirty="0" err="1"/>
              <a:t>Ofellus</a:t>
            </a:r>
            <a:r>
              <a:rPr lang="en-GB" sz="3200" dirty="0"/>
              <a:t> was a good host, but not because he served loads of fancy food. Instead, he served simple but tasty food and entertained his guests well. </a:t>
            </a:r>
            <a:r>
              <a:rPr lang="en-GB" sz="3200" dirty="0" err="1"/>
              <a:t>Ofellus</a:t>
            </a:r>
            <a:r>
              <a:rPr lang="en-GB" sz="3200" dirty="0"/>
              <a:t> and his guests would also always remember to keep the gods in mind and pray to Ceres for a good harvest after dining. He believed that Ceres was helping him to not feel worried. He paints a very epicurean picture of friends having a great time and living stress-free.</a:t>
            </a:r>
          </a:p>
          <a:p>
            <a:r>
              <a:rPr lang="en-GB" sz="3200" dirty="0" err="1"/>
              <a:t>Ofellus</a:t>
            </a:r>
            <a:r>
              <a:rPr lang="en-GB" sz="3200" dirty="0"/>
              <a:t> ends the poem by reminding Horace’s readers that fate is ever-changing and that nothing stays the same forever. Therefore, when you are living comfortably and doing well, use that to prepare for a day when you might not be doing so well.  </a:t>
            </a:r>
          </a:p>
        </p:txBody>
      </p:sp>
    </p:spTree>
    <p:extLst>
      <p:ext uri="{BB962C8B-B14F-4D97-AF65-F5344CB8AC3E}">
        <p14:creationId xmlns:p14="http://schemas.microsoft.com/office/powerpoint/2010/main" val="680915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7B12-D172-4367-B336-C701B6D7456B}"/>
              </a:ext>
            </a:extLst>
          </p:cNvPr>
          <p:cNvSpPr>
            <a:spLocks noGrp="1"/>
          </p:cNvSpPr>
          <p:nvPr>
            <p:ph type="title"/>
          </p:nvPr>
        </p:nvSpPr>
        <p:spPr>
          <a:xfrm>
            <a:off x="838200" y="365126"/>
            <a:ext cx="10515600" cy="456808"/>
          </a:xfrm>
        </p:spPr>
        <p:txBody>
          <a:bodyPr>
            <a:normAutofit fontScale="90000"/>
          </a:bodyPr>
          <a:lstStyle/>
          <a:p>
            <a:r>
              <a:rPr lang="en-GB" sz="3600" dirty="0"/>
              <a:t>Satire 2.6- Key theme: Simple living</a:t>
            </a:r>
          </a:p>
        </p:txBody>
      </p:sp>
      <p:sp>
        <p:nvSpPr>
          <p:cNvPr id="3" name="Content Placeholder 2">
            <a:extLst>
              <a:ext uri="{FF2B5EF4-FFF2-40B4-BE49-F238E27FC236}">
                <a16:creationId xmlns:a16="http://schemas.microsoft.com/office/drawing/2014/main" id="{73200705-8529-4F9D-952E-ABCAFEF967B3}"/>
              </a:ext>
            </a:extLst>
          </p:cNvPr>
          <p:cNvSpPr>
            <a:spLocks noGrp="1"/>
          </p:cNvSpPr>
          <p:nvPr>
            <p:ph idx="1"/>
          </p:nvPr>
        </p:nvSpPr>
        <p:spPr>
          <a:xfrm>
            <a:off x="622443" y="821934"/>
            <a:ext cx="10515600" cy="2897311"/>
          </a:xfrm>
        </p:spPr>
        <p:txBody>
          <a:bodyPr>
            <a:normAutofit fontScale="92500" lnSpcReduction="20000"/>
          </a:bodyPr>
          <a:lstStyle/>
          <a:p>
            <a:pPr marL="0" indent="0">
              <a:buNone/>
            </a:pPr>
            <a:r>
              <a:rPr lang="en-GB" dirty="0"/>
              <a:t>Horace paints a picture of the city of Rome as a very stressful place to work in. A simple life can be found in the countryside which cannot be found in Rome! This poem also includes the story of the town mouse and the country mouse. The town mouse loves fancy things and is very rude to the country mouse, refusing to eat his simple food. However, when the town mouse take the country mouse to a house in the city, they are not able to enjoy the trendy food and expensive furniture for long before they are chased away by dogs. Simple living is presented as stress-free, and simple people like the country mouse are actually able to enjoy the things which they have!</a:t>
            </a:r>
          </a:p>
          <a:p>
            <a:pPr marL="0" indent="0">
              <a:buNone/>
            </a:pPr>
            <a:endParaRPr lang="en-GB" b="1" dirty="0"/>
          </a:p>
        </p:txBody>
      </p:sp>
      <p:pic>
        <p:nvPicPr>
          <p:cNvPr id="1026" name="Picture 2" descr="Stage 02">
            <a:extLst>
              <a:ext uri="{FF2B5EF4-FFF2-40B4-BE49-F238E27FC236}">
                <a16:creationId xmlns:a16="http://schemas.microsoft.com/office/drawing/2014/main" id="{E8AF74D7-4912-4660-97DD-DDFCFE44A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106" y="3817930"/>
            <a:ext cx="2925031" cy="2651814"/>
          </a:xfrm>
          <a:prstGeom prst="rect">
            <a:avLst/>
          </a:prstGeom>
          <a:noFill/>
          <a:extLst>
            <a:ext uri="{909E8E84-426E-40DD-AFC4-6F175D3DCCD1}">
              <a14:hiddenFill xmlns:a14="http://schemas.microsoft.com/office/drawing/2010/main">
                <a:solidFill>
                  <a:srgbClr val="FFFFFF"/>
                </a:solidFill>
              </a14:hiddenFill>
            </a:ext>
          </a:extLst>
        </p:spPr>
      </p:pic>
      <p:sp>
        <p:nvSpPr>
          <p:cNvPr id="4" name="Multiplication Sign 3">
            <a:extLst>
              <a:ext uri="{FF2B5EF4-FFF2-40B4-BE49-F238E27FC236}">
                <a16:creationId xmlns:a16="http://schemas.microsoft.com/office/drawing/2014/main" id="{0CEA0B05-F178-40F6-BB10-83FB7F0B9279}"/>
              </a:ext>
            </a:extLst>
          </p:cNvPr>
          <p:cNvSpPr/>
          <p:nvPr/>
        </p:nvSpPr>
        <p:spPr>
          <a:xfrm>
            <a:off x="1986498" y="3146103"/>
            <a:ext cx="2925031" cy="2441910"/>
          </a:xfrm>
          <a:prstGeom prst="mathMultiply">
            <a:avLst>
              <a:gd name="adj1" fmla="val 542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172,294 Bread And Salt Images, Stock Photos &amp; Vectors | Shutterstock">
            <a:extLst>
              <a:ext uri="{FF2B5EF4-FFF2-40B4-BE49-F238E27FC236}">
                <a16:creationId xmlns:a16="http://schemas.microsoft.com/office/drawing/2014/main" id="{9EEBAF3A-6F1C-4194-87BF-16A64B008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287" y="4106344"/>
            <a:ext cx="3443607" cy="2469001"/>
          </a:xfrm>
          <a:prstGeom prst="rect">
            <a:avLst/>
          </a:prstGeom>
          <a:noFill/>
          <a:extLst>
            <a:ext uri="{909E8E84-426E-40DD-AFC4-6F175D3DCCD1}">
              <a14:hiddenFill xmlns:a14="http://schemas.microsoft.com/office/drawing/2010/main">
                <a:solidFill>
                  <a:srgbClr val="FFFFFF"/>
                </a:solidFill>
              </a14:hiddenFill>
            </a:ext>
          </a:extLst>
        </p:spPr>
      </p:pic>
      <p:sp>
        <p:nvSpPr>
          <p:cNvPr id="5" name="Smiley Face 4">
            <a:extLst>
              <a:ext uri="{FF2B5EF4-FFF2-40B4-BE49-F238E27FC236}">
                <a16:creationId xmlns:a16="http://schemas.microsoft.com/office/drawing/2014/main" id="{78ACBB7B-AC34-420B-9897-6D19A2FEAF95}"/>
              </a:ext>
            </a:extLst>
          </p:cNvPr>
          <p:cNvSpPr/>
          <p:nvPr/>
        </p:nvSpPr>
        <p:spPr>
          <a:xfrm>
            <a:off x="9082355" y="4202130"/>
            <a:ext cx="1123147" cy="1210390"/>
          </a:xfrm>
          <a:prstGeom prst="smileyFac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25186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7B12-D172-4367-B336-C701B6D7456B}"/>
              </a:ext>
            </a:extLst>
          </p:cNvPr>
          <p:cNvSpPr>
            <a:spLocks noGrp="1"/>
          </p:cNvSpPr>
          <p:nvPr>
            <p:ph type="title"/>
          </p:nvPr>
        </p:nvSpPr>
        <p:spPr>
          <a:xfrm>
            <a:off x="838200" y="365126"/>
            <a:ext cx="10515600" cy="487630"/>
          </a:xfrm>
        </p:spPr>
        <p:txBody>
          <a:bodyPr>
            <a:normAutofit fontScale="90000"/>
          </a:bodyPr>
          <a:lstStyle/>
          <a:p>
            <a:r>
              <a:rPr lang="en-GB" sz="3200" dirty="0"/>
              <a:t>Satire 2.6- Key theme: Epicureanism</a:t>
            </a:r>
          </a:p>
        </p:txBody>
      </p:sp>
      <p:sp>
        <p:nvSpPr>
          <p:cNvPr id="3" name="Content Placeholder 2">
            <a:extLst>
              <a:ext uri="{FF2B5EF4-FFF2-40B4-BE49-F238E27FC236}">
                <a16:creationId xmlns:a16="http://schemas.microsoft.com/office/drawing/2014/main" id="{73200705-8529-4F9D-952E-ABCAFEF967B3}"/>
              </a:ext>
            </a:extLst>
          </p:cNvPr>
          <p:cNvSpPr>
            <a:spLocks noGrp="1"/>
          </p:cNvSpPr>
          <p:nvPr>
            <p:ph idx="1"/>
          </p:nvPr>
        </p:nvSpPr>
        <p:spPr>
          <a:xfrm>
            <a:off x="270552" y="852756"/>
            <a:ext cx="11650895" cy="2576244"/>
          </a:xfrm>
        </p:spPr>
        <p:txBody>
          <a:bodyPr>
            <a:normAutofit fontScale="85000" lnSpcReduction="10000"/>
          </a:bodyPr>
          <a:lstStyle/>
          <a:p>
            <a:pPr marL="0" indent="0">
              <a:buNone/>
            </a:pPr>
            <a:r>
              <a:rPr lang="en-GB" dirty="0"/>
              <a:t>This poem focuses a lot on the joys of simple living and the importance of friendship. Horace describes his ideal dinner party, one in which everybody (even his slave!) eat and drink the same food and wine and in which people entertain one another by discussing philosophy, rather than by boasting about their possessions. In addition, with the story of the country mouse and the town mouse, Horace wants to remind us that the sort of life which involves eating fancy food and expensive possessions is also very stressful. Horace himself experiences this stress when he goes to Rome! Epicureans believed that they could reach happiness by removing worry from their lives. </a:t>
            </a:r>
          </a:p>
          <a:p>
            <a:pPr marL="0" indent="0">
              <a:buNone/>
            </a:pPr>
            <a:endParaRPr lang="en-GB" b="1" dirty="0"/>
          </a:p>
        </p:txBody>
      </p:sp>
      <p:pic>
        <p:nvPicPr>
          <p:cNvPr id="2050" name="Picture 2" descr="Epicureanism: Use Epicurean Philosophy to Find Happiness">
            <a:extLst>
              <a:ext uri="{FF2B5EF4-FFF2-40B4-BE49-F238E27FC236}">
                <a16:creationId xmlns:a16="http://schemas.microsoft.com/office/drawing/2014/main" id="{F1F6077A-521E-4A6B-94E1-58A725141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94" y="3600700"/>
            <a:ext cx="4708133" cy="313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892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7B12-D172-4367-B336-C701B6D7456B}"/>
              </a:ext>
            </a:extLst>
          </p:cNvPr>
          <p:cNvSpPr>
            <a:spLocks noGrp="1"/>
          </p:cNvSpPr>
          <p:nvPr>
            <p:ph type="title"/>
          </p:nvPr>
        </p:nvSpPr>
        <p:spPr>
          <a:xfrm>
            <a:off x="622443" y="119917"/>
            <a:ext cx="10515600" cy="1325563"/>
          </a:xfrm>
        </p:spPr>
        <p:txBody>
          <a:bodyPr>
            <a:normAutofit/>
          </a:bodyPr>
          <a:lstStyle/>
          <a:p>
            <a:r>
              <a:rPr lang="en-GB" sz="3600" dirty="0"/>
              <a:t>Satire 2.6- Key theme: Food</a:t>
            </a:r>
          </a:p>
        </p:txBody>
      </p:sp>
      <p:sp>
        <p:nvSpPr>
          <p:cNvPr id="3" name="Content Placeholder 2">
            <a:extLst>
              <a:ext uri="{FF2B5EF4-FFF2-40B4-BE49-F238E27FC236}">
                <a16:creationId xmlns:a16="http://schemas.microsoft.com/office/drawing/2014/main" id="{73200705-8529-4F9D-952E-ABCAFEF967B3}"/>
              </a:ext>
            </a:extLst>
          </p:cNvPr>
          <p:cNvSpPr>
            <a:spLocks noGrp="1"/>
          </p:cNvSpPr>
          <p:nvPr>
            <p:ph idx="1"/>
          </p:nvPr>
        </p:nvSpPr>
        <p:spPr>
          <a:xfrm>
            <a:off x="622443" y="1155235"/>
            <a:ext cx="10515600" cy="2273765"/>
          </a:xfrm>
        </p:spPr>
        <p:txBody>
          <a:bodyPr>
            <a:normAutofit fontScale="92500" lnSpcReduction="20000"/>
          </a:bodyPr>
          <a:lstStyle/>
          <a:p>
            <a:pPr marL="0" indent="0">
              <a:buNone/>
            </a:pPr>
            <a:r>
              <a:rPr lang="en-GB" dirty="0"/>
              <a:t>Horace describes his ideal banquet as one in which people eat simple food like beans and cabbages, and all eat and drink the same things as one another. This is important, as Horace does not believe that food and drink should be used to show others’ status. In 2.2, Horace had already argued that food which didn’t fill you up was pointless- food, in Horace’s opinion, should serve one purpose: to stop you from feeling hungry. It should therefore not be used to show that you think you are superior to others. </a:t>
            </a:r>
            <a:endParaRPr lang="en-GB" b="1" dirty="0"/>
          </a:p>
        </p:txBody>
      </p:sp>
      <p:pic>
        <p:nvPicPr>
          <p:cNvPr id="8194" name="Picture 2" descr="What Are Brussels Sprouts? | Kitchn">
            <a:extLst>
              <a:ext uri="{FF2B5EF4-FFF2-40B4-BE49-F238E27FC236}">
                <a16:creationId xmlns:a16="http://schemas.microsoft.com/office/drawing/2014/main" id="{195F64B6-F06A-473E-AA5F-A3C17AFDE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2332" y="3518543"/>
            <a:ext cx="3102046" cy="310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0507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7B12-D172-4367-B336-C701B6D7456B}"/>
              </a:ext>
            </a:extLst>
          </p:cNvPr>
          <p:cNvSpPr>
            <a:spLocks noGrp="1"/>
          </p:cNvSpPr>
          <p:nvPr>
            <p:ph type="title"/>
          </p:nvPr>
        </p:nvSpPr>
        <p:spPr/>
        <p:txBody>
          <a:bodyPr/>
          <a:lstStyle/>
          <a:p>
            <a:r>
              <a:rPr lang="en-GB" dirty="0"/>
              <a:t>Satire 2.6- Key theme: A good host</a:t>
            </a:r>
          </a:p>
        </p:txBody>
      </p:sp>
      <p:sp>
        <p:nvSpPr>
          <p:cNvPr id="6" name="TextBox 5">
            <a:extLst>
              <a:ext uri="{FF2B5EF4-FFF2-40B4-BE49-F238E27FC236}">
                <a16:creationId xmlns:a16="http://schemas.microsoft.com/office/drawing/2014/main" id="{91A5E287-204C-492B-913B-37D4E98DFE51}"/>
              </a:ext>
            </a:extLst>
          </p:cNvPr>
          <p:cNvSpPr txBox="1"/>
          <p:nvPr/>
        </p:nvSpPr>
        <p:spPr>
          <a:xfrm>
            <a:off x="612169" y="1382463"/>
            <a:ext cx="10048125" cy="2677656"/>
          </a:xfrm>
          <a:prstGeom prst="rect">
            <a:avLst/>
          </a:prstGeom>
          <a:noFill/>
        </p:spPr>
        <p:txBody>
          <a:bodyPr wrap="square">
            <a:spAutoFit/>
          </a:bodyPr>
          <a:lstStyle/>
          <a:p>
            <a:r>
              <a:rPr lang="en-GB" sz="2800" dirty="0"/>
              <a:t>Horace shows himself to be a good host who serves his guests all the same food and wine, and even lets his slaves join in! He entertains his guests by chatting to them about philosophy, something which everybody can engage in, whereas Horace implies that other hosts would prefer to talk their large villas, a topic which not everybody at the dinner party will be able to join in with. </a:t>
            </a:r>
            <a:endParaRPr lang="en-GB" sz="2800" b="1" dirty="0"/>
          </a:p>
        </p:txBody>
      </p:sp>
      <p:pic>
        <p:nvPicPr>
          <p:cNvPr id="7170" name="Picture 2" descr="Why Your Board Needs A Chief Philosophy Officer">
            <a:extLst>
              <a:ext uri="{FF2B5EF4-FFF2-40B4-BE49-F238E27FC236}">
                <a16:creationId xmlns:a16="http://schemas.microsoft.com/office/drawing/2014/main" id="{AB5D5BB5-F2AB-438F-8F27-B2767EB51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6364" y="4060119"/>
            <a:ext cx="3509802" cy="233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8606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7B12-D172-4367-B336-C701B6D7456B}"/>
              </a:ext>
            </a:extLst>
          </p:cNvPr>
          <p:cNvSpPr>
            <a:spLocks noGrp="1"/>
          </p:cNvSpPr>
          <p:nvPr>
            <p:ph type="title"/>
          </p:nvPr>
        </p:nvSpPr>
        <p:spPr>
          <a:xfrm>
            <a:off x="136886" y="0"/>
            <a:ext cx="10515600" cy="816403"/>
          </a:xfrm>
        </p:spPr>
        <p:txBody>
          <a:bodyPr>
            <a:normAutofit/>
          </a:bodyPr>
          <a:lstStyle/>
          <a:p>
            <a:r>
              <a:rPr lang="en-GB" sz="3600" dirty="0"/>
              <a:t>Satire 2.6- Key theme: The country and the city</a:t>
            </a:r>
          </a:p>
        </p:txBody>
      </p:sp>
      <p:sp>
        <p:nvSpPr>
          <p:cNvPr id="6" name="TextBox 5">
            <a:extLst>
              <a:ext uri="{FF2B5EF4-FFF2-40B4-BE49-F238E27FC236}">
                <a16:creationId xmlns:a16="http://schemas.microsoft.com/office/drawing/2014/main" id="{91A5E287-204C-492B-913B-37D4E98DFE51}"/>
              </a:ext>
            </a:extLst>
          </p:cNvPr>
          <p:cNvSpPr txBox="1"/>
          <p:nvPr/>
        </p:nvSpPr>
        <p:spPr>
          <a:xfrm>
            <a:off x="121577" y="724917"/>
            <a:ext cx="9042972" cy="5632311"/>
          </a:xfrm>
          <a:prstGeom prst="rect">
            <a:avLst/>
          </a:prstGeom>
          <a:noFill/>
        </p:spPr>
        <p:txBody>
          <a:bodyPr wrap="square">
            <a:spAutoFit/>
          </a:bodyPr>
          <a:lstStyle/>
          <a:p>
            <a:r>
              <a:rPr lang="en-GB" sz="2400" dirty="0"/>
              <a:t>Horace contrasts the stressfulness of the city with the calmness of the countryside. He says that being a patron of Maecenas is especially stressful, since this has made him famous and somebody who people constantly ask favours of or try to get inside information about the empire from. Indeed, Maecenas never talks about anything all that important with him, but because people </a:t>
            </a:r>
            <a:r>
              <a:rPr lang="en-GB" sz="2400" i="1" dirty="0"/>
              <a:t>think </a:t>
            </a:r>
            <a:r>
              <a:rPr lang="en-GB" sz="2400" dirty="0"/>
              <a:t>that Horace gets talked to about important matters, they refuse to listen to him when he tells them that this isn’t the case. He therefore highlights how appearance matters hugely to people in Rome. Just as people want to see feathers on a cooked peacock, even though they can’t eat these, so the fact that Horace is seen out and about with Maecenas has made people think that he must be in the know! The contrast between the city and countryside is also explored with the story of the simple country mouse, who enjoys his simple life in peace, and the town mouse, whose fancy dinner parties are easily interrupted. </a:t>
            </a:r>
          </a:p>
        </p:txBody>
      </p:sp>
      <p:pic>
        <p:nvPicPr>
          <p:cNvPr id="6146" name="Picture 2" descr="The Town Mouse And The Country Mouse Story For Kids">
            <a:extLst>
              <a:ext uri="{FF2B5EF4-FFF2-40B4-BE49-F238E27FC236}">
                <a16:creationId xmlns:a16="http://schemas.microsoft.com/office/drawing/2014/main" id="{9DC8CDBB-0AD5-4CE2-82F7-48420154F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2217" y="1284270"/>
            <a:ext cx="3048206" cy="3422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983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3FADF-1215-4262-B682-7A9777F53F50}"/>
              </a:ext>
            </a:extLst>
          </p:cNvPr>
          <p:cNvSpPr>
            <a:spLocks noGrp="1"/>
          </p:cNvSpPr>
          <p:nvPr>
            <p:ph type="title"/>
          </p:nvPr>
        </p:nvSpPr>
        <p:spPr>
          <a:xfrm>
            <a:off x="0" y="0"/>
            <a:ext cx="12192000" cy="732155"/>
          </a:xfrm>
          <a:solidFill>
            <a:schemeClr val="accent1">
              <a:lumMod val="20000"/>
              <a:lumOff val="80000"/>
            </a:schemeClr>
          </a:solidFill>
        </p:spPr>
        <p:txBody>
          <a:bodyPr/>
          <a:lstStyle/>
          <a:p>
            <a:r>
              <a:rPr lang="en-GB" dirty="0"/>
              <a:t>Wild animal shows</a:t>
            </a:r>
          </a:p>
        </p:txBody>
      </p:sp>
      <p:sp>
        <p:nvSpPr>
          <p:cNvPr id="3" name="Content Placeholder 2">
            <a:extLst>
              <a:ext uri="{FF2B5EF4-FFF2-40B4-BE49-F238E27FC236}">
                <a16:creationId xmlns:a16="http://schemas.microsoft.com/office/drawing/2014/main" id="{E2573C74-BA35-4F1F-A8B8-AC8E927A5C0C}"/>
              </a:ext>
            </a:extLst>
          </p:cNvPr>
          <p:cNvSpPr>
            <a:spLocks noGrp="1"/>
          </p:cNvSpPr>
          <p:nvPr>
            <p:ph idx="1"/>
          </p:nvPr>
        </p:nvSpPr>
        <p:spPr>
          <a:xfrm>
            <a:off x="198120" y="1002664"/>
            <a:ext cx="6903720" cy="5723255"/>
          </a:xfrm>
        </p:spPr>
        <p:txBody>
          <a:bodyPr>
            <a:normAutofit fontScale="85000" lnSpcReduction="20000"/>
          </a:bodyPr>
          <a:lstStyle/>
          <a:p>
            <a:pPr marL="0" indent="0">
              <a:buNone/>
            </a:pPr>
            <a:r>
              <a:rPr lang="en-GB" u="sng" dirty="0"/>
              <a:t>When they happened</a:t>
            </a:r>
          </a:p>
          <a:p>
            <a:pPr marL="0" indent="0">
              <a:buNone/>
            </a:pPr>
            <a:r>
              <a:rPr lang="en-GB" dirty="0"/>
              <a:t>Probably in the morning. </a:t>
            </a:r>
          </a:p>
          <a:p>
            <a:pPr marL="0" indent="0">
              <a:buNone/>
            </a:pPr>
            <a:r>
              <a:rPr lang="en-GB" u="sng" dirty="0"/>
              <a:t>What they involved</a:t>
            </a:r>
          </a:p>
          <a:p>
            <a:pPr marL="0" indent="0">
              <a:buNone/>
            </a:pPr>
            <a:r>
              <a:rPr lang="en-GB" dirty="0"/>
              <a:t>Animals might perform tricks, like panthers who pulled chariots or elephants bowing to the emperor. The animals might be made to fight each other, or a </a:t>
            </a:r>
            <a:r>
              <a:rPr lang="en-GB" dirty="0" err="1"/>
              <a:t>bestiarius</a:t>
            </a:r>
            <a:r>
              <a:rPr lang="en-GB" dirty="0"/>
              <a:t> (a trained animal fighter) might fight a vicious animal or hunt them through a recreation of the wilderness (similar to the scene to the right).</a:t>
            </a:r>
          </a:p>
          <a:p>
            <a:pPr marL="0" indent="0">
              <a:buNone/>
            </a:pPr>
            <a:r>
              <a:rPr lang="en-GB" u="sng" dirty="0"/>
              <a:t>What the point of them was</a:t>
            </a:r>
            <a:r>
              <a:rPr lang="en-GB" dirty="0"/>
              <a:t> </a:t>
            </a:r>
          </a:p>
          <a:p>
            <a:pPr marL="0" indent="0">
              <a:buNone/>
            </a:pPr>
            <a:r>
              <a:rPr lang="en-GB" dirty="0"/>
              <a:t>By bringing into the Colosseum animals taken from far away places, the size (and therefore the power) of the Roman Empire could be shown off. These included elephants, crocodiles, giraffes and hippos. Most spectators would never see such animals outside of the games. The shows were also meant to give the spectators the idea that the empire (and therefore the Emperor) had control over both humans and nature. </a:t>
            </a:r>
          </a:p>
          <a:p>
            <a:endParaRPr lang="en-GB" dirty="0"/>
          </a:p>
        </p:txBody>
      </p:sp>
      <p:pic>
        <p:nvPicPr>
          <p:cNvPr id="4098" name="Picture 2" descr="Venationes – Animal Hunts at the Colosseum - Colosseum">
            <a:extLst>
              <a:ext uri="{FF2B5EF4-FFF2-40B4-BE49-F238E27FC236}">
                <a16:creationId xmlns:a16="http://schemas.microsoft.com/office/drawing/2014/main" id="{65607C8B-457D-4DA8-868A-9866F2B39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280" y="1566228"/>
            <a:ext cx="4998720" cy="386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7907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391C-244B-4900-ADA3-3E6CF5CB0A76}"/>
              </a:ext>
            </a:extLst>
          </p:cNvPr>
          <p:cNvSpPr>
            <a:spLocks noGrp="1"/>
          </p:cNvSpPr>
          <p:nvPr>
            <p:ph type="title"/>
          </p:nvPr>
        </p:nvSpPr>
        <p:spPr>
          <a:xfrm>
            <a:off x="0" y="107880"/>
            <a:ext cx="10515600" cy="467082"/>
          </a:xfrm>
        </p:spPr>
        <p:txBody>
          <a:bodyPr>
            <a:normAutofit fontScale="90000"/>
          </a:bodyPr>
          <a:lstStyle/>
          <a:p>
            <a:r>
              <a:rPr lang="en-GB" sz="3200" b="1" dirty="0"/>
              <a:t>Satire 2.6: Characters</a:t>
            </a:r>
          </a:p>
        </p:txBody>
      </p:sp>
      <p:sp>
        <p:nvSpPr>
          <p:cNvPr id="3" name="Content Placeholder 2">
            <a:extLst>
              <a:ext uri="{FF2B5EF4-FFF2-40B4-BE49-F238E27FC236}">
                <a16:creationId xmlns:a16="http://schemas.microsoft.com/office/drawing/2014/main" id="{80847222-BB7B-45D2-90AB-3ACD6E21F643}"/>
              </a:ext>
            </a:extLst>
          </p:cNvPr>
          <p:cNvSpPr>
            <a:spLocks noGrp="1"/>
          </p:cNvSpPr>
          <p:nvPr>
            <p:ph idx="1"/>
          </p:nvPr>
        </p:nvSpPr>
        <p:spPr>
          <a:xfrm>
            <a:off x="131851" y="955496"/>
            <a:ext cx="11928297" cy="5270643"/>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40000" lnSpcReduction="20000"/>
          </a:bodyPr>
          <a:lstStyle/>
          <a:p>
            <a:pPr marL="0" indent="0">
              <a:buNone/>
            </a:pPr>
            <a:r>
              <a:rPr lang="en-GB" sz="5900" b="1" dirty="0"/>
              <a:t>Horace- </a:t>
            </a:r>
            <a:r>
              <a:rPr lang="en-GB" sz="5900" dirty="0"/>
              <a:t>Horace is again the narrator of the poem, although this time it takes the form of a prayer to Mercury rather than a conversation. </a:t>
            </a:r>
          </a:p>
          <a:p>
            <a:pPr marL="0" indent="0">
              <a:buNone/>
            </a:pPr>
            <a:r>
              <a:rPr lang="en-GB" sz="5900" b="1" dirty="0"/>
              <a:t>The people of Rome- </a:t>
            </a:r>
            <a:r>
              <a:rPr lang="en-GB" sz="5900" dirty="0"/>
              <a:t>The people who Horace meets in Rome are often very rude and nosey, ordering him around and trying to get information about Maecenas from him.</a:t>
            </a:r>
            <a:endParaRPr lang="en-GB" sz="5900" b="1" dirty="0"/>
          </a:p>
          <a:p>
            <a:pPr marL="0" indent="0">
              <a:buNone/>
            </a:pPr>
            <a:r>
              <a:rPr lang="en-GB" sz="5900" b="1" dirty="0"/>
              <a:t>Maecenas- </a:t>
            </a:r>
            <a:r>
              <a:rPr lang="en-GB" sz="5900" dirty="0"/>
              <a:t>Maecenas appears briefly, and Horace shows him talking about unimportant things to Horace. This contrasts with how the people of Rome believe that Horace is told important secrets by Maecenas. </a:t>
            </a:r>
          </a:p>
          <a:p>
            <a:pPr marL="0" indent="0">
              <a:buNone/>
            </a:pPr>
            <a:r>
              <a:rPr lang="en-GB" sz="5900" b="1" dirty="0" err="1"/>
              <a:t>Cervius</a:t>
            </a:r>
            <a:r>
              <a:rPr lang="en-GB" sz="5900" b="1" dirty="0"/>
              <a:t>- </a:t>
            </a:r>
            <a:r>
              <a:rPr lang="en-GB" sz="5900" dirty="0"/>
              <a:t>Horace’s neighbour who entertains Horace’s dinner guests with the story of the country mouse and the town mouse. </a:t>
            </a:r>
            <a:endParaRPr lang="en-GB" sz="5900" b="1" dirty="0"/>
          </a:p>
          <a:p>
            <a:pPr marL="0" indent="0">
              <a:buNone/>
            </a:pPr>
            <a:r>
              <a:rPr lang="en-GB" sz="5900" b="1" dirty="0"/>
              <a:t>The country mouse- </a:t>
            </a:r>
            <a:r>
              <a:rPr lang="en-GB" sz="5900" dirty="0"/>
              <a:t>The country mouse lives simply and gives his guests a warm welcome. However, he lets the town mouse show him what living in the city is life. Although he at first enjoys the banquet that the town mouse puts on for him, after being chased away by a dog he realises that his life in the country might be simple, but it is can be enjoyed without being interrupted by danger.</a:t>
            </a:r>
          </a:p>
          <a:p>
            <a:pPr marL="0" indent="0">
              <a:buNone/>
            </a:pPr>
            <a:r>
              <a:rPr lang="en-GB" sz="5900" b="1" dirty="0"/>
              <a:t>The town mouse- </a:t>
            </a:r>
            <a:r>
              <a:rPr lang="en-GB" sz="5900" dirty="0"/>
              <a:t>The town mouse is very rude, refusing to eat the country mouse’s food. He is also shown to be a fool when, after inviting the country mouse for a meal in the city, the fun is cut short when a dog chases the mice away. </a:t>
            </a:r>
            <a:endParaRPr lang="en-GB" b="1" dirty="0"/>
          </a:p>
        </p:txBody>
      </p:sp>
    </p:spTree>
    <p:extLst>
      <p:ext uri="{BB962C8B-B14F-4D97-AF65-F5344CB8AC3E}">
        <p14:creationId xmlns:p14="http://schemas.microsoft.com/office/powerpoint/2010/main" val="14105756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a:xfrm>
            <a:off x="838200" y="365125"/>
            <a:ext cx="10515600" cy="549275"/>
          </a:xfrm>
        </p:spPr>
        <p:txBody>
          <a:bodyPr>
            <a:normAutofit/>
          </a:bodyPr>
          <a:lstStyle/>
          <a:p>
            <a:r>
              <a:rPr lang="en-GB" sz="3200" dirty="0"/>
              <a:t>Satire 2.6: </a:t>
            </a:r>
            <a:r>
              <a:rPr lang="en-GB" sz="3200" b="1" dirty="0"/>
              <a:t>Horace’s love for the countryside</a:t>
            </a:r>
            <a:r>
              <a:rPr lang="en-GB" sz="3200" dirty="0"/>
              <a:t>(lines 1-15)</a:t>
            </a:r>
            <a:endParaRPr lang="en-GB" sz="3200"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260279" y="996594"/>
            <a:ext cx="11671442" cy="557847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sz="3200" dirty="0"/>
              <a:t> The poem begins with Horace saying that he once prayed to live in a house with garden, a little farmland and a nearby spring. However, the gods have given him so much more now that he is living in his Sabine villa (given to him by Maecenas in 38 BC).</a:t>
            </a:r>
          </a:p>
          <a:p>
            <a:r>
              <a:rPr lang="en-GB" sz="3200" dirty="0"/>
              <a:t>Horace then prays to Mercury, as a god of wealth, that what he has now should be protected, so long as he doesn’t attempt to gain more through harming others, doesn’t want to change the look of the land when he doesn’t need to and doesn’t wish to find more money. In regards to this last point, Horace talks about a farmer who supposedly once found silver and bought the land which he used to rent, a reverse of what we heard happened to </a:t>
            </a:r>
            <a:r>
              <a:rPr lang="en-GB" sz="3200" dirty="0" err="1"/>
              <a:t>Ofellus</a:t>
            </a:r>
            <a:r>
              <a:rPr lang="en-GB" sz="3200" dirty="0"/>
              <a:t> in 2.2. </a:t>
            </a:r>
          </a:p>
          <a:p>
            <a:r>
              <a:rPr lang="en-GB" sz="3200" dirty="0"/>
              <a:t>Horace finally prays that Mercury protect his current possessions and improve them, rather than help Horace get new ones. In addition, Horace prays that Mercury helps to keep him from becoming arrogant. </a:t>
            </a:r>
          </a:p>
          <a:p>
            <a:endParaRPr lang="en-GB" sz="3200" dirty="0"/>
          </a:p>
        </p:txBody>
      </p:sp>
    </p:spTree>
    <p:extLst>
      <p:ext uri="{BB962C8B-B14F-4D97-AF65-F5344CB8AC3E}">
        <p14:creationId xmlns:p14="http://schemas.microsoft.com/office/powerpoint/2010/main" val="17138095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a:xfrm>
            <a:off x="838200" y="365125"/>
            <a:ext cx="10515600" cy="549275"/>
          </a:xfrm>
        </p:spPr>
        <p:txBody>
          <a:bodyPr>
            <a:normAutofit/>
          </a:bodyPr>
          <a:lstStyle/>
          <a:p>
            <a:r>
              <a:rPr lang="en-GB" sz="3200" dirty="0"/>
              <a:t>Satire 2.6: </a:t>
            </a:r>
            <a:r>
              <a:rPr lang="en-GB" sz="3200" b="1" dirty="0"/>
              <a:t>The proem</a:t>
            </a:r>
            <a:r>
              <a:rPr lang="en-GB" sz="3200" dirty="0"/>
              <a:t>(lines 16-23)</a:t>
            </a:r>
            <a:endParaRPr lang="en-GB" sz="3200"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260279" y="996594"/>
            <a:ext cx="11671442" cy="557847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85000" lnSpcReduction="20000"/>
          </a:bodyPr>
          <a:lstStyle/>
          <a:p>
            <a:r>
              <a:rPr lang="en-GB" sz="3200" dirty="0"/>
              <a:t> The next part of the poem parodies a ‘proem’, an introduction at the beginning of a piece of epic poetry. Remember that Horace wrote his poems in hexameters, the meter of epic poetry, so he definitely wanted his readers to draw this comparison. By doing this, Horace compares his struggles in Rome with those of heroes who fight in wars, go on adventures and struggle to return home afterwards. This is both Horace emphasising how tiresome life in Rome is whilst also poking fun at himself: he knows that he doesn’t really have it all that bad, since the only reason he goes to the city is because he is wealthy and the client of one of the most important men in Rome! He is using hyperbole to remind us that, though he might complain, he is grateful for the life which others, such as his father and Maecenas, have helped him to build. </a:t>
            </a:r>
          </a:p>
          <a:p>
            <a:r>
              <a:rPr lang="en-GB" sz="3200" dirty="0"/>
              <a:t>Horace calls his villa his ‘castle in the hills’, a hyperbolic metaphor which reminds us how Horace’s country home is far more than he could ever have dreamed of! Moreover, when he is there, the villa protects him from the outside world of Roman city life. </a:t>
            </a:r>
          </a:p>
          <a:p>
            <a:r>
              <a:rPr lang="en-GB" sz="3200" dirty="0"/>
              <a:t>Horace asks Janus to inspire him. Janus is the god of beginnings, endings and change. Here he represents how Horace’s experience of life changes for the worse when he has to travel </a:t>
            </a:r>
            <a:r>
              <a:rPr lang="en-GB" sz="3200"/>
              <a:t>to Rome. </a:t>
            </a:r>
            <a:endParaRPr lang="en-GB" sz="3200" dirty="0"/>
          </a:p>
        </p:txBody>
      </p:sp>
    </p:spTree>
    <p:extLst>
      <p:ext uri="{BB962C8B-B14F-4D97-AF65-F5344CB8AC3E}">
        <p14:creationId xmlns:p14="http://schemas.microsoft.com/office/powerpoint/2010/main" val="35105737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a:xfrm>
            <a:off x="838200" y="365125"/>
            <a:ext cx="10515600" cy="549275"/>
          </a:xfrm>
        </p:spPr>
        <p:txBody>
          <a:bodyPr>
            <a:normAutofit/>
          </a:bodyPr>
          <a:lstStyle/>
          <a:p>
            <a:r>
              <a:rPr lang="en-GB" sz="3200" dirty="0"/>
              <a:t>Satire 2.6: </a:t>
            </a:r>
            <a:r>
              <a:rPr lang="en-GB" sz="3200" b="1" dirty="0"/>
              <a:t>Horace’s busy life in Rome </a:t>
            </a:r>
            <a:r>
              <a:rPr lang="en-GB" sz="3200" dirty="0"/>
              <a:t>(lines 23-39)</a:t>
            </a:r>
            <a:endParaRPr lang="en-GB" sz="3200"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260279" y="996594"/>
            <a:ext cx="11671442" cy="557847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70000" lnSpcReduction="20000"/>
          </a:bodyPr>
          <a:lstStyle/>
          <a:p>
            <a:r>
              <a:rPr lang="en-GB" sz="3200" dirty="0"/>
              <a:t> Horace talks about how he is ‘dragged’ out into the street of Rome to do work for others, even in the dead of winter when it is snowing! </a:t>
            </a:r>
          </a:p>
          <a:p>
            <a:r>
              <a:rPr lang="en-GB" sz="3200" dirty="0"/>
              <a:t>Horace talks about having to ‘barge’ through crowds of people on his way to work. We can assume that he is walking. The wealthiest in Rome would not walk, but would be carried in litters by slaves or take carriages. This is Horace reminding us of his social status, stating that he isn’t quite at the top of the hierarchy. This is a subtle nudge to his readership that he isn’t threatening their position. </a:t>
            </a:r>
          </a:p>
          <a:p>
            <a:r>
              <a:rPr lang="en-GB" sz="3200" dirty="0"/>
              <a:t>Horace talks about how his barging actually hurts some people! </a:t>
            </a:r>
          </a:p>
          <a:p>
            <a:r>
              <a:rPr lang="en-GB" sz="3200" dirty="0"/>
              <a:t>A man is very rude to Horace, calling him an ‘idiot’ as Horace pushes past him. However, the man also says that he recognises him. He doesn’t use Horace’s name, but say that he knows that Horace is going to see Maecenas. Horace admits that he likes being recognised, though he isn’t clear whether he just likes being recognised end of, or if he likes being recognised as a client of Maecenas’.</a:t>
            </a:r>
          </a:p>
          <a:p>
            <a:r>
              <a:rPr lang="en-GB" sz="3200" dirty="0"/>
              <a:t>Horace approaches the Esquiline Hill, which is near to where Maecenas lived. Horace does not mention this fact, since he expects his audience to know where Maecenas lived. </a:t>
            </a:r>
          </a:p>
          <a:p>
            <a:r>
              <a:rPr lang="en-GB" sz="3200" dirty="0"/>
              <a:t>Horace’s good mood at being recognised in the street disappears when he has people bother him with telling him to do things for them. When Horace says that he will ‘try’ to help one of these people, he is told ‘if you want to, you can’. Here we are introduced to the idea that people think that Horace is a lot closer to Maecenas than he actually is, but it also hammers home quite how little Horace gets to do for himself when in Rome.</a:t>
            </a:r>
          </a:p>
        </p:txBody>
      </p:sp>
    </p:spTree>
    <p:extLst>
      <p:ext uri="{BB962C8B-B14F-4D97-AF65-F5344CB8AC3E}">
        <p14:creationId xmlns:p14="http://schemas.microsoft.com/office/powerpoint/2010/main" val="37167993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a:xfrm>
            <a:off x="838200" y="97997"/>
            <a:ext cx="10515600" cy="549275"/>
          </a:xfrm>
        </p:spPr>
        <p:txBody>
          <a:bodyPr>
            <a:normAutofit/>
          </a:bodyPr>
          <a:lstStyle/>
          <a:p>
            <a:r>
              <a:rPr lang="en-GB" sz="3200" dirty="0"/>
              <a:t>Satire 2.6: </a:t>
            </a:r>
            <a:r>
              <a:rPr lang="en-GB" sz="3200" b="1" dirty="0"/>
              <a:t>Horace and Maecenas </a:t>
            </a:r>
            <a:r>
              <a:rPr lang="en-GB" sz="3200" dirty="0"/>
              <a:t>(lines 40-58)</a:t>
            </a:r>
            <a:endParaRPr lang="en-GB" sz="3200"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121577" y="647272"/>
            <a:ext cx="11948845" cy="557847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85000" lnSpcReduction="10000"/>
          </a:bodyPr>
          <a:lstStyle/>
          <a:p>
            <a:r>
              <a:rPr lang="en-GB" sz="3200" dirty="0"/>
              <a:t>Horace notes that he has been Maecenas’ patron for nearly 8 years at this point. However, although Maecenas allows Horace to ride in his carriage with him, he never discusses anything of any importance with him. </a:t>
            </a:r>
          </a:p>
          <a:p>
            <a:r>
              <a:rPr lang="en-GB" sz="3200" dirty="0"/>
              <a:t>Whilst they are riding, Maecenas will ask Horace for the time, tell him that cold weather is dangerous or else chat to him about gladiators. Horace is not learning anything about the running of the empire from Maecenas. </a:t>
            </a:r>
          </a:p>
          <a:p>
            <a:r>
              <a:rPr lang="en-GB" sz="3200" dirty="0"/>
              <a:t>Horace is aware that people are envious when they see him with Maecenas, especially when he is seen at the Games (presumably on very good seats!) Remember that in 2.2 Horace told us about how being envied can drive a man to lose all of his friends. </a:t>
            </a:r>
          </a:p>
          <a:p>
            <a:r>
              <a:rPr lang="en-GB" sz="3200" dirty="0"/>
              <a:t>Nevertheless, people think that Horace must know all about the inner-workings of the empire and what Augustus is up to. Of course, he doesn’t, since Maecenas doesn’t really tell him anything. But people don’t believe him, since they have started to see him as being closer to being a god than a person (remember that a key part of Augustan propaganda was to connect Augustus with the gods).</a:t>
            </a:r>
          </a:p>
        </p:txBody>
      </p:sp>
    </p:spTree>
    <p:extLst>
      <p:ext uri="{BB962C8B-B14F-4D97-AF65-F5344CB8AC3E}">
        <p14:creationId xmlns:p14="http://schemas.microsoft.com/office/powerpoint/2010/main" val="33660884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a:xfrm>
            <a:off x="838200" y="97997"/>
            <a:ext cx="10515600" cy="549275"/>
          </a:xfrm>
        </p:spPr>
        <p:txBody>
          <a:bodyPr>
            <a:normAutofit/>
          </a:bodyPr>
          <a:lstStyle/>
          <a:p>
            <a:r>
              <a:rPr lang="en-GB" sz="3200" dirty="0"/>
              <a:t>Satire 2.6: </a:t>
            </a:r>
            <a:r>
              <a:rPr lang="en-GB" sz="3200" b="1" dirty="0"/>
              <a:t>Horace and Maecenas </a:t>
            </a:r>
            <a:r>
              <a:rPr lang="en-GB" sz="3200" dirty="0"/>
              <a:t>(lines 40-58)</a:t>
            </a:r>
            <a:endParaRPr lang="en-GB" sz="3200"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121577" y="647272"/>
            <a:ext cx="11948845" cy="5907640"/>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85000" lnSpcReduction="20000"/>
          </a:bodyPr>
          <a:lstStyle/>
          <a:p>
            <a:r>
              <a:rPr lang="en-GB" sz="3200" dirty="0"/>
              <a:t>Horace notes that he has been Maecenas’ patron for nearly 8 years at this point. However, although Maecenas allows Horace to ride in his carriage with him, he never discusses anything of any importance with him. </a:t>
            </a:r>
          </a:p>
          <a:p>
            <a:r>
              <a:rPr lang="en-GB" sz="3200" dirty="0"/>
              <a:t>Whilst they are riding, Maecenas will ask Horace for the time, tell him that cold weather is dangerous or else chat to him about gladiators. Horace is not learning anything about the running of the empire from Maecenas. </a:t>
            </a:r>
          </a:p>
          <a:p>
            <a:r>
              <a:rPr lang="en-GB" sz="3200" dirty="0"/>
              <a:t>Horace is aware that people are envious when they see him with Maecenas, especially when he is seen at the Games (presumably on very good seats!) Remember that in 2.2 Horace told us about how being envied can drive a man to lose all of his friends. </a:t>
            </a:r>
          </a:p>
          <a:p>
            <a:r>
              <a:rPr lang="en-GB" sz="3200" dirty="0"/>
              <a:t>Nevertheless, people think that Horace must know all about the inner-workings of the empire and what Augustus is up to. Of course, he doesn’t, since Maecenas doesn’t really tell him anything. But people don’t believe him, since they have started to see him as being closer to being a god than a person (remember that a key part of Augustan propaganda was to connect Augustus with the gods). Horace doesn’t want to be seen as a god, he just wants to go back to his nice and quiet country villa!</a:t>
            </a:r>
          </a:p>
        </p:txBody>
      </p:sp>
    </p:spTree>
    <p:extLst>
      <p:ext uri="{BB962C8B-B14F-4D97-AF65-F5344CB8AC3E}">
        <p14:creationId xmlns:p14="http://schemas.microsoft.com/office/powerpoint/2010/main" val="5627001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a:xfrm>
            <a:off x="838200" y="97997"/>
            <a:ext cx="10515600" cy="549275"/>
          </a:xfrm>
        </p:spPr>
        <p:txBody>
          <a:bodyPr>
            <a:normAutofit/>
          </a:bodyPr>
          <a:lstStyle/>
          <a:p>
            <a:r>
              <a:rPr lang="en-GB" sz="3200" dirty="0"/>
              <a:t>Satire 2.6: </a:t>
            </a:r>
            <a:r>
              <a:rPr lang="en-GB" sz="3200" b="1" dirty="0"/>
              <a:t>Horace and Maecenas </a:t>
            </a:r>
            <a:r>
              <a:rPr lang="en-GB" sz="3200" dirty="0"/>
              <a:t>(lines 40-58)</a:t>
            </a:r>
            <a:endParaRPr lang="en-GB" sz="3200"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121577" y="647272"/>
            <a:ext cx="11948845" cy="5907640"/>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85000" lnSpcReduction="20000"/>
          </a:bodyPr>
          <a:lstStyle/>
          <a:p>
            <a:r>
              <a:rPr lang="en-GB" sz="3200" dirty="0"/>
              <a:t>Horace notes that he has been Maecenas’ patron for nearly 8 years at this point. However, although Maecenas allows Horace to ride in his carriage with him, he never discusses anything of any importance with him. </a:t>
            </a:r>
          </a:p>
          <a:p>
            <a:r>
              <a:rPr lang="en-GB" sz="3200" dirty="0"/>
              <a:t>Whilst they are riding, Maecenas will ask Horace for the time, tell him that cold weather is dangerous or else chat to him about gladiators. Horace is not learning anything about the running of the empire from Maecenas. </a:t>
            </a:r>
          </a:p>
          <a:p>
            <a:r>
              <a:rPr lang="en-GB" sz="3200" dirty="0"/>
              <a:t>Horace is aware that people are envious when they see him with Maecenas, especially when he is seen at the Games (presumably on very good seats!) Remember that in 2.2 Horace told us about how being envied can drive a man to lose all of his friends. </a:t>
            </a:r>
          </a:p>
          <a:p>
            <a:r>
              <a:rPr lang="en-GB" sz="3200" dirty="0"/>
              <a:t>Nevertheless, people think that Horace must know all about the inner-workings of the empire and what Augustus is up to. Of course, he doesn’t, since Maecenas doesn’t really tell him anything. But people don’t believe him, since they have started to see him as being closer to being a god than a person (remember that a key part of Augustan propaganda was to connect Augustus with the gods). Horace doesn’t want to be seen as a god, he just wants to go back to his nice and quiet country villa!</a:t>
            </a:r>
          </a:p>
        </p:txBody>
      </p:sp>
    </p:spTree>
    <p:extLst>
      <p:ext uri="{BB962C8B-B14F-4D97-AF65-F5344CB8AC3E}">
        <p14:creationId xmlns:p14="http://schemas.microsoft.com/office/powerpoint/2010/main" val="13628029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a:xfrm>
            <a:off x="838200" y="97997"/>
            <a:ext cx="10515600" cy="549275"/>
          </a:xfrm>
        </p:spPr>
        <p:txBody>
          <a:bodyPr>
            <a:normAutofit/>
          </a:bodyPr>
          <a:lstStyle/>
          <a:p>
            <a:r>
              <a:rPr lang="en-GB" sz="3200" dirty="0"/>
              <a:t>Satire 2.6: </a:t>
            </a:r>
            <a:r>
              <a:rPr lang="en-GB" sz="3200" b="1" dirty="0"/>
              <a:t>Horace and Maecenas </a:t>
            </a:r>
            <a:r>
              <a:rPr lang="en-GB" sz="3200" dirty="0"/>
              <a:t>(lines 59-76)</a:t>
            </a:r>
            <a:endParaRPr lang="en-GB" sz="3200"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121577" y="647272"/>
            <a:ext cx="11948845" cy="5907640"/>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77500" lnSpcReduction="20000"/>
          </a:bodyPr>
          <a:lstStyle/>
          <a:p>
            <a:r>
              <a:rPr lang="en-GB" sz="3200" dirty="0"/>
              <a:t>Horace prays to return to his farm, where he can eat simply and host dinner parties at which simple food is served, everybody eats and drinks the same things. At Horace’s parties, he says, even the slaves have the same things as their master, although they do only get the leftovers. </a:t>
            </a:r>
          </a:p>
          <a:p>
            <a:r>
              <a:rPr lang="en-GB" sz="3200" dirty="0"/>
              <a:t>Horace says that he is joined at dinner by the Lar (protector god) of his household. </a:t>
            </a:r>
          </a:p>
          <a:p>
            <a:r>
              <a:rPr lang="en-GB" sz="3200" dirty="0"/>
              <a:t>The idea of the gods eating with humans and there being equality between all people is probably meant to remind us of the Golden Age, during which nobody had to work, all people were free and equal, everybody ate simple food and the gods often spent time with humans. Remember that this was an important reason for the popularity of the Saturnalia, the festival at which nobody worked, a statue of Saturn joined public feasting and at which slaves were supposed to enjoy a bit more freedom and apparently ate the same food as their masters. Horace therefore imagines his villa as a place where he can go to get some experience of the Golden Age. </a:t>
            </a:r>
          </a:p>
          <a:p>
            <a:r>
              <a:rPr lang="en-GB" sz="3200" dirty="0"/>
              <a:t>The guests at the dinner party are entertained by debates about philosophy and a story about two mice told by Horace’s neighbour </a:t>
            </a:r>
            <a:r>
              <a:rPr lang="en-GB" sz="3200" dirty="0" err="1"/>
              <a:t>Cervius</a:t>
            </a:r>
            <a:r>
              <a:rPr lang="en-GB" sz="3200" dirty="0"/>
              <a:t>. Horace contrasts this with the gossiping and boasting which normally happens at dinner parties. Note that he mentions people complaining about the dancing of a man called </a:t>
            </a:r>
            <a:r>
              <a:rPr lang="en-GB" sz="3200" dirty="0" err="1"/>
              <a:t>Lepos</a:t>
            </a:r>
            <a:r>
              <a:rPr lang="en-GB" sz="3200" dirty="0"/>
              <a:t>. </a:t>
            </a:r>
            <a:r>
              <a:rPr lang="en-GB" sz="3200" dirty="0" err="1"/>
              <a:t>Lepos</a:t>
            </a:r>
            <a:r>
              <a:rPr lang="en-GB" sz="3200" dirty="0"/>
              <a:t> was a mime who was a favourite of Augustus’. Horace is criticising the practise of having a mime come in and perform part of a play as a form of entertainment- conversation with your friends is much better (and closer to what Epicureans think will lead to happiness)! </a:t>
            </a:r>
          </a:p>
        </p:txBody>
      </p:sp>
    </p:spTree>
    <p:extLst>
      <p:ext uri="{BB962C8B-B14F-4D97-AF65-F5344CB8AC3E}">
        <p14:creationId xmlns:p14="http://schemas.microsoft.com/office/powerpoint/2010/main" val="38797959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a:xfrm>
            <a:off x="838200" y="97997"/>
            <a:ext cx="10515600" cy="549275"/>
          </a:xfrm>
        </p:spPr>
        <p:txBody>
          <a:bodyPr>
            <a:normAutofit fontScale="90000"/>
          </a:bodyPr>
          <a:lstStyle/>
          <a:p>
            <a:r>
              <a:rPr lang="en-GB" sz="3200" dirty="0"/>
              <a:t>Satire 2.6: </a:t>
            </a:r>
            <a:r>
              <a:rPr lang="en-GB" sz="3200" b="1" dirty="0"/>
              <a:t>The town mouse visits the country mouse </a:t>
            </a:r>
            <a:r>
              <a:rPr lang="en-GB" sz="3200" dirty="0"/>
              <a:t>(lines 80-98)</a:t>
            </a:r>
            <a:endParaRPr lang="en-GB" sz="3200"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121577" y="647272"/>
            <a:ext cx="11948845" cy="5907640"/>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85000" lnSpcReduction="20000"/>
          </a:bodyPr>
          <a:lstStyle/>
          <a:p>
            <a:r>
              <a:rPr lang="en-GB" sz="3200" dirty="0"/>
              <a:t>A town mouse visits his old friend, a mouse who lives in the countryside. The country mouse lives simply and offers the town mouse a simple but varied spread of food. The town mouse refuses to eat it and instead says that the country mouse would enjoy city life, since in the city he will be surrounded by happiness. Life is short, says the town mouse, so why not spend it happily?</a:t>
            </a:r>
          </a:p>
          <a:p>
            <a:r>
              <a:rPr lang="en-GB" sz="3200" dirty="0"/>
              <a:t>The country mouse is persuaded to go with the town mouse to the city. </a:t>
            </a:r>
          </a:p>
          <a:p>
            <a:r>
              <a:rPr lang="en-GB" sz="3200" dirty="0"/>
              <a:t>The town mouse is very rude to the country mouse, refusing to eat the food which he is offered because he thinks he is too good for it. The variety of food which the country mouse has to offer is meant to highlight a key point in Horace’s philosophy: a simple life does not have to be a boring one, and certainly not one in which you stop yourself from having a good time!</a:t>
            </a:r>
          </a:p>
          <a:p>
            <a:r>
              <a:rPr lang="en-GB" sz="3200" dirty="0"/>
              <a:t>What the town mouse says about the short lives of mortals is ironic. First of all because he is a mouse, and therefore has a much short life than humans. This pokes fun at humans’ short life span being used as an excuse to live an extravagant life- when a mouse, which has a much shorter life than a human, says it, it is still not a good argument. Secondly, as we shall see, the town mouse’s life is a lot more dangerous than the country mouse’s, meaning that he risks shortening his life by living in the city which he praises. </a:t>
            </a:r>
          </a:p>
        </p:txBody>
      </p:sp>
    </p:spTree>
    <p:extLst>
      <p:ext uri="{BB962C8B-B14F-4D97-AF65-F5344CB8AC3E}">
        <p14:creationId xmlns:p14="http://schemas.microsoft.com/office/powerpoint/2010/main" val="42815979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6BC9-A25F-469D-B40A-9C9E276E3E9C}"/>
              </a:ext>
            </a:extLst>
          </p:cNvPr>
          <p:cNvSpPr>
            <a:spLocks noGrp="1"/>
          </p:cNvSpPr>
          <p:nvPr>
            <p:ph type="title"/>
          </p:nvPr>
        </p:nvSpPr>
        <p:spPr>
          <a:xfrm>
            <a:off x="838200" y="97997"/>
            <a:ext cx="10515600" cy="549275"/>
          </a:xfrm>
        </p:spPr>
        <p:txBody>
          <a:bodyPr>
            <a:normAutofit/>
          </a:bodyPr>
          <a:lstStyle/>
          <a:p>
            <a:r>
              <a:rPr lang="en-GB" sz="3200" dirty="0"/>
              <a:t>Satire 2.6: </a:t>
            </a:r>
            <a:r>
              <a:rPr lang="en-GB" sz="3200" b="1" dirty="0"/>
              <a:t>The country mouse learns his lesson </a:t>
            </a:r>
            <a:r>
              <a:rPr lang="en-GB" sz="3200" dirty="0"/>
              <a:t>(line 98-115)</a:t>
            </a:r>
            <a:endParaRPr lang="en-GB" sz="3200" b="1" dirty="0"/>
          </a:p>
        </p:txBody>
      </p:sp>
      <p:sp>
        <p:nvSpPr>
          <p:cNvPr id="3" name="Content Placeholder 2">
            <a:extLst>
              <a:ext uri="{FF2B5EF4-FFF2-40B4-BE49-F238E27FC236}">
                <a16:creationId xmlns:a16="http://schemas.microsoft.com/office/drawing/2014/main" id="{08635B6F-D6E9-4F6A-A0E8-AE928CBB6C13}"/>
              </a:ext>
            </a:extLst>
          </p:cNvPr>
          <p:cNvSpPr>
            <a:spLocks noGrp="1"/>
          </p:cNvSpPr>
          <p:nvPr>
            <p:ph idx="1"/>
          </p:nvPr>
        </p:nvSpPr>
        <p:spPr>
          <a:xfrm>
            <a:off x="121577" y="647271"/>
            <a:ext cx="11948845" cy="6112731"/>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85000" lnSpcReduction="10000"/>
          </a:bodyPr>
          <a:lstStyle/>
          <a:p>
            <a:r>
              <a:rPr lang="en-GB" sz="2400" dirty="0"/>
              <a:t>The mice slip into the city when the ‘night occupied the zenith’ (i.e. at midnight). This is language more suitable for epic poetry, which was also written in hexameter. Horace is highlighting how ridiculous the scene ahead is going to be, with the mice acting like humans at dinner, by giving us the impression that the mice think of themselves as heroes like those found in epic. This is a parody of epic, just as the mice parody the behaviour of the Roman elite. </a:t>
            </a:r>
          </a:p>
          <a:p>
            <a:r>
              <a:rPr lang="en-GB" sz="2400" dirty="0"/>
              <a:t>The mice go into a domus and enter the triclinium. They see couches made of ivory with red sheets and the leftovers from a dinner party left in baskets. Clearly, this is a very wealthy person’s home! </a:t>
            </a:r>
          </a:p>
          <a:p>
            <a:r>
              <a:rPr lang="en-GB" sz="2400" dirty="0"/>
              <a:t>The country mouse relaxes whilst the town mouse brings food to him, making sure to taste everything before he gives to the country mouse, as a slave tasting for poison would. </a:t>
            </a:r>
          </a:p>
          <a:p>
            <a:r>
              <a:rPr lang="en-GB" sz="2400" dirty="0"/>
              <a:t>The dinner party is interrupted by a dog barking. The two mice run out of the house and the country mouse says that he has learned the lesson that the city life isn’t for him, since he’d rather the safer country life. </a:t>
            </a:r>
          </a:p>
          <a:p>
            <a:r>
              <a:rPr lang="en-GB" sz="2400" dirty="0"/>
              <a:t>This scene pokes fun at wealthy people’s banquets by having mice play the role of the dinner guests. Horace is pointing out that, whilst the ivory couches, red sheets and fine food are all impressive, the fact that they are as impressive to mice as humans means that they are actually not all that impressive at all. </a:t>
            </a:r>
          </a:p>
          <a:p>
            <a:r>
              <a:rPr lang="en-GB" sz="2400" dirty="0"/>
              <a:t>In addition, Horace highlights the dangers of city life. Whilst he might just be wanting to taste everything which the country mouse is eating, the town mouse looks like a poison-taster to Horace. This is a reminder that it was not unknown for the wealthy and powerful to have enemies who wanted them dead. Remember that earlier Horace commented that people were getting envious of him in Rome, and this reference to poison-tasting maybe tells us that he is worried about making enemies. In addition, the meal is interrupted when a dog starts to bark. It might be a nice meal, but the country mouse would much rather be able to enjoy a simple meal in full without being interrupted by danger, rather than a fancy meal which danger might interrupt. The country mouse, like Horace, wants a relaxing life free from danger. </a:t>
            </a:r>
          </a:p>
        </p:txBody>
      </p:sp>
    </p:spTree>
    <p:extLst>
      <p:ext uri="{BB962C8B-B14F-4D97-AF65-F5344CB8AC3E}">
        <p14:creationId xmlns:p14="http://schemas.microsoft.com/office/powerpoint/2010/main" val="1297400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3FADF-1215-4262-B682-7A9777F53F50}"/>
              </a:ext>
            </a:extLst>
          </p:cNvPr>
          <p:cNvSpPr>
            <a:spLocks noGrp="1"/>
          </p:cNvSpPr>
          <p:nvPr>
            <p:ph type="title"/>
          </p:nvPr>
        </p:nvSpPr>
        <p:spPr>
          <a:xfrm>
            <a:off x="0" y="0"/>
            <a:ext cx="12192000" cy="732155"/>
          </a:xfrm>
          <a:solidFill>
            <a:schemeClr val="accent1">
              <a:lumMod val="20000"/>
              <a:lumOff val="80000"/>
            </a:schemeClr>
          </a:solidFill>
        </p:spPr>
        <p:txBody>
          <a:bodyPr/>
          <a:lstStyle/>
          <a:p>
            <a:r>
              <a:rPr lang="en-GB" dirty="0"/>
              <a:t>Executions</a:t>
            </a:r>
          </a:p>
        </p:txBody>
      </p:sp>
      <p:sp>
        <p:nvSpPr>
          <p:cNvPr id="3" name="Content Placeholder 2">
            <a:extLst>
              <a:ext uri="{FF2B5EF4-FFF2-40B4-BE49-F238E27FC236}">
                <a16:creationId xmlns:a16="http://schemas.microsoft.com/office/drawing/2014/main" id="{E2573C74-BA35-4F1F-A8B8-AC8E927A5C0C}"/>
              </a:ext>
            </a:extLst>
          </p:cNvPr>
          <p:cNvSpPr>
            <a:spLocks noGrp="1"/>
          </p:cNvSpPr>
          <p:nvPr>
            <p:ph idx="1"/>
          </p:nvPr>
        </p:nvSpPr>
        <p:spPr>
          <a:xfrm>
            <a:off x="198120" y="1002664"/>
            <a:ext cx="6517640" cy="5723255"/>
          </a:xfrm>
        </p:spPr>
        <p:txBody>
          <a:bodyPr>
            <a:normAutofit fontScale="85000" lnSpcReduction="20000"/>
          </a:bodyPr>
          <a:lstStyle/>
          <a:p>
            <a:pPr marL="0" indent="0">
              <a:buNone/>
            </a:pPr>
            <a:r>
              <a:rPr lang="en-GB" u="sng" dirty="0"/>
              <a:t>When they happened</a:t>
            </a:r>
          </a:p>
          <a:p>
            <a:pPr marL="0" indent="0">
              <a:buNone/>
            </a:pPr>
            <a:r>
              <a:rPr lang="en-GB" dirty="0"/>
              <a:t>Probably in midday.</a:t>
            </a:r>
          </a:p>
          <a:p>
            <a:pPr marL="0" indent="0">
              <a:buNone/>
            </a:pPr>
            <a:r>
              <a:rPr lang="en-GB" u="sng" dirty="0"/>
              <a:t>What they involved</a:t>
            </a:r>
          </a:p>
          <a:p>
            <a:pPr marL="0" indent="0">
              <a:buNone/>
            </a:pPr>
            <a:r>
              <a:rPr lang="en-GB" dirty="0"/>
              <a:t>Criminals were killed in brutal or disgustingly creative ways. They were usually killed by wild animals, either after being tied to a stake or being made to fight them. Criminals were also made to fight to the death in a mock gladiator fight. In addition, we hear of crucifixions and people even being burned alive. Some of the more creative methods of execution might involve a criminal being forced to play the role of a mythological character in a recreation of their death scene. </a:t>
            </a:r>
          </a:p>
          <a:p>
            <a:pPr marL="0" indent="0">
              <a:buNone/>
            </a:pPr>
            <a:r>
              <a:rPr lang="en-GB" u="sng" dirty="0"/>
              <a:t>What the point of them was</a:t>
            </a:r>
            <a:r>
              <a:rPr lang="en-GB" dirty="0"/>
              <a:t> </a:t>
            </a:r>
          </a:p>
          <a:p>
            <a:pPr marL="0" indent="0">
              <a:buNone/>
            </a:pPr>
            <a:r>
              <a:rPr lang="en-GB" dirty="0"/>
              <a:t>These were probably meant to be a warning against going against the emperor’s laws. The presence of the wild animals would have had an effect similar to that of the wild animal shows. </a:t>
            </a:r>
          </a:p>
          <a:p>
            <a:endParaRPr lang="en-GB" dirty="0"/>
          </a:p>
        </p:txBody>
      </p:sp>
      <p:pic>
        <p:nvPicPr>
          <p:cNvPr id="5122" name="Picture 2" descr="Damnatio ad bestias - Wikipedia">
            <a:extLst>
              <a:ext uri="{FF2B5EF4-FFF2-40B4-BE49-F238E27FC236}">
                <a16:creationId xmlns:a16="http://schemas.microsoft.com/office/drawing/2014/main" id="{2542B5A5-4547-4849-947C-24E7DC5EF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760" y="1960245"/>
            <a:ext cx="5115741" cy="2754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974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7B12-D172-4367-B336-C701B6D7456B}"/>
              </a:ext>
            </a:extLst>
          </p:cNvPr>
          <p:cNvSpPr>
            <a:spLocks noGrp="1"/>
          </p:cNvSpPr>
          <p:nvPr>
            <p:ph type="title"/>
          </p:nvPr>
        </p:nvSpPr>
        <p:spPr>
          <a:xfrm>
            <a:off x="838200" y="365126"/>
            <a:ext cx="10515600" cy="456808"/>
          </a:xfrm>
        </p:spPr>
        <p:txBody>
          <a:bodyPr>
            <a:normAutofit fontScale="90000"/>
          </a:bodyPr>
          <a:lstStyle/>
          <a:p>
            <a:r>
              <a:rPr lang="en-GB" sz="3600" dirty="0"/>
              <a:t>Satire 2.8- Key theme: Simple living</a:t>
            </a:r>
          </a:p>
        </p:txBody>
      </p:sp>
      <p:sp>
        <p:nvSpPr>
          <p:cNvPr id="3" name="Content Placeholder 2">
            <a:extLst>
              <a:ext uri="{FF2B5EF4-FFF2-40B4-BE49-F238E27FC236}">
                <a16:creationId xmlns:a16="http://schemas.microsoft.com/office/drawing/2014/main" id="{73200705-8529-4F9D-952E-ABCAFEF967B3}"/>
              </a:ext>
            </a:extLst>
          </p:cNvPr>
          <p:cNvSpPr>
            <a:spLocks noGrp="1"/>
          </p:cNvSpPr>
          <p:nvPr>
            <p:ph idx="1"/>
          </p:nvPr>
        </p:nvSpPr>
        <p:spPr>
          <a:xfrm>
            <a:off x="622443" y="821934"/>
            <a:ext cx="10515600" cy="2897311"/>
          </a:xfrm>
        </p:spPr>
        <p:txBody>
          <a:bodyPr>
            <a:normAutofit fontScale="92500" lnSpcReduction="10000"/>
          </a:bodyPr>
          <a:lstStyle/>
          <a:p>
            <a:pPr marL="0" indent="0">
              <a:buNone/>
            </a:pPr>
            <a:r>
              <a:rPr lang="en-GB" dirty="0"/>
              <a:t>This satire has the Roman comedian </a:t>
            </a:r>
            <a:r>
              <a:rPr lang="en-GB" dirty="0" err="1"/>
              <a:t>Fundanius</a:t>
            </a:r>
            <a:r>
              <a:rPr lang="en-GB" dirty="0"/>
              <a:t> telling the story of a disastrous banquet which he was at the night before. His host, </a:t>
            </a:r>
            <a:r>
              <a:rPr lang="en-GB" dirty="0" err="1"/>
              <a:t>Nasidienus</a:t>
            </a:r>
            <a:r>
              <a:rPr lang="en-GB" dirty="0"/>
              <a:t>, put on a ridiculously over-the-top meal with loads of fancy food which nobody was really able to enjoy properly because of the events which occurred at the party. In fact, the people there ended up enjoying </a:t>
            </a:r>
            <a:r>
              <a:rPr lang="en-GB" dirty="0" err="1"/>
              <a:t>Nasidienus</a:t>
            </a:r>
            <a:r>
              <a:rPr lang="en-GB" dirty="0"/>
              <a:t>’ misfortune far more than they did the food! We need to contrast this with the peaceful dinner party which Horace imagines in 2.6 to see that he is praising simple living and criticising extravagance in this poem. </a:t>
            </a:r>
          </a:p>
        </p:txBody>
      </p:sp>
      <p:pic>
        <p:nvPicPr>
          <p:cNvPr id="1026" name="Picture 2" descr="Stage 02">
            <a:extLst>
              <a:ext uri="{FF2B5EF4-FFF2-40B4-BE49-F238E27FC236}">
                <a16:creationId xmlns:a16="http://schemas.microsoft.com/office/drawing/2014/main" id="{E8AF74D7-4912-4660-97DD-DDFCFE44A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106" y="3817930"/>
            <a:ext cx="2925031" cy="2651814"/>
          </a:xfrm>
          <a:prstGeom prst="rect">
            <a:avLst/>
          </a:prstGeom>
          <a:noFill/>
          <a:extLst>
            <a:ext uri="{909E8E84-426E-40DD-AFC4-6F175D3DCCD1}">
              <a14:hiddenFill xmlns:a14="http://schemas.microsoft.com/office/drawing/2010/main">
                <a:solidFill>
                  <a:srgbClr val="FFFFFF"/>
                </a:solidFill>
              </a14:hiddenFill>
            </a:ext>
          </a:extLst>
        </p:spPr>
      </p:pic>
      <p:sp>
        <p:nvSpPr>
          <p:cNvPr id="4" name="Multiplication Sign 3">
            <a:extLst>
              <a:ext uri="{FF2B5EF4-FFF2-40B4-BE49-F238E27FC236}">
                <a16:creationId xmlns:a16="http://schemas.microsoft.com/office/drawing/2014/main" id="{0CEA0B05-F178-40F6-BB10-83FB7F0B9279}"/>
              </a:ext>
            </a:extLst>
          </p:cNvPr>
          <p:cNvSpPr/>
          <p:nvPr/>
        </p:nvSpPr>
        <p:spPr>
          <a:xfrm>
            <a:off x="1986498" y="3146103"/>
            <a:ext cx="2925031" cy="2441910"/>
          </a:xfrm>
          <a:prstGeom prst="mathMultiply">
            <a:avLst>
              <a:gd name="adj1" fmla="val 542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172,294 Bread And Salt Images, Stock Photos &amp; Vectors | Shutterstock">
            <a:extLst>
              <a:ext uri="{FF2B5EF4-FFF2-40B4-BE49-F238E27FC236}">
                <a16:creationId xmlns:a16="http://schemas.microsoft.com/office/drawing/2014/main" id="{9EEBAF3A-6F1C-4194-87BF-16A64B008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287" y="4106344"/>
            <a:ext cx="3443607" cy="2469001"/>
          </a:xfrm>
          <a:prstGeom prst="rect">
            <a:avLst/>
          </a:prstGeom>
          <a:noFill/>
          <a:extLst>
            <a:ext uri="{909E8E84-426E-40DD-AFC4-6F175D3DCCD1}">
              <a14:hiddenFill xmlns:a14="http://schemas.microsoft.com/office/drawing/2010/main">
                <a:solidFill>
                  <a:srgbClr val="FFFFFF"/>
                </a:solidFill>
              </a14:hiddenFill>
            </a:ext>
          </a:extLst>
        </p:spPr>
      </p:pic>
      <p:sp>
        <p:nvSpPr>
          <p:cNvPr id="5" name="Smiley Face 4">
            <a:extLst>
              <a:ext uri="{FF2B5EF4-FFF2-40B4-BE49-F238E27FC236}">
                <a16:creationId xmlns:a16="http://schemas.microsoft.com/office/drawing/2014/main" id="{78ACBB7B-AC34-420B-9897-6D19A2FEAF95}"/>
              </a:ext>
            </a:extLst>
          </p:cNvPr>
          <p:cNvSpPr/>
          <p:nvPr/>
        </p:nvSpPr>
        <p:spPr>
          <a:xfrm>
            <a:off x="9082355" y="4202130"/>
            <a:ext cx="1123147" cy="1210390"/>
          </a:xfrm>
          <a:prstGeom prst="smileyFac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47350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7B12-D172-4367-B336-C701B6D7456B}"/>
              </a:ext>
            </a:extLst>
          </p:cNvPr>
          <p:cNvSpPr>
            <a:spLocks noGrp="1"/>
          </p:cNvSpPr>
          <p:nvPr>
            <p:ph type="title"/>
          </p:nvPr>
        </p:nvSpPr>
        <p:spPr>
          <a:xfrm>
            <a:off x="838200" y="365126"/>
            <a:ext cx="10515600" cy="487630"/>
          </a:xfrm>
        </p:spPr>
        <p:txBody>
          <a:bodyPr>
            <a:normAutofit fontScale="90000"/>
          </a:bodyPr>
          <a:lstStyle/>
          <a:p>
            <a:r>
              <a:rPr lang="en-GB" sz="3200" dirty="0"/>
              <a:t>Satire 2.8- Key theme: Epicureanism</a:t>
            </a:r>
          </a:p>
        </p:txBody>
      </p:sp>
      <p:sp>
        <p:nvSpPr>
          <p:cNvPr id="3" name="Content Placeholder 2">
            <a:extLst>
              <a:ext uri="{FF2B5EF4-FFF2-40B4-BE49-F238E27FC236}">
                <a16:creationId xmlns:a16="http://schemas.microsoft.com/office/drawing/2014/main" id="{73200705-8529-4F9D-952E-ABCAFEF967B3}"/>
              </a:ext>
            </a:extLst>
          </p:cNvPr>
          <p:cNvSpPr>
            <a:spLocks noGrp="1"/>
          </p:cNvSpPr>
          <p:nvPr>
            <p:ph idx="1"/>
          </p:nvPr>
        </p:nvSpPr>
        <p:spPr>
          <a:xfrm>
            <a:off x="270552" y="852755"/>
            <a:ext cx="11650895" cy="3411020"/>
          </a:xfrm>
        </p:spPr>
        <p:txBody>
          <a:bodyPr>
            <a:normAutofit fontScale="77500" lnSpcReduction="20000"/>
          </a:bodyPr>
          <a:lstStyle/>
          <a:p>
            <a:pPr marL="0" indent="0">
              <a:buNone/>
            </a:pPr>
            <a:r>
              <a:rPr lang="en-GB" dirty="0" err="1"/>
              <a:t>Nasidienus</a:t>
            </a:r>
            <a:r>
              <a:rPr lang="en-GB" dirty="0"/>
              <a:t>’ dinner party starts to go wrong when two men start to drink for the purposes of both getting drunk and to get to experience drinking a lot of expensive wine. These are not </a:t>
            </a:r>
            <a:r>
              <a:rPr lang="en-GB" dirty="0" err="1"/>
              <a:t>Nasidienus</a:t>
            </a:r>
            <a:r>
              <a:rPr lang="en-GB" dirty="0"/>
              <a:t>’ friends and he even tries to stop them from drinking at one point so that they will be able to taste their food better. This should be contrasted with Horace’s presentation of his dinner party in 2.6, in which he allows his guests to drink how they want and everyone respects one another. The poem ends with the guests leaving the dinner, having got bored of </a:t>
            </a:r>
            <a:r>
              <a:rPr lang="en-GB" dirty="0" err="1"/>
              <a:t>Nasidienus</a:t>
            </a:r>
            <a:r>
              <a:rPr lang="en-GB" dirty="0"/>
              <a:t> and had plenty of fun laughing at him. An important idea in Epicurean philosophy is that you should try hard to keep your friends happy and that having a strong community of people around you is one of the routes to happiness. </a:t>
            </a:r>
            <a:r>
              <a:rPr lang="en-GB" dirty="0" err="1"/>
              <a:t>Nasidienus</a:t>
            </a:r>
            <a:r>
              <a:rPr lang="en-GB" dirty="0"/>
              <a:t> is so boring, annoying and such a show-off that he hasn’t got any real friends left! His only real friend at the dinner party seems to be </a:t>
            </a:r>
            <a:r>
              <a:rPr lang="en-GB" dirty="0" err="1"/>
              <a:t>Nomentanus</a:t>
            </a:r>
            <a:r>
              <a:rPr lang="en-GB" dirty="0"/>
              <a:t>, who we get the impression is only </a:t>
            </a:r>
            <a:r>
              <a:rPr lang="en-GB" dirty="0" err="1"/>
              <a:t>Nasidienus</a:t>
            </a:r>
            <a:r>
              <a:rPr lang="en-GB" dirty="0"/>
              <a:t>’ friend because of the fact that he enjoys the banquets he throws. He does not like </a:t>
            </a:r>
            <a:r>
              <a:rPr lang="en-GB" dirty="0" err="1"/>
              <a:t>Nasidienus</a:t>
            </a:r>
            <a:r>
              <a:rPr lang="en-GB" dirty="0"/>
              <a:t> for who </a:t>
            </a:r>
            <a:r>
              <a:rPr lang="en-GB" dirty="0" err="1"/>
              <a:t>Nasidienus</a:t>
            </a:r>
            <a:r>
              <a:rPr lang="en-GB" dirty="0"/>
              <a:t> is, but what he does for other people. This isn’t what the Epicureans would have seen as a good friendship and therefore not the path of a happy life! </a:t>
            </a:r>
          </a:p>
          <a:p>
            <a:pPr marL="0" indent="0">
              <a:buNone/>
            </a:pPr>
            <a:endParaRPr lang="en-GB" b="1" dirty="0"/>
          </a:p>
        </p:txBody>
      </p:sp>
      <p:pic>
        <p:nvPicPr>
          <p:cNvPr id="2050" name="Picture 2" descr="Epicureanism: Use Epicurean Philosophy to Find Happiness">
            <a:extLst>
              <a:ext uri="{FF2B5EF4-FFF2-40B4-BE49-F238E27FC236}">
                <a16:creationId xmlns:a16="http://schemas.microsoft.com/office/drawing/2014/main" id="{F1F6077A-521E-4A6B-94E1-58A725141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910" y="4448710"/>
            <a:ext cx="3398178" cy="226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8258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7B12-D172-4367-B336-C701B6D7456B}"/>
              </a:ext>
            </a:extLst>
          </p:cNvPr>
          <p:cNvSpPr>
            <a:spLocks noGrp="1"/>
          </p:cNvSpPr>
          <p:nvPr>
            <p:ph type="title"/>
          </p:nvPr>
        </p:nvSpPr>
        <p:spPr>
          <a:xfrm>
            <a:off x="622443" y="119917"/>
            <a:ext cx="10515600" cy="1325563"/>
          </a:xfrm>
        </p:spPr>
        <p:txBody>
          <a:bodyPr>
            <a:normAutofit/>
          </a:bodyPr>
          <a:lstStyle/>
          <a:p>
            <a:r>
              <a:rPr lang="en-GB" sz="3600" dirty="0"/>
              <a:t>Satire 2.8- Key theme: Food</a:t>
            </a:r>
          </a:p>
        </p:txBody>
      </p:sp>
      <p:sp>
        <p:nvSpPr>
          <p:cNvPr id="3" name="Content Placeholder 2">
            <a:extLst>
              <a:ext uri="{FF2B5EF4-FFF2-40B4-BE49-F238E27FC236}">
                <a16:creationId xmlns:a16="http://schemas.microsoft.com/office/drawing/2014/main" id="{73200705-8529-4F9D-952E-ABCAFEF967B3}"/>
              </a:ext>
            </a:extLst>
          </p:cNvPr>
          <p:cNvSpPr>
            <a:spLocks noGrp="1"/>
          </p:cNvSpPr>
          <p:nvPr>
            <p:ph idx="1"/>
          </p:nvPr>
        </p:nvSpPr>
        <p:spPr>
          <a:xfrm>
            <a:off x="427234" y="1155235"/>
            <a:ext cx="10947114" cy="3087992"/>
          </a:xfrm>
        </p:spPr>
        <p:txBody>
          <a:bodyPr>
            <a:normAutofit fontScale="92500" lnSpcReduction="20000"/>
          </a:bodyPr>
          <a:lstStyle/>
          <a:p>
            <a:pPr marL="0" indent="0">
              <a:buNone/>
            </a:pPr>
            <a:r>
              <a:rPr lang="en-GB" dirty="0"/>
              <a:t>The food at </a:t>
            </a:r>
            <a:r>
              <a:rPr lang="en-GB" dirty="0" err="1"/>
              <a:t>Nasidienus</a:t>
            </a:r>
            <a:r>
              <a:rPr lang="en-GB" dirty="0"/>
              <a:t>’ dinner party is extremely fancy and </a:t>
            </a:r>
            <a:r>
              <a:rPr lang="en-GB" dirty="0" err="1"/>
              <a:t>Nasidienus</a:t>
            </a:r>
            <a:r>
              <a:rPr lang="en-GB" dirty="0"/>
              <a:t> takes great pleasure in explaining what each dish and where it has come from. He especially likes to talk about how the time at which the food was prepared changes its taste, something which Horace obviously thinks is ridiculous. He also likes to boast about how he is serving his guests unusual or new recipes which he claims to have thought up himself! Both of these details link 2.8 back to 2.2 and Horace’s warning that mixing flavours together risk making a person feel ill and also his point that hosts can easily lie about where their food comes from to make it seem fancier. Moreover, </a:t>
            </a:r>
            <a:r>
              <a:rPr lang="en-GB" dirty="0" err="1"/>
              <a:t>Nasidienus</a:t>
            </a:r>
            <a:r>
              <a:rPr lang="en-GB" dirty="0"/>
              <a:t>’ guests find his long descriptions of the food to be really annoying. </a:t>
            </a:r>
            <a:endParaRPr lang="en-GB" b="1" dirty="0"/>
          </a:p>
        </p:txBody>
      </p:sp>
      <p:pic>
        <p:nvPicPr>
          <p:cNvPr id="1026" name="Picture 2" descr="Dr Crom on Twitter: &quot;Ancient History Quote of the Day: &quot;It's the overpriced  guts of rotten fish! Don't you realise that it burns up the stomach with  its salted putrefaction?!&quot; (Seneca, Epistles">
            <a:extLst>
              <a:ext uri="{FF2B5EF4-FFF2-40B4-BE49-F238E27FC236}">
                <a16:creationId xmlns:a16="http://schemas.microsoft.com/office/drawing/2014/main" id="{1784390C-646E-4B17-9036-5502DFC42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505" y="4469258"/>
            <a:ext cx="3297710" cy="226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9223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7B12-D172-4367-B336-C701B6D7456B}"/>
              </a:ext>
            </a:extLst>
          </p:cNvPr>
          <p:cNvSpPr>
            <a:spLocks noGrp="1"/>
          </p:cNvSpPr>
          <p:nvPr>
            <p:ph type="title"/>
          </p:nvPr>
        </p:nvSpPr>
        <p:spPr/>
        <p:txBody>
          <a:bodyPr/>
          <a:lstStyle/>
          <a:p>
            <a:r>
              <a:rPr lang="en-GB" dirty="0"/>
              <a:t>Satire 2.8- Key theme: A good host</a:t>
            </a:r>
          </a:p>
        </p:txBody>
      </p:sp>
      <p:sp>
        <p:nvSpPr>
          <p:cNvPr id="6" name="TextBox 5">
            <a:extLst>
              <a:ext uri="{FF2B5EF4-FFF2-40B4-BE49-F238E27FC236}">
                <a16:creationId xmlns:a16="http://schemas.microsoft.com/office/drawing/2014/main" id="{91A5E287-204C-492B-913B-37D4E98DFE51}"/>
              </a:ext>
            </a:extLst>
          </p:cNvPr>
          <p:cNvSpPr txBox="1"/>
          <p:nvPr/>
        </p:nvSpPr>
        <p:spPr>
          <a:xfrm>
            <a:off x="123291" y="1382463"/>
            <a:ext cx="11404314" cy="3539430"/>
          </a:xfrm>
          <a:prstGeom prst="rect">
            <a:avLst/>
          </a:prstGeom>
          <a:noFill/>
        </p:spPr>
        <p:txBody>
          <a:bodyPr wrap="square">
            <a:spAutoFit/>
          </a:bodyPr>
          <a:lstStyle/>
          <a:p>
            <a:r>
              <a:rPr lang="en-GB" sz="2800" dirty="0" err="1"/>
              <a:t>Nasidienus</a:t>
            </a:r>
            <a:r>
              <a:rPr lang="en-GB" sz="2800" dirty="0"/>
              <a:t> is an awful host who bores his guests with descriptions of food, boasts about how unique his cooking is and has a friend on hand to interrupt other diners and tell them what they should be eating. He later tries to stop his guests drinking as much wine, something which Horace in 2.6 is clearly against. In addition, his idea of entertainment is to have his slaves dramatically bring in food as though it was an offering to the gods! We have already seen in 2.6 that Horace probably didn’t like mime happening at dinner parties. He definitely wouldn’t like this sort of show!</a:t>
            </a:r>
            <a:endParaRPr lang="en-GB" sz="2800" b="1" dirty="0"/>
          </a:p>
        </p:txBody>
      </p:sp>
      <p:pic>
        <p:nvPicPr>
          <p:cNvPr id="7170" name="Picture 2" descr="Why Your Board Needs A Chief Philosophy Officer">
            <a:extLst>
              <a:ext uri="{FF2B5EF4-FFF2-40B4-BE49-F238E27FC236}">
                <a16:creationId xmlns:a16="http://schemas.microsoft.com/office/drawing/2014/main" id="{AB5D5BB5-F2AB-438F-8F27-B2767EB51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6234" y="4921893"/>
            <a:ext cx="2834767" cy="188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108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7B12-D172-4367-B336-C701B6D7456B}"/>
              </a:ext>
            </a:extLst>
          </p:cNvPr>
          <p:cNvSpPr>
            <a:spLocks noGrp="1"/>
          </p:cNvSpPr>
          <p:nvPr>
            <p:ph type="title"/>
          </p:nvPr>
        </p:nvSpPr>
        <p:spPr>
          <a:xfrm>
            <a:off x="136886" y="0"/>
            <a:ext cx="10515600" cy="816403"/>
          </a:xfrm>
        </p:spPr>
        <p:txBody>
          <a:bodyPr>
            <a:normAutofit/>
          </a:bodyPr>
          <a:lstStyle/>
          <a:p>
            <a:r>
              <a:rPr lang="en-GB" sz="3600" dirty="0"/>
              <a:t>Satire 2.8- Key theme: The country and the city</a:t>
            </a:r>
          </a:p>
        </p:txBody>
      </p:sp>
      <p:sp>
        <p:nvSpPr>
          <p:cNvPr id="6" name="TextBox 5">
            <a:extLst>
              <a:ext uri="{FF2B5EF4-FFF2-40B4-BE49-F238E27FC236}">
                <a16:creationId xmlns:a16="http://schemas.microsoft.com/office/drawing/2014/main" id="{91A5E287-204C-492B-913B-37D4E98DFE51}"/>
              </a:ext>
            </a:extLst>
          </p:cNvPr>
          <p:cNvSpPr txBox="1"/>
          <p:nvPr/>
        </p:nvSpPr>
        <p:spPr>
          <a:xfrm>
            <a:off x="121576" y="724917"/>
            <a:ext cx="11765623" cy="3785652"/>
          </a:xfrm>
          <a:prstGeom prst="rect">
            <a:avLst/>
          </a:prstGeom>
          <a:noFill/>
        </p:spPr>
        <p:txBody>
          <a:bodyPr wrap="square">
            <a:spAutoFit/>
          </a:bodyPr>
          <a:lstStyle/>
          <a:p>
            <a:r>
              <a:rPr lang="en-GB" sz="2400" dirty="0"/>
              <a:t>Whilst this theme is not a particularly important one in this poem, we should compare this dinner party to the one which Horace described in 2.6. A country dinner party is there made to seem relaxed, enjoyable and something which strengthens friendships, with even the slaves allowed to take part in it. </a:t>
            </a:r>
            <a:r>
              <a:rPr lang="en-GB" sz="2400" dirty="0" err="1"/>
              <a:t>Nasidienus</a:t>
            </a:r>
            <a:r>
              <a:rPr lang="en-GB" sz="2400" dirty="0"/>
              <a:t>’ dinner party is almost the exact opposite, a chaotic mess which involves people’s conversations being interrupted by the host and </a:t>
            </a:r>
            <a:r>
              <a:rPr lang="en-GB" sz="2400" dirty="0" err="1"/>
              <a:t>Nomentanus</a:t>
            </a:r>
            <a:r>
              <a:rPr lang="en-GB" sz="2400" dirty="0"/>
              <a:t>’ descriptions of the food and boring table talk. Remember that the country mouse preferred country life because it was calmer with fewer dangers and interruptions. This dinner party is fully of interruptions and the guests fear danger when the wall hanging falls down onto the food. The slaves are made to dress up as though a part of a show. Horace is wanting to make us think that this sort of thing simply wouldn’t happen in the countryside!</a:t>
            </a:r>
          </a:p>
        </p:txBody>
      </p:sp>
      <p:pic>
        <p:nvPicPr>
          <p:cNvPr id="6146" name="Picture 2" descr="The Town Mouse And The Country Mouse Story For Kids">
            <a:extLst>
              <a:ext uri="{FF2B5EF4-FFF2-40B4-BE49-F238E27FC236}">
                <a16:creationId xmlns:a16="http://schemas.microsoft.com/office/drawing/2014/main" id="{9DC8CDBB-0AD5-4CE2-82F7-48420154F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8076" y="4463158"/>
            <a:ext cx="2133220" cy="2394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0341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7B12-D172-4367-B336-C701B6D7456B}"/>
              </a:ext>
            </a:extLst>
          </p:cNvPr>
          <p:cNvSpPr>
            <a:spLocks noGrp="1"/>
          </p:cNvSpPr>
          <p:nvPr>
            <p:ph type="title"/>
          </p:nvPr>
        </p:nvSpPr>
        <p:spPr>
          <a:xfrm>
            <a:off x="0" y="282933"/>
            <a:ext cx="11226332" cy="600646"/>
          </a:xfrm>
        </p:spPr>
        <p:txBody>
          <a:bodyPr>
            <a:noAutofit/>
          </a:bodyPr>
          <a:lstStyle/>
          <a:p>
            <a:r>
              <a:rPr lang="en-GB" sz="2400" dirty="0"/>
              <a:t>Satire 2.8- Key theme: </a:t>
            </a:r>
            <a:r>
              <a:rPr lang="en-GB" sz="2400" b="1" dirty="0"/>
              <a:t>Pretence</a:t>
            </a:r>
            <a:r>
              <a:rPr lang="en-GB" sz="2400" dirty="0"/>
              <a:t> (acting as if something is greater than it is) </a:t>
            </a:r>
            <a:r>
              <a:rPr lang="en-GB" sz="2400" b="1" dirty="0"/>
              <a:t>and deceit </a:t>
            </a:r>
            <a:r>
              <a:rPr lang="en-GB" sz="2400" dirty="0"/>
              <a:t>(tricking people into believe something which isn’t true)</a:t>
            </a:r>
          </a:p>
        </p:txBody>
      </p:sp>
      <p:sp>
        <p:nvSpPr>
          <p:cNvPr id="3" name="TextBox 2">
            <a:extLst>
              <a:ext uri="{FF2B5EF4-FFF2-40B4-BE49-F238E27FC236}">
                <a16:creationId xmlns:a16="http://schemas.microsoft.com/office/drawing/2014/main" id="{AD16D952-102A-4523-B187-8331E334E4F4}"/>
              </a:ext>
            </a:extLst>
          </p:cNvPr>
          <p:cNvSpPr txBox="1"/>
          <p:nvPr/>
        </p:nvSpPr>
        <p:spPr>
          <a:xfrm>
            <a:off x="161065" y="1017142"/>
            <a:ext cx="9311708" cy="5632311"/>
          </a:xfrm>
          <a:prstGeom prst="rect">
            <a:avLst/>
          </a:prstGeom>
          <a:noFill/>
        </p:spPr>
        <p:txBody>
          <a:bodyPr wrap="square" rtlCol="0">
            <a:spAutoFit/>
          </a:bodyPr>
          <a:lstStyle/>
          <a:p>
            <a:r>
              <a:rPr lang="en-GB" sz="2000" dirty="0" err="1"/>
              <a:t>Nasidienus</a:t>
            </a:r>
            <a:r>
              <a:rPr lang="en-GB" sz="2000" dirty="0"/>
              <a:t>’ banquet is full of pretence. The slaves clean up with coloured cloths, which is meant to show that </a:t>
            </a:r>
            <a:r>
              <a:rPr lang="en-GB" sz="2000" dirty="0" err="1"/>
              <a:t>Nasidienus</a:t>
            </a:r>
            <a:r>
              <a:rPr lang="en-GB" sz="2000" dirty="0"/>
              <a:t> is so wealthy that even his cleaning cloths are expensive! The slaves bring food in as though they are about to perform an offering to the gods, and they are all made to look very smart. </a:t>
            </a:r>
            <a:r>
              <a:rPr lang="en-GB" sz="2000" dirty="0" err="1"/>
              <a:t>Nasidienus</a:t>
            </a:r>
            <a:r>
              <a:rPr lang="en-GB" sz="2000" dirty="0"/>
              <a:t> tells his guests all about where the food has come from, talks about how he has discovered new recipes, how he knows about the correct time to catch animals or pick fruit and boasts about the different sorts of wines he can offer his guests. But this might not be all that it seems. </a:t>
            </a:r>
            <a:r>
              <a:rPr lang="en-GB" sz="2000" dirty="0" err="1"/>
              <a:t>Fundanius</a:t>
            </a:r>
            <a:r>
              <a:rPr lang="en-GB" sz="2000" dirty="0"/>
              <a:t> does not believe that picking apples at different times changes their tastes, </a:t>
            </a:r>
            <a:r>
              <a:rPr lang="en-GB" sz="2000" dirty="0" err="1"/>
              <a:t>Nasidienus</a:t>
            </a:r>
            <a:r>
              <a:rPr lang="en-GB" sz="2000" dirty="0"/>
              <a:t> probably cooked none of the food himself, at one points seems to tell his slaves to pretend to not hear his guests ordering wine and, importantly, might be lying about knowing where all his food has come from. After all, in 2.2 Horace pointed out that there is really no way of checking whether your host is telling the truth about where your food came from! We are left to wonder what else </a:t>
            </a:r>
            <a:r>
              <a:rPr lang="en-GB" sz="2000" dirty="0" err="1"/>
              <a:t>Nasidienus</a:t>
            </a:r>
            <a:r>
              <a:rPr lang="en-GB" sz="2000" dirty="0"/>
              <a:t> might be hiding. We are perhaps meant to think about </a:t>
            </a:r>
            <a:r>
              <a:rPr lang="en-GB" sz="2000" dirty="0" err="1"/>
              <a:t>Nasidienus</a:t>
            </a:r>
            <a:r>
              <a:rPr lang="en-GB" sz="2000" dirty="0"/>
              <a:t> as similar to the man Horace describes in 2.2 who spends so much money on expensive dinner parties which annoy his friends and relatives that he ends up without not even enough money to buy a rope to hang himself with! Is </a:t>
            </a:r>
            <a:r>
              <a:rPr lang="en-GB" sz="2000" dirty="0" err="1"/>
              <a:t>Nasidienus</a:t>
            </a:r>
            <a:r>
              <a:rPr lang="en-GB" sz="2000" dirty="0"/>
              <a:t> really as wealthy as he wants us to think with his coloured cloths, well-presented slaves and expensive wines? We are never told, but we are left to wonder. </a:t>
            </a:r>
            <a:endParaRPr lang="en-GB" sz="2800" dirty="0"/>
          </a:p>
        </p:txBody>
      </p:sp>
    </p:spTree>
    <p:extLst>
      <p:ext uri="{BB962C8B-B14F-4D97-AF65-F5344CB8AC3E}">
        <p14:creationId xmlns:p14="http://schemas.microsoft.com/office/powerpoint/2010/main" val="39812703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391C-244B-4900-ADA3-3E6CF5CB0A76}"/>
              </a:ext>
            </a:extLst>
          </p:cNvPr>
          <p:cNvSpPr>
            <a:spLocks noGrp="1"/>
          </p:cNvSpPr>
          <p:nvPr>
            <p:ph type="title"/>
          </p:nvPr>
        </p:nvSpPr>
        <p:spPr>
          <a:xfrm>
            <a:off x="0" y="107880"/>
            <a:ext cx="10515600" cy="467082"/>
          </a:xfrm>
        </p:spPr>
        <p:txBody>
          <a:bodyPr>
            <a:normAutofit fontScale="90000"/>
          </a:bodyPr>
          <a:lstStyle/>
          <a:p>
            <a:r>
              <a:rPr lang="en-GB" sz="3200" b="1" dirty="0"/>
              <a:t>Satire 2.8: Characters</a:t>
            </a:r>
          </a:p>
        </p:txBody>
      </p:sp>
      <p:sp>
        <p:nvSpPr>
          <p:cNvPr id="3" name="Content Placeholder 2">
            <a:extLst>
              <a:ext uri="{FF2B5EF4-FFF2-40B4-BE49-F238E27FC236}">
                <a16:creationId xmlns:a16="http://schemas.microsoft.com/office/drawing/2014/main" id="{80847222-BB7B-45D2-90AB-3ACD6E21F643}"/>
              </a:ext>
            </a:extLst>
          </p:cNvPr>
          <p:cNvSpPr>
            <a:spLocks noGrp="1"/>
          </p:cNvSpPr>
          <p:nvPr>
            <p:ph idx="1"/>
          </p:nvPr>
        </p:nvSpPr>
        <p:spPr>
          <a:xfrm>
            <a:off x="131851" y="955496"/>
            <a:ext cx="11928297" cy="5270643"/>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40000" lnSpcReduction="20000"/>
          </a:bodyPr>
          <a:lstStyle/>
          <a:p>
            <a:pPr marL="0" indent="0">
              <a:buNone/>
            </a:pPr>
            <a:r>
              <a:rPr lang="en-GB" sz="5900" b="1" dirty="0"/>
              <a:t>Horace- </a:t>
            </a:r>
            <a:r>
              <a:rPr lang="en-GB" sz="5900" dirty="0"/>
              <a:t>Horace is not the main narrator of the poem, but is present in the poem to chat to </a:t>
            </a:r>
            <a:r>
              <a:rPr lang="en-GB" sz="5900" dirty="0" err="1"/>
              <a:t>Fundanius</a:t>
            </a:r>
            <a:r>
              <a:rPr lang="en-GB" sz="5900" dirty="0"/>
              <a:t> about </a:t>
            </a:r>
            <a:r>
              <a:rPr lang="en-GB" sz="5900" dirty="0" err="1"/>
              <a:t>Nasidienus</a:t>
            </a:r>
            <a:r>
              <a:rPr lang="en-GB" sz="5900" dirty="0"/>
              <a:t>’ dinner party.</a:t>
            </a:r>
          </a:p>
          <a:p>
            <a:pPr marL="0" indent="0">
              <a:buNone/>
            </a:pPr>
            <a:r>
              <a:rPr lang="en-GB" sz="5900" b="1" dirty="0" err="1"/>
              <a:t>Fundanius</a:t>
            </a:r>
            <a:r>
              <a:rPr lang="en-GB" sz="5900" b="1" dirty="0"/>
              <a:t>- </a:t>
            </a:r>
            <a:r>
              <a:rPr lang="en-GB" sz="5900" dirty="0"/>
              <a:t>A comic playwright and the narrator of the story. </a:t>
            </a:r>
            <a:endParaRPr lang="en-GB" sz="5900" b="1" dirty="0"/>
          </a:p>
          <a:p>
            <a:pPr marL="0" indent="0">
              <a:buNone/>
            </a:pPr>
            <a:r>
              <a:rPr lang="en-GB" sz="5900" b="1" dirty="0" err="1"/>
              <a:t>Nasidienus</a:t>
            </a:r>
            <a:r>
              <a:rPr lang="en-GB" sz="5900" dirty="0"/>
              <a:t>- The host of the dinner party. A man who cares far too much about showing off his wealth. He is annoying, constantly talking to his guests about how great his food is, claiming to have made up the recipes (a trained slave chef probably did)</a:t>
            </a:r>
            <a:endParaRPr lang="en-GB" sz="5900" b="1" dirty="0"/>
          </a:p>
          <a:p>
            <a:pPr marL="0" indent="0">
              <a:buNone/>
            </a:pPr>
            <a:r>
              <a:rPr lang="en-GB" sz="5900" b="1" dirty="0" err="1"/>
              <a:t>Nomentanius</a:t>
            </a:r>
            <a:r>
              <a:rPr lang="en-GB" sz="5900" b="1" dirty="0"/>
              <a:t>- </a:t>
            </a:r>
            <a:r>
              <a:rPr lang="en-GB" sz="5900" dirty="0" err="1"/>
              <a:t>Nasidienus</a:t>
            </a:r>
            <a:r>
              <a:rPr lang="en-GB" sz="5900" dirty="0"/>
              <a:t>’ annoying friend who interrupts people’s conversations to tell them about how great the food at the banquet is. </a:t>
            </a:r>
            <a:endParaRPr lang="en-GB" sz="5900" b="1" dirty="0"/>
          </a:p>
          <a:p>
            <a:pPr marL="0" indent="0">
              <a:buNone/>
            </a:pPr>
            <a:r>
              <a:rPr lang="en-GB" sz="5900" b="1" dirty="0"/>
              <a:t>The country mouse- </a:t>
            </a:r>
            <a:r>
              <a:rPr lang="en-GB" sz="5900" dirty="0"/>
              <a:t>The country mouse lives simply and gives his guests a warm welcome. However, he lets the town mouse show him what living in the city is life. Although he at first enjoys the banquet that the town mouse puts on for him, after being chased away by a dog he realises that his life in the country might be simple, but it is can be enjoyed without being interrupted by danger.</a:t>
            </a:r>
          </a:p>
          <a:p>
            <a:pPr marL="0" indent="0">
              <a:buNone/>
            </a:pPr>
            <a:r>
              <a:rPr lang="en-GB" sz="5900" b="1" dirty="0"/>
              <a:t>The town mouse- </a:t>
            </a:r>
            <a:r>
              <a:rPr lang="en-GB" sz="5900" dirty="0"/>
              <a:t>The town mouse is very rude, refusing to eat the country mouse’s food. He is also shown to be a fool when, after inviting the country mouse for a meal in the city, the fun is cut short when a dog chases the mice away. </a:t>
            </a:r>
            <a:endParaRPr lang="en-GB" b="1" dirty="0"/>
          </a:p>
        </p:txBody>
      </p:sp>
    </p:spTree>
    <p:extLst>
      <p:ext uri="{BB962C8B-B14F-4D97-AF65-F5344CB8AC3E}">
        <p14:creationId xmlns:p14="http://schemas.microsoft.com/office/powerpoint/2010/main" val="4141071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assoon Primary Std"/>
        <a:ea typeface=""/>
        <a:cs typeface=""/>
      </a:majorFont>
      <a:minorFont>
        <a:latin typeface="Sassoon Primary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c80ccfc-485b-4c58-abee-ef3f3c2ab2dc">
      <Terms xmlns="http://schemas.microsoft.com/office/infopath/2007/PartnerControls"/>
    </lcf76f155ced4ddcb4097134ff3c332f>
    <TaxCatchAll xmlns="67800f14-558e-4a38-925c-b042f8fde14e" xsi:nil="true"/>
    <SharedWithUsers xmlns="67800f14-558e-4a38-925c-b042f8fde14e">
      <UserInfo>
        <DisplayName>Lucie Drayton</DisplayName>
        <AccountId>186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2BDEB291AA314394FC038018A56742" ma:contentTypeVersion="15" ma:contentTypeDescription="Create a new document." ma:contentTypeScope="" ma:versionID="d8746106bae1724c7ddbf238c9ae2f32">
  <xsd:schema xmlns:xsd="http://www.w3.org/2001/XMLSchema" xmlns:xs="http://www.w3.org/2001/XMLSchema" xmlns:p="http://schemas.microsoft.com/office/2006/metadata/properties" xmlns:ns2="cc80ccfc-485b-4c58-abee-ef3f3c2ab2dc" xmlns:ns3="67800f14-558e-4a38-925c-b042f8fde14e" targetNamespace="http://schemas.microsoft.com/office/2006/metadata/properties" ma:root="true" ma:fieldsID="e8a43d0b69d4c630a31554f22e8a4c21" ns2:_="" ns3:_="">
    <xsd:import namespace="cc80ccfc-485b-4c58-abee-ef3f3c2ab2dc"/>
    <xsd:import namespace="67800f14-558e-4a38-925c-b042f8fde14e"/>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SharedWithUsers" minOccurs="0"/>
                <xsd:element ref="ns3:SharedWithDetails" minOccurs="0"/>
                <xsd:element ref="ns2:MediaServiceObjectDetectorVersion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80ccfc-485b-4c58-abee-ef3f3c2ab2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c759e9e-bede-4528-92cc-6ba15c182e7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800f14-558e-4a38-925c-b042f8fde14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989fdc3-21fa-47d2-9fdd-673b516a1ae0}" ma:internalName="TaxCatchAll" ma:showField="CatchAllData" ma:web="67800f14-558e-4a38-925c-b042f8fde1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6D357E-4F28-49D0-8409-E59059D6D3F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87CFF79-6BC7-458E-A510-EC28CB205785}"/>
</file>

<file path=customXml/itemProps3.xml><?xml version="1.0" encoding="utf-8"?>
<ds:datastoreItem xmlns:ds="http://schemas.openxmlformats.org/officeDocument/2006/customXml" ds:itemID="{FBA37408-3D45-4434-B2CA-1BC399067F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3259</TotalTime>
  <Words>15944</Words>
  <Application>Microsoft Office PowerPoint</Application>
  <PresentationFormat>Widescreen</PresentationFormat>
  <Paragraphs>812</Paragraphs>
  <Slides>96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96</vt:i4>
      </vt:variant>
    </vt:vector>
  </HeadingPairs>
  <TitlesOfParts>
    <vt:vector size="100" baseType="lpstr">
      <vt:lpstr>Arial</vt:lpstr>
      <vt:lpstr>Sassoon Primary Std</vt:lpstr>
      <vt:lpstr>Wingdings</vt:lpstr>
      <vt:lpstr>Office Theme</vt:lpstr>
      <vt:lpstr>PowerPoint Presentation</vt:lpstr>
      <vt:lpstr>PowerPoint Presentation</vt:lpstr>
      <vt:lpstr>What happened at chariot races?</vt:lpstr>
      <vt:lpstr>Who were the charioteers?</vt:lpstr>
      <vt:lpstr>Who were the supporters?</vt:lpstr>
      <vt:lpstr>PowerPoint Presentation</vt:lpstr>
      <vt:lpstr>How were the games at an amphitheatre funded? </vt:lpstr>
      <vt:lpstr>Wild animal shows</vt:lpstr>
      <vt:lpstr>Executions</vt:lpstr>
      <vt:lpstr>Gladiatorial fights</vt:lpstr>
      <vt:lpstr>Overview</vt:lpstr>
      <vt:lpstr>Murmillo</vt:lpstr>
      <vt:lpstr>Secutor</vt:lpstr>
      <vt:lpstr>Retiarius</vt:lpstr>
      <vt:lpstr>Hoplomachos</vt:lpstr>
      <vt:lpstr>Thracian</vt:lpstr>
      <vt:lpstr>Bestiarius</vt:lpstr>
      <vt:lpstr>PowerPoint Presentation</vt:lpstr>
      <vt:lpstr>PowerPoint Presentation</vt:lpstr>
      <vt:lpstr>Overview</vt:lpstr>
      <vt:lpstr>Roman actors </vt:lpstr>
      <vt:lpstr>Costumes, props and masks</vt:lpstr>
      <vt:lpstr>Tragedy</vt:lpstr>
      <vt:lpstr>Comedy</vt:lpstr>
      <vt:lpstr>Mime</vt:lpstr>
      <vt:lpstr>Pantomime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Roman citizenship</vt:lpstr>
      <vt:lpstr>Two tiers of citizens</vt:lpstr>
      <vt:lpstr>Senators</vt:lpstr>
      <vt:lpstr>Equestrians</vt:lpstr>
      <vt:lpstr>Everybody else!</vt:lpstr>
      <vt:lpstr>Slaves and masters:</vt:lpstr>
      <vt:lpstr>How someone became a slave:</vt:lpstr>
      <vt:lpstr>Types of slave:</vt:lpstr>
      <vt:lpstr>Types of slave:</vt:lpstr>
      <vt:lpstr>Types of slave:</vt:lpstr>
      <vt:lpstr>Freedmen</vt:lpstr>
      <vt:lpstr>Augustales</vt:lpstr>
      <vt:lpstr>The Tomb of Naevoleia Tyche: Context</vt:lpstr>
      <vt:lpstr>The Tomb of Naevoleia Tyche</vt:lpstr>
      <vt:lpstr>The Tomb of Naevoleia Tyche</vt:lpstr>
      <vt:lpstr>Paterfamilias (‘father of the family’)</vt:lpstr>
      <vt:lpstr>Clients and patrons</vt:lpstr>
      <vt:lpstr>Prescribed Source</vt:lpstr>
      <vt:lpstr>Roman Schools</vt:lpstr>
      <vt:lpstr>Litterator</vt:lpstr>
      <vt:lpstr>Litterator</vt:lpstr>
      <vt:lpstr>Rhetor</vt:lpstr>
      <vt:lpstr>Prescribed source</vt:lpstr>
      <vt:lpstr>Horace’s life</vt:lpstr>
      <vt:lpstr>Horace’s writings</vt:lpstr>
      <vt:lpstr>Satire 2.2- Key theme: Simple living</vt:lpstr>
      <vt:lpstr>Satire 2.2- Key theme: Epicureanism</vt:lpstr>
      <vt:lpstr>Satire 2.2- Key theme: Food</vt:lpstr>
      <vt:lpstr>Satire 2.2- Key theme: A good host</vt:lpstr>
      <vt:lpstr>Satire 2.2- Key theme: The country and the city</vt:lpstr>
      <vt:lpstr>Satire 2.2: Characters</vt:lpstr>
      <vt:lpstr>Satire 2.2: Introduction (lines 1-9)</vt:lpstr>
      <vt:lpstr>Satire 2.2: When food tastes best (lines 9-22)</vt:lpstr>
      <vt:lpstr>Satire 2.2: Why expensive food is pointless (lines 23-37)</vt:lpstr>
      <vt:lpstr>Satire 2.2: The pointlessness of large portions (lines 38-46)</vt:lpstr>
      <vt:lpstr>Satire 2.2: People would eat anything if it was trendy (lines 47-52)</vt:lpstr>
      <vt:lpstr>Satire 2.2: The ideal man(lines 53-70)</vt:lpstr>
      <vt:lpstr>Satire 2.2: The health benefits of living simply (lines 71-87)</vt:lpstr>
      <vt:lpstr>Satire 2.2: The dangers of living extravagantly(lines 88-110)</vt:lpstr>
      <vt:lpstr>Satire 2.2: Ofellus’ story (lines 111-135)</vt:lpstr>
      <vt:lpstr>Satire 2.6- Key theme: Simple living</vt:lpstr>
      <vt:lpstr>Satire 2.6- Key theme: Epicureanism</vt:lpstr>
      <vt:lpstr>Satire 2.6- Key theme: Food</vt:lpstr>
      <vt:lpstr>Satire 2.6- Key theme: A good host</vt:lpstr>
      <vt:lpstr>Satire 2.6- Key theme: The country and the city</vt:lpstr>
      <vt:lpstr>Satire 2.6: Characters</vt:lpstr>
      <vt:lpstr>Satire 2.6: Horace’s love for the countryside(lines 1-15)</vt:lpstr>
      <vt:lpstr>Satire 2.6: The proem(lines 16-23)</vt:lpstr>
      <vt:lpstr>Satire 2.6: Horace’s busy life in Rome (lines 23-39)</vt:lpstr>
      <vt:lpstr>Satire 2.6: Horace and Maecenas (lines 40-58)</vt:lpstr>
      <vt:lpstr>Satire 2.6: Horace and Maecenas (lines 40-58)</vt:lpstr>
      <vt:lpstr>Satire 2.6: Horace and Maecenas (lines 40-58)</vt:lpstr>
      <vt:lpstr>Satire 2.6: Horace and Maecenas (lines 59-76)</vt:lpstr>
      <vt:lpstr>Satire 2.6: The town mouse visits the country mouse (lines 80-98)</vt:lpstr>
      <vt:lpstr>Satire 2.6: The country mouse learns his lesson (line 98-115)</vt:lpstr>
      <vt:lpstr>Satire 2.8- Key theme: Simple living</vt:lpstr>
      <vt:lpstr>Satire 2.8- Key theme: Epicureanism</vt:lpstr>
      <vt:lpstr>Satire 2.8- Key theme: Food</vt:lpstr>
      <vt:lpstr>Satire 2.8- Key theme: A good host</vt:lpstr>
      <vt:lpstr>Satire 2.8- Key theme: The country and the city</vt:lpstr>
      <vt:lpstr>Satire 2.8- Key theme: Pretence (acting as if something is greater than it is) and deceit (tricking people into believe something which isn’t true)</vt:lpstr>
      <vt:lpstr>Satire 2.8: Characters</vt:lpstr>
    </vt:vector>
  </TitlesOfParts>
  <Company>Eastern Learning Alliance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Elliot Elstob</dc:creator>
  <cp:lastModifiedBy>Mollie</cp:lastModifiedBy>
  <cp:revision>3</cp:revision>
  <dcterms:created xsi:type="dcterms:W3CDTF">2023-01-03T14:35:24Z</dcterms:created>
  <dcterms:modified xsi:type="dcterms:W3CDTF">2023-04-26T13:12:51Z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0x010100522BDEB291AA314394FC038018A56742</vt:lpwstr>
  </property>
  <property fmtid="{D5CDD505-2E9C-101B-9397-08002B2CF9AE}" pid="3" name="Order">
    <vt:r8>1319000</vt:r8>
  </property>
  <property fmtid="{D5CDD505-2E9C-101B-9397-08002B2CF9AE}" pid="4" name="_activity">
    <vt:lpwstr>{"FileActivityType":"9","FileActivityTimeStamp":"2023-02-10T14:49:39.193Z","FileActivityUsersOnPage":[{"DisplayName":"Katharine Russell","Id":"krussell@ccc.tela.org.uk"}],"FileActivityNavigationId":null}</vt:lpwstr>
  </property>
  <property fmtid="{D5CDD505-2E9C-101B-9397-08002B2CF9AE}" pid="5" name="_ExtendedDescription">
    <vt:lpwstr/>
  </property>
  <property fmtid="{D5CDD505-2E9C-101B-9397-08002B2CF9AE}" pid="6" name="TriggerFlowInfo">
    <vt:lpwstr/>
  </property>
  <property fmtid="{D5CDD505-2E9C-101B-9397-08002B2CF9AE}" pid="7" name="ComplianceAssetId">
    <vt:lpwstr/>
  </property>
</Properties>
</file>