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0B39-766D-4604-8668-0F2A9C0B9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0673E-BBD2-4AB7-B865-177720924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0344-5C55-4F9D-AC91-28BFEBD4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DED6-0A4D-4B76-8BEA-A3D64B22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48DDE-C656-4B82-A25F-969E25B6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3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63BD-15F1-4347-856F-0B94DDF4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1F830-FF78-477A-B881-402129DA3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44A9-CCA3-470B-96A3-BA55CC7C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CC9BB-53B9-41BE-97F9-764A5D76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853E-E39D-4E59-BFE0-2E9ECE13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91946-1F9F-4616-A4F9-5D3846EBB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41C52-1603-4896-BF5B-9AC3BE9B0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7751F-53FC-4BC3-AEFF-024939DC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F8D7-3FA2-44E5-BEE6-3F970A84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0F89-87DB-4031-A0D4-780ACBC9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1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97AD-A9E1-478E-85DF-91FBA181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C465C-781D-4F40-AD4B-993B50C5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D93C3-0691-49C9-8483-3D0E8447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B26B-ABE1-4CA0-8592-04A65BB1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3E0C-C28C-4A29-84EC-1DD662A6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8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DB49-22DC-48ED-9208-BA1C2596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AE7E-FE5B-4BDC-B294-9A19789D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9033-2172-4ED4-9DD3-9D083200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3311-D43E-4572-92F2-FA296F86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43283-CA32-4659-90BD-6F0EFF2C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7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CF75-F5FD-417D-AECF-C0576C74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A80A-B9AC-4933-ACA3-5151FC06B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A49EF-3411-49B9-A591-894BE0673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465E-CBE1-4E08-AAB5-EC8783E1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F71B-98B1-421F-9A47-A148A35C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4C3B3-30ED-4AAB-BD52-F19E1932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7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881D-14BE-4BB0-9879-7C66C8FA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2FE1-972F-4A03-89AC-47FD29E0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238-92DB-4C39-961F-1E7CFE33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05062-1918-4A8D-B044-684C2821C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76C35-E56C-46E3-9304-DE71FACE0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E90B0-B941-4A32-B0FF-61A884A3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C0F56-3928-47C4-A731-EA00756C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CC024-72AA-415B-A3B0-25B98F61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4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F8DC-C518-4CB4-AE7C-8809A265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63B4A-28BC-4EED-8794-FAF60C92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2F4D5-D863-4468-8DAB-EC9BA54D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4619A-588D-48C9-976B-4F2BA37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A82B2-E681-46A6-B710-B55C979E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4EDFC-6517-4E19-958B-87771FEC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1A1E7-6D8A-4BB7-95FA-75DCFCC2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F293-1E00-4689-BE84-4E9223DC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3DA5-34F6-47EA-9A2E-4699E8ABB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8BF27-C388-4BD6-8451-D9143ADD8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BCD40-6F9E-4C51-9966-ADA1CD7A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F674B-EEDD-4BD8-B171-96E17F91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8693-5C44-4B71-9374-383873A9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10A0-8074-4E5D-8BD7-7B318106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8E415-6F7F-4503-B820-347179EC2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A7B6C-C4FB-4B9E-AA7F-6AA179BD1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FA91D-07CE-4BEF-AC55-9401AC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17E2F-2F76-447E-A7AF-08504578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21A37-EA54-467B-B0C7-CA2E0DFD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2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4A65A-F536-4BDC-AE7C-65C170D3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DBE8-5E51-4ED8-B408-30F7AC22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DF103-C708-4CCC-9014-E57D0662B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C94E-DF88-4BD0-8B74-328883E4BD24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6672-D160-4269-B7BF-C7B8C5AC4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CF963-E339-481A-9679-8C712BC0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4A10-2050-4F75-8899-230778A7A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4570DC-B59C-4335-9544-55812FB63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5" t="49439" r="14248" b="16092"/>
          <a:stretch/>
        </p:blipFill>
        <p:spPr bwMode="auto">
          <a:xfrm>
            <a:off x="7849071" y="2987165"/>
            <a:ext cx="4133377" cy="126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1E686-CB6D-4422-B464-3DCA0E3A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6" t="50000" r="13633" b="9583"/>
          <a:stretch/>
        </p:blipFill>
        <p:spPr>
          <a:xfrm>
            <a:off x="13098" y="506665"/>
            <a:ext cx="5072062" cy="2922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91653-8F96-474B-B969-858C10776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53" t="50029" r="14247" b="13335"/>
          <a:stretch/>
        </p:blipFill>
        <p:spPr bwMode="auto">
          <a:xfrm>
            <a:off x="0" y="3877675"/>
            <a:ext cx="5072062" cy="292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E49F9C-8375-48A6-9735-076753D81A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79" t="30417" r="45859" b="19583"/>
          <a:stretch/>
        </p:blipFill>
        <p:spPr>
          <a:xfrm>
            <a:off x="5165404" y="147320"/>
            <a:ext cx="2950368" cy="3281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9D1A37-0859-41D5-9A48-081A7B7105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95" t="27083" r="43399" b="16667"/>
          <a:stretch/>
        </p:blipFill>
        <p:spPr>
          <a:xfrm>
            <a:off x="5004906" y="3429000"/>
            <a:ext cx="2724620" cy="3281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FDAD63-F78E-4A63-8FE3-59139A3F51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98" t="30208" r="44102" b="19792"/>
          <a:stretch/>
        </p:blipFill>
        <p:spPr>
          <a:xfrm>
            <a:off x="7849072" y="4155440"/>
            <a:ext cx="3657600" cy="2657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9B962-798E-4A64-97C4-E37EF2FA64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125" t="40833" r="15156" b="16554"/>
          <a:stretch/>
        </p:blipFill>
        <p:spPr>
          <a:xfrm>
            <a:off x="8032427" y="-34458"/>
            <a:ext cx="4133377" cy="29223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30148-8F55-439D-9C83-50DE58B1A3C7}"/>
              </a:ext>
            </a:extLst>
          </p:cNvPr>
          <p:cNvSpPr txBox="1"/>
          <p:nvPr/>
        </p:nvSpPr>
        <p:spPr>
          <a:xfrm>
            <a:off x="571501" y="57990"/>
            <a:ext cx="432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Rights and responsibilities of  police officers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C4C9A-E98C-4D28-9DF3-F8E1992FF184}"/>
              </a:ext>
            </a:extLst>
          </p:cNvPr>
          <p:cNvSpPr txBox="1"/>
          <p:nvPr/>
        </p:nvSpPr>
        <p:spPr>
          <a:xfrm>
            <a:off x="209551" y="3439365"/>
            <a:ext cx="432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Rights and responsibilities of citizens  </a:t>
            </a:r>
          </a:p>
        </p:txBody>
      </p:sp>
    </p:spTree>
    <p:extLst>
      <p:ext uri="{BB962C8B-B14F-4D97-AF65-F5344CB8AC3E}">
        <p14:creationId xmlns:p14="http://schemas.microsoft.com/office/powerpoint/2010/main" val="400678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FC99FC-03B0-40D7-B414-A2D6FE9D6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4" t="37917" r="21836" b="14375"/>
          <a:stretch/>
        </p:blipFill>
        <p:spPr>
          <a:xfrm>
            <a:off x="6529388" y="453864"/>
            <a:ext cx="5385810" cy="5794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BB5DF-6F0D-474D-B8F1-CE9B8D1B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31875" r="10937" b="12708"/>
          <a:stretch/>
        </p:blipFill>
        <p:spPr>
          <a:xfrm>
            <a:off x="232160" y="2424747"/>
            <a:ext cx="6282940" cy="413321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5C842C-4C5B-4075-A467-A3C84DE5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4977"/>
              </p:ext>
            </p:extLst>
          </p:nvPr>
        </p:nvGraphicFramePr>
        <p:xfrm>
          <a:off x="276802" y="453865"/>
          <a:ext cx="3096828" cy="106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28">
                  <a:extLst>
                    <a:ext uri="{9D8B030D-6E8A-4147-A177-3AD203B41FA5}">
                      <a16:colId xmlns:a16="http://schemas.microsoft.com/office/drawing/2014/main" val="397086769"/>
                    </a:ext>
                  </a:extLst>
                </a:gridCol>
              </a:tblGrid>
              <a:tr h="213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Causes crime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14519"/>
                  </a:ext>
                </a:extLst>
              </a:tr>
              <a:tr h="526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Crime is more of a </a:t>
                      </a:r>
                      <a:r>
                        <a:rPr lang="en-GB" sz="1100" u="sng" dirty="0">
                          <a:effectLst/>
                        </a:rPr>
                        <a:t>personal choice. </a:t>
                      </a:r>
                      <a:r>
                        <a:rPr lang="en-GB" sz="1100" dirty="0">
                          <a:effectLst/>
                        </a:rPr>
                        <a:t>Circumstances do not automatically make it inevitable that people will turn to crime and many people overcome them.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3853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5BC8D036-055E-4934-BDDA-6A513697E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13430"/>
              </p:ext>
            </p:extLst>
          </p:nvPr>
        </p:nvGraphicFramePr>
        <p:xfrm>
          <a:off x="3686176" y="300037"/>
          <a:ext cx="28432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212">
                  <a:extLst>
                    <a:ext uri="{9D8B030D-6E8A-4147-A177-3AD203B41FA5}">
                      <a16:colId xmlns:a16="http://schemas.microsoft.com/office/drawing/2014/main" val="1194665776"/>
                    </a:ext>
                  </a:extLst>
                </a:gridCol>
              </a:tblGrid>
              <a:tr h="395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Causes crime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49268"/>
                  </a:ext>
                </a:extLst>
              </a:tr>
              <a:tr h="975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Crime is caused mainly by </a:t>
                      </a:r>
                      <a:r>
                        <a:rPr lang="en-GB" sz="1100" u="sng" dirty="0">
                          <a:effectLst/>
                        </a:rPr>
                        <a:t>social conditions and circumstances</a:t>
                      </a:r>
                      <a:r>
                        <a:rPr lang="en-GB" sz="1100" dirty="0">
                          <a:effectLst/>
                        </a:rPr>
                        <a:t>. Too many people are living in poverty, in poor housing and feel on the edge of society.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3926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9E72069-3EE1-4557-AD61-1F388F60084C}"/>
              </a:ext>
            </a:extLst>
          </p:cNvPr>
          <p:cNvSpPr txBox="1"/>
          <p:nvPr/>
        </p:nvSpPr>
        <p:spPr>
          <a:xfrm>
            <a:off x="557213" y="1918731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Solutions to reduce crime (match to the causes above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761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9D02A1-B5DE-4846-BE42-BE1FD707A5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2473C5-12C9-4068-8196-9818B7A95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2ABCB6-E7C7-4672-B3EA-ACB621553E7C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14200f1-b009-4576-b2df-8aecd0a34028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1</cp:revision>
  <dcterms:created xsi:type="dcterms:W3CDTF">2022-12-14T12:42:05Z</dcterms:created>
  <dcterms:modified xsi:type="dcterms:W3CDTF">2023-01-06T15:03:17Z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