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66" r:id="rId9"/>
    <p:sldId id="261" r:id="rId10"/>
    <p:sldId id="267" r:id="rId11"/>
    <p:sldId id="262" r:id="rId12"/>
    <p:sldId id="268" r:id="rId13"/>
    <p:sldId id="263" r:id="rId14"/>
  </p:sldIdLst>
  <p:sldSz cx="21674138" cy="288988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9" autoAdjust="0"/>
    <p:restoredTop sz="94660"/>
  </p:normalViewPr>
  <p:slideViewPr>
    <p:cSldViewPr snapToGrid="0">
      <p:cViewPr varScale="1">
        <p:scale>
          <a:sx n="27" d="100"/>
          <a:sy n="27" d="100"/>
        </p:scale>
        <p:origin x="137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561" y="4729513"/>
            <a:ext cx="18423017" cy="10061081"/>
          </a:xfrm>
        </p:spPr>
        <p:txBody>
          <a:bodyPr anchor="b"/>
          <a:lstStyle>
            <a:lvl1pPr algn="ctr">
              <a:defRPr sz="142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267" y="15178588"/>
            <a:ext cx="16255604" cy="6977197"/>
          </a:xfrm>
        </p:spPr>
        <p:txBody>
          <a:bodyPr/>
          <a:lstStyle>
            <a:lvl1pPr marL="0" indent="0" algn="ctr">
              <a:buNone/>
              <a:defRPr sz="5689"/>
            </a:lvl1pPr>
            <a:lvl2pPr marL="1083701" indent="0" algn="ctr">
              <a:buNone/>
              <a:defRPr sz="4741"/>
            </a:lvl2pPr>
            <a:lvl3pPr marL="2167402" indent="0" algn="ctr">
              <a:buNone/>
              <a:defRPr sz="4267"/>
            </a:lvl3pPr>
            <a:lvl4pPr marL="3251103" indent="0" algn="ctr">
              <a:buNone/>
              <a:defRPr sz="3792"/>
            </a:lvl4pPr>
            <a:lvl5pPr marL="4334805" indent="0" algn="ctr">
              <a:buNone/>
              <a:defRPr sz="3792"/>
            </a:lvl5pPr>
            <a:lvl6pPr marL="5418506" indent="0" algn="ctr">
              <a:buNone/>
              <a:defRPr sz="3792"/>
            </a:lvl6pPr>
            <a:lvl7pPr marL="6502207" indent="0" algn="ctr">
              <a:buNone/>
              <a:defRPr sz="3792"/>
            </a:lvl7pPr>
            <a:lvl8pPr marL="7585908" indent="0" algn="ctr">
              <a:buNone/>
              <a:defRPr sz="3792"/>
            </a:lvl8pPr>
            <a:lvl9pPr marL="8669609" indent="0" algn="ctr">
              <a:buNone/>
              <a:defRPr sz="379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24B4-8C3F-4F7F-991F-B2BA891AE7E6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4A38-FB84-4228-8D1F-8250BA7AC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1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24B4-8C3F-4F7F-991F-B2BA891AE7E6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4A38-FB84-4228-8D1F-8250BA7AC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61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0556" y="1538596"/>
            <a:ext cx="4673486" cy="244904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098" y="1538596"/>
            <a:ext cx="13749531" cy="244904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24B4-8C3F-4F7F-991F-B2BA891AE7E6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4A38-FB84-4228-8D1F-8250BA7AC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692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24B4-8C3F-4F7F-991F-B2BA891AE7E6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4A38-FB84-4228-8D1F-8250BA7AC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25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810" y="7204652"/>
            <a:ext cx="18693944" cy="12021117"/>
          </a:xfrm>
        </p:spPr>
        <p:txBody>
          <a:bodyPr anchor="b"/>
          <a:lstStyle>
            <a:lvl1pPr>
              <a:defRPr sz="142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810" y="19339494"/>
            <a:ext cx="18693944" cy="6321621"/>
          </a:xfrm>
        </p:spPr>
        <p:txBody>
          <a:bodyPr/>
          <a:lstStyle>
            <a:lvl1pPr marL="0" indent="0">
              <a:buNone/>
              <a:defRPr sz="5689">
                <a:solidFill>
                  <a:schemeClr val="tx1"/>
                </a:solidFill>
              </a:defRPr>
            </a:lvl1pPr>
            <a:lvl2pPr marL="1083701" indent="0">
              <a:buNone/>
              <a:defRPr sz="4741">
                <a:solidFill>
                  <a:schemeClr val="tx1">
                    <a:tint val="75000"/>
                  </a:schemeClr>
                </a:solidFill>
              </a:defRPr>
            </a:lvl2pPr>
            <a:lvl3pPr marL="2167402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3pPr>
            <a:lvl4pPr marL="3251103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4pPr>
            <a:lvl5pPr marL="4334805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5pPr>
            <a:lvl6pPr marL="5418506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6pPr>
            <a:lvl7pPr marL="6502207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7pPr>
            <a:lvl8pPr marL="7585908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8pPr>
            <a:lvl9pPr marL="8669609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24B4-8C3F-4F7F-991F-B2BA891AE7E6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4A38-FB84-4228-8D1F-8250BA7AC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89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097" y="7692981"/>
            <a:ext cx="9211509" cy="183360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532" y="7692981"/>
            <a:ext cx="9211509" cy="183360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24B4-8C3F-4F7F-991F-B2BA891AE7E6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4A38-FB84-4228-8D1F-8250BA7AC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176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1538603"/>
            <a:ext cx="18693944" cy="5585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2922" y="7084234"/>
            <a:ext cx="9169175" cy="3471874"/>
          </a:xfrm>
        </p:spPr>
        <p:txBody>
          <a:bodyPr anchor="b"/>
          <a:lstStyle>
            <a:lvl1pPr marL="0" indent="0">
              <a:buNone/>
              <a:defRPr sz="5689" b="1"/>
            </a:lvl1pPr>
            <a:lvl2pPr marL="1083701" indent="0">
              <a:buNone/>
              <a:defRPr sz="4741" b="1"/>
            </a:lvl2pPr>
            <a:lvl3pPr marL="2167402" indent="0">
              <a:buNone/>
              <a:defRPr sz="4267" b="1"/>
            </a:lvl3pPr>
            <a:lvl4pPr marL="3251103" indent="0">
              <a:buNone/>
              <a:defRPr sz="3792" b="1"/>
            </a:lvl4pPr>
            <a:lvl5pPr marL="4334805" indent="0">
              <a:buNone/>
              <a:defRPr sz="3792" b="1"/>
            </a:lvl5pPr>
            <a:lvl6pPr marL="5418506" indent="0">
              <a:buNone/>
              <a:defRPr sz="3792" b="1"/>
            </a:lvl6pPr>
            <a:lvl7pPr marL="6502207" indent="0">
              <a:buNone/>
              <a:defRPr sz="3792" b="1"/>
            </a:lvl7pPr>
            <a:lvl8pPr marL="7585908" indent="0">
              <a:buNone/>
              <a:defRPr sz="3792" b="1"/>
            </a:lvl8pPr>
            <a:lvl9pPr marL="8669609" indent="0">
              <a:buNone/>
              <a:defRPr sz="37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2922" y="10556108"/>
            <a:ext cx="9169175" cy="15526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2533" y="7084234"/>
            <a:ext cx="9214332" cy="3471874"/>
          </a:xfrm>
        </p:spPr>
        <p:txBody>
          <a:bodyPr anchor="b"/>
          <a:lstStyle>
            <a:lvl1pPr marL="0" indent="0">
              <a:buNone/>
              <a:defRPr sz="5689" b="1"/>
            </a:lvl1pPr>
            <a:lvl2pPr marL="1083701" indent="0">
              <a:buNone/>
              <a:defRPr sz="4741" b="1"/>
            </a:lvl2pPr>
            <a:lvl3pPr marL="2167402" indent="0">
              <a:buNone/>
              <a:defRPr sz="4267" b="1"/>
            </a:lvl3pPr>
            <a:lvl4pPr marL="3251103" indent="0">
              <a:buNone/>
              <a:defRPr sz="3792" b="1"/>
            </a:lvl4pPr>
            <a:lvl5pPr marL="4334805" indent="0">
              <a:buNone/>
              <a:defRPr sz="3792" b="1"/>
            </a:lvl5pPr>
            <a:lvl6pPr marL="5418506" indent="0">
              <a:buNone/>
              <a:defRPr sz="3792" b="1"/>
            </a:lvl6pPr>
            <a:lvl7pPr marL="6502207" indent="0">
              <a:buNone/>
              <a:defRPr sz="3792" b="1"/>
            </a:lvl7pPr>
            <a:lvl8pPr marL="7585908" indent="0">
              <a:buNone/>
              <a:defRPr sz="3792" b="1"/>
            </a:lvl8pPr>
            <a:lvl9pPr marL="8669609" indent="0">
              <a:buNone/>
              <a:defRPr sz="37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2533" y="10556108"/>
            <a:ext cx="9214332" cy="15526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24B4-8C3F-4F7F-991F-B2BA891AE7E6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4A38-FB84-4228-8D1F-8250BA7AC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88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24B4-8C3F-4F7F-991F-B2BA891AE7E6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4A38-FB84-4228-8D1F-8250BA7AC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6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24B4-8C3F-4F7F-991F-B2BA891AE7E6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4A38-FB84-4228-8D1F-8250BA7AC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16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1926590"/>
            <a:ext cx="6990474" cy="6743065"/>
          </a:xfrm>
        </p:spPr>
        <p:txBody>
          <a:bodyPr anchor="b"/>
          <a:lstStyle>
            <a:lvl1pPr>
              <a:defRPr sz="75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332" y="4160906"/>
            <a:ext cx="10972532" cy="20536914"/>
          </a:xfrm>
        </p:spPr>
        <p:txBody>
          <a:bodyPr/>
          <a:lstStyle>
            <a:lvl1pPr>
              <a:defRPr sz="7585"/>
            </a:lvl1pPr>
            <a:lvl2pPr>
              <a:defRPr sz="6637"/>
            </a:lvl2pPr>
            <a:lvl3pPr>
              <a:defRPr sz="5689"/>
            </a:lvl3pPr>
            <a:lvl4pPr>
              <a:defRPr sz="4741"/>
            </a:lvl4pPr>
            <a:lvl5pPr>
              <a:defRPr sz="4741"/>
            </a:lvl5pPr>
            <a:lvl6pPr>
              <a:defRPr sz="4741"/>
            </a:lvl6pPr>
            <a:lvl7pPr>
              <a:defRPr sz="4741"/>
            </a:lvl7pPr>
            <a:lvl8pPr>
              <a:defRPr sz="4741"/>
            </a:lvl8pPr>
            <a:lvl9pPr>
              <a:defRPr sz="47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0" y="8669655"/>
            <a:ext cx="6990474" cy="16061608"/>
          </a:xfrm>
        </p:spPr>
        <p:txBody>
          <a:bodyPr/>
          <a:lstStyle>
            <a:lvl1pPr marL="0" indent="0">
              <a:buNone/>
              <a:defRPr sz="3792"/>
            </a:lvl1pPr>
            <a:lvl2pPr marL="1083701" indent="0">
              <a:buNone/>
              <a:defRPr sz="3318"/>
            </a:lvl2pPr>
            <a:lvl3pPr marL="2167402" indent="0">
              <a:buNone/>
              <a:defRPr sz="2844"/>
            </a:lvl3pPr>
            <a:lvl4pPr marL="3251103" indent="0">
              <a:buNone/>
              <a:defRPr sz="2370"/>
            </a:lvl4pPr>
            <a:lvl5pPr marL="4334805" indent="0">
              <a:buNone/>
              <a:defRPr sz="2370"/>
            </a:lvl5pPr>
            <a:lvl6pPr marL="5418506" indent="0">
              <a:buNone/>
              <a:defRPr sz="2370"/>
            </a:lvl6pPr>
            <a:lvl7pPr marL="6502207" indent="0">
              <a:buNone/>
              <a:defRPr sz="2370"/>
            </a:lvl7pPr>
            <a:lvl8pPr marL="7585908" indent="0">
              <a:buNone/>
              <a:defRPr sz="2370"/>
            </a:lvl8pPr>
            <a:lvl9pPr marL="8669609" indent="0">
              <a:buNone/>
              <a:defRPr sz="23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24B4-8C3F-4F7F-991F-B2BA891AE7E6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4A38-FB84-4228-8D1F-8250BA7AC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10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1926590"/>
            <a:ext cx="6990474" cy="6743065"/>
          </a:xfrm>
        </p:spPr>
        <p:txBody>
          <a:bodyPr anchor="b"/>
          <a:lstStyle>
            <a:lvl1pPr>
              <a:defRPr sz="75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14332" y="4160906"/>
            <a:ext cx="10972532" cy="20536914"/>
          </a:xfrm>
        </p:spPr>
        <p:txBody>
          <a:bodyPr anchor="t"/>
          <a:lstStyle>
            <a:lvl1pPr marL="0" indent="0">
              <a:buNone/>
              <a:defRPr sz="7585"/>
            </a:lvl1pPr>
            <a:lvl2pPr marL="1083701" indent="0">
              <a:buNone/>
              <a:defRPr sz="6637"/>
            </a:lvl2pPr>
            <a:lvl3pPr marL="2167402" indent="0">
              <a:buNone/>
              <a:defRPr sz="5689"/>
            </a:lvl3pPr>
            <a:lvl4pPr marL="3251103" indent="0">
              <a:buNone/>
              <a:defRPr sz="4741"/>
            </a:lvl4pPr>
            <a:lvl5pPr marL="4334805" indent="0">
              <a:buNone/>
              <a:defRPr sz="4741"/>
            </a:lvl5pPr>
            <a:lvl6pPr marL="5418506" indent="0">
              <a:buNone/>
              <a:defRPr sz="4741"/>
            </a:lvl6pPr>
            <a:lvl7pPr marL="6502207" indent="0">
              <a:buNone/>
              <a:defRPr sz="4741"/>
            </a:lvl7pPr>
            <a:lvl8pPr marL="7585908" indent="0">
              <a:buNone/>
              <a:defRPr sz="4741"/>
            </a:lvl8pPr>
            <a:lvl9pPr marL="8669609" indent="0">
              <a:buNone/>
              <a:defRPr sz="474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0" y="8669655"/>
            <a:ext cx="6990474" cy="16061608"/>
          </a:xfrm>
        </p:spPr>
        <p:txBody>
          <a:bodyPr/>
          <a:lstStyle>
            <a:lvl1pPr marL="0" indent="0">
              <a:buNone/>
              <a:defRPr sz="3792"/>
            </a:lvl1pPr>
            <a:lvl2pPr marL="1083701" indent="0">
              <a:buNone/>
              <a:defRPr sz="3318"/>
            </a:lvl2pPr>
            <a:lvl3pPr marL="2167402" indent="0">
              <a:buNone/>
              <a:defRPr sz="2844"/>
            </a:lvl3pPr>
            <a:lvl4pPr marL="3251103" indent="0">
              <a:buNone/>
              <a:defRPr sz="2370"/>
            </a:lvl4pPr>
            <a:lvl5pPr marL="4334805" indent="0">
              <a:buNone/>
              <a:defRPr sz="2370"/>
            </a:lvl5pPr>
            <a:lvl6pPr marL="5418506" indent="0">
              <a:buNone/>
              <a:defRPr sz="2370"/>
            </a:lvl6pPr>
            <a:lvl7pPr marL="6502207" indent="0">
              <a:buNone/>
              <a:defRPr sz="2370"/>
            </a:lvl7pPr>
            <a:lvl8pPr marL="7585908" indent="0">
              <a:buNone/>
              <a:defRPr sz="2370"/>
            </a:lvl8pPr>
            <a:lvl9pPr marL="8669609" indent="0">
              <a:buNone/>
              <a:defRPr sz="23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B24B4-8C3F-4F7F-991F-B2BA891AE7E6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B4A38-FB84-4228-8D1F-8250BA7AC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26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0097" y="1538603"/>
            <a:ext cx="18693944" cy="558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097" y="7692981"/>
            <a:ext cx="18693944" cy="18336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0097" y="26784959"/>
            <a:ext cx="4876681" cy="1538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B24B4-8C3F-4F7F-991F-B2BA891AE7E6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9558" y="26784959"/>
            <a:ext cx="7315022" cy="1538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07360" y="26784959"/>
            <a:ext cx="4876681" cy="1538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B4A38-FB84-4228-8D1F-8250BA7ACA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89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167402" rtl="0" eaLnBrk="1" latinLnBrk="0" hangingPunct="1">
        <a:lnSpc>
          <a:spcPct val="90000"/>
        </a:lnSpc>
        <a:spcBef>
          <a:spcPct val="0"/>
        </a:spcBef>
        <a:buNone/>
        <a:defRPr sz="10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1851" indent="-541851" algn="l" defTabSz="2167402" rtl="0" eaLnBrk="1" latinLnBrk="0" hangingPunct="1">
        <a:lnSpc>
          <a:spcPct val="90000"/>
        </a:lnSpc>
        <a:spcBef>
          <a:spcPts val="2370"/>
        </a:spcBef>
        <a:buFont typeface="Arial" panose="020B0604020202020204" pitchFamily="34" charset="0"/>
        <a:buChar char="•"/>
        <a:defRPr sz="6637" kern="1200">
          <a:solidFill>
            <a:schemeClr val="tx1"/>
          </a:solidFill>
          <a:latin typeface="+mn-lt"/>
          <a:ea typeface="+mn-ea"/>
          <a:cs typeface="+mn-cs"/>
        </a:defRPr>
      </a:lvl1pPr>
      <a:lvl2pPr marL="1625552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2pPr>
      <a:lvl3pPr marL="2709253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741" kern="1200">
          <a:solidFill>
            <a:schemeClr val="tx1"/>
          </a:solidFill>
          <a:latin typeface="+mn-lt"/>
          <a:ea typeface="+mn-ea"/>
          <a:cs typeface="+mn-cs"/>
        </a:defRPr>
      </a:lvl3pPr>
      <a:lvl4pPr marL="3792954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4876655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5960356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7044058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8127759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9211460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1083701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167402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3251103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4334805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5418506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6502207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7585908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8669609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79A01-0169-4807-A832-2602AAEB9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559" y="2067826"/>
            <a:ext cx="18423017" cy="2013552"/>
          </a:xfrm>
        </p:spPr>
        <p:txBody>
          <a:bodyPr>
            <a:noAutofit/>
          </a:bodyPr>
          <a:lstStyle/>
          <a:p>
            <a:r>
              <a:rPr lang="en-GB" sz="10700" dirty="0">
                <a:latin typeface="Arial Rounded MT Bold" panose="020F0704030504030204" pitchFamily="34" charset="0"/>
              </a:rPr>
              <a:t>Y10 Homework Booklet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06192-3436-47D2-B9B7-58DD53E8F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385" y="5778557"/>
            <a:ext cx="19515367" cy="1134308"/>
          </a:xfrm>
        </p:spPr>
        <p:txBody>
          <a:bodyPr>
            <a:normAutofit/>
          </a:bodyPr>
          <a:lstStyle/>
          <a:p>
            <a:pPr algn="l"/>
            <a:r>
              <a:rPr lang="en-GB" sz="5400" dirty="0">
                <a:latin typeface="Arial Rounded MT Bold" panose="020F0704030504030204" pitchFamily="34" charset="0"/>
              </a:rPr>
              <a:t>Name:</a:t>
            </a:r>
          </a:p>
        </p:txBody>
      </p:sp>
      <p:pic>
        <p:nvPicPr>
          <p:cNvPr id="2050" name="Picture 2" descr="ROMAN FORUM | Roman forum, Rome, Roman">
            <a:extLst>
              <a:ext uri="{FF2B5EF4-FFF2-40B4-BE49-F238E27FC236}">
                <a16:creationId xmlns:a16="http://schemas.microsoft.com/office/drawing/2014/main" id="{C5667C3E-F316-4269-8311-58032F466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16820"/>
            <a:ext cx="21674138" cy="144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642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8E00-65A8-4EBD-B755-6667BDD4D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F1207-D9EA-4C49-A342-B0C738C03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99723D-15F6-44BC-85E1-CB74A328E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2410"/>
            <a:ext cx="21600904" cy="2562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66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D0FC6-3BA8-40E9-BEAD-11303477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2FD8D-517A-4C3F-BD80-DA9774EBF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Pin on College paper">
            <a:extLst>
              <a:ext uri="{FF2B5EF4-FFF2-40B4-BE49-F238E27FC236}">
                <a16:creationId xmlns:a16="http://schemas.microsoft.com/office/drawing/2014/main" id="{23E578BF-7EE3-4A2C-86EB-DF3A6AC26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2"/>
          <a:stretch/>
        </p:blipFill>
        <p:spPr bwMode="auto">
          <a:xfrm>
            <a:off x="0" y="0"/>
            <a:ext cx="21674138" cy="288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598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97F9-8E6C-4BEA-9099-C804E11C2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05D0C-DF73-4AF2-A720-1D598A64B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1772C6-5BAC-41DE-8758-148BB0722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209"/>
            <a:ext cx="21509215" cy="2402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83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D0FC6-3BA8-40E9-BEAD-11303477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2FD8D-517A-4C3F-BD80-DA9774EBF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Pin on College paper">
            <a:extLst>
              <a:ext uri="{FF2B5EF4-FFF2-40B4-BE49-F238E27FC236}">
                <a16:creationId xmlns:a16="http://schemas.microsoft.com/office/drawing/2014/main" id="{23E578BF-7EE3-4A2C-86EB-DF3A6AC26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2"/>
          <a:stretch/>
        </p:blipFill>
        <p:spPr bwMode="auto">
          <a:xfrm>
            <a:off x="0" y="0"/>
            <a:ext cx="21674138" cy="288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91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2ED7-53E4-4A88-A272-813E0C65B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9746E-8973-4AA6-A182-B6C5891A1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150F06-6D51-4A49-962C-0CC6DF226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30" y="1538603"/>
            <a:ext cx="21198077" cy="257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5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D0FC6-3BA8-40E9-BEAD-11303477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2FD8D-517A-4C3F-BD80-DA9774EBF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Pin on College paper">
            <a:extLst>
              <a:ext uri="{FF2B5EF4-FFF2-40B4-BE49-F238E27FC236}">
                <a16:creationId xmlns:a16="http://schemas.microsoft.com/office/drawing/2014/main" id="{23E578BF-7EE3-4A2C-86EB-DF3A6AC26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2"/>
          <a:stretch/>
        </p:blipFill>
        <p:spPr bwMode="auto">
          <a:xfrm>
            <a:off x="0" y="0"/>
            <a:ext cx="21674138" cy="288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39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22881-AA77-4840-B551-90389BBF3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67E69-FE34-44DC-8FDF-8CB7146B8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0CC03-5BBA-4357-8EF7-6223656BC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9814"/>
            <a:ext cx="21595273" cy="2240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21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D0FC6-3BA8-40E9-BEAD-11303477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2FD8D-517A-4C3F-BD80-DA9774EBF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Pin on College paper">
            <a:extLst>
              <a:ext uri="{FF2B5EF4-FFF2-40B4-BE49-F238E27FC236}">
                <a16:creationId xmlns:a16="http://schemas.microsoft.com/office/drawing/2014/main" id="{23E578BF-7EE3-4A2C-86EB-DF3A6AC26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2"/>
          <a:stretch/>
        </p:blipFill>
        <p:spPr bwMode="auto">
          <a:xfrm>
            <a:off x="0" y="0"/>
            <a:ext cx="21674138" cy="288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366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BDFB-6C71-4484-A062-257C5175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6508B-5A0A-4E3D-A6E8-497C3F161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3C9D5-DE0E-40FE-A6E6-38B2D1C55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7749"/>
            <a:ext cx="21674138" cy="2242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3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D0FC6-3BA8-40E9-BEAD-11303477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2FD8D-517A-4C3F-BD80-DA9774EBF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Pin on College paper">
            <a:extLst>
              <a:ext uri="{FF2B5EF4-FFF2-40B4-BE49-F238E27FC236}">
                <a16:creationId xmlns:a16="http://schemas.microsoft.com/office/drawing/2014/main" id="{23E578BF-7EE3-4A2C-86EB-DF3A6AC26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2"/>
          <a:stretch/>
        </p:blipFill>
        <p:spPr bwMode="auto">
          <a:xfrm>
            <a:off x="0" y="0"/>
            <a:ext cx="21674138" cy="288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915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7BB44-6EA5-430C-987A-1ECF65390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97344-2361-497B-88EC-A0E113C93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4EA3AF-6CE2-4609-9E94-9784600B4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78" y="855304"/>
            <a:ext cx="21262182" cy="2718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28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D0FC6-3BA8-40E9-BEAD-11303477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2FD8D-517A-4C3F-BD80-DA9774EBF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Pin on College paper">
            <a:extLst>
              <a:ext uri="{FF2B5EF4-FFF2-40B4-BE49-F238E27FC236}">
                <a16:creationId xmlns:a16="http://schemas.microsoft.com/office/drawing/2014/main" id="{23E578BF-7EE3-4A2C-86EB-DF3A6AC26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2"/>
          <a:stretch/>
        </p:blipFill>
        <p:spPr bwMode="auto">
          <a:xfrm>
            <a:off x="0" y="0"/>
            <a:ext cx="21674138" cy="288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920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D520C2CB99E541891B2C81846845D6" ma:contentTypeVersion="20" ma:contentTypeDescription="Create a new document." ma:contentTypeScope="" ma:versionID="2ef90192b58b9bba6be9aa1792e23e12">
  <xsd:schema xmlns:xsd="http://www.w3.org/2001/XMLSchema" xmlns:xs="http://www.w3.org/2001/XMLSchema" xmlns:p="http://schemas.microsoft.com/office/2006/metadata/properties" xmlns:ns2="218a4f35-23c9-4d37-82b5-0630e713b178" xmlns:ns3="ff207a2b-2c14-44a9-8711-9941a0c39fd6" targetNamespace="http://schemas.microsoft.com/office/2006/metadata/properties" ma:root="true" ma:fieldsID="3564fdf43530a2230e8b2d9ba26df0f8" ns2:_="" ns3:_="">
    <xsd:import namespace="218a4f35-23c9-4d37-82b5-0630e713b178"/>
    <xsd:import namespace="ff207a2b-2c14-44a9-8711-9941a0c39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Date_x002f_Tim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8a4f35-23c9-4d37-82b5-0630e713b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c759e9e-bede-4528-92cc-6ba15c182e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_x002f_Time" ma:index="23" nillable="true" ma:displayName="Date/Time" ma:format="DateOnly" ma:internalName="Date_x002f_Time">
      <xsd:simpleType>
        <xsd:restriction base="dms:DateTim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07a2b-2c14-44a9-8711-9941a0c39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eed5104-eaf7-40df-b8b3-1d517bf876a6}" ma:internalName="TaxCatchAll" ma:showField="CatchAllData" ma:web="ff207a2b-2c14-44a9-8711-9941a0c39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8a4f35-23c9-4d37-82b5-0630e713b178">
      <Terms xmlns="http://schemas.microsoft.com/office/infopath/2007/PartnerControls"/>
    </lcf76f155ced4ddcb4097134ff3c332f>
    <TaxCatchAll xmlns="ff207a2b-2c14-44a9-8711-9941a0c39fd6" xsi:nil="true"/>
    <Date_x002f_Time xmlns="218a4f35-23c9-4d37-82b5-0630e713b178" xsi:nil="true"/>
  </documentManagement>
</p:properties>
</file>

<file path=customXml/itemProps1.xml><?xml version="1.0" encoding="utf-8"?>
<ds:datastoreItem xmlns:ds="http://schemas.openxmlformats.org/officeDocument/2006/customXml" ds:itemID="{8F8F34C0-0EA2-47E4-B546-2616EFDE958C}"/>
</file>

<file path=customXml/itemProps2.xml><?xml version="1.0" encoding="utf-8"?>
<ds:datastoreItem xmlns:ds="http://schemas.openxmlformats.org/officeDocument/2006/customXml" ds:itemID="{3ECF9619-CEDC-4B38-9CE6-ADA4FE894ABA}"/>
</file>

<file path=customXml/itemProps3.xml><?xml version="1.0" encoding="utf-8"?>
<ds:datastoreItem xmlns:ds="http://schemas.openxmlformats.org/officeDocument/2006/customXml" ds:itemID="{3AA4D1D7-F39E-4FA9-B974-D2E7F2CD540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5</Words>
  <Application>Microsoft Office PowerPoint</Application>
  <PresentationFormat>Custom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Office Theme</vt:lpstr>
      <vt:lpstr>Y10 Homework Booklet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Ms M Legg</dc:creator>
  <cp:lastModifiedBy>Ms M Legg</cp:lastModifiedBy>
  <cp:revision>1</cp:revision>
  <dcterms:created xsi:type="dcterms:W3CDTF">2021-03-05T13:39:33Z</dcterms:created>
  <dcterms:modified xsi:type="dcterms:W3CDTF">2021-03-05T13:47:04Z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0x010100D1D520C2CB99E541891B2C81846845D6</vt:lpwstr>
  </property>
  <property fmtid="{D5CDD505-2E9C-101B-9397-08002B2CF9AE}" pid="3" name="Order">
    <vt:r8>1305900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