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3" r:id="rId8"/>
    <p:sldId id="269" r:id="rId9"/>
    <p:sldId id="266" r:id="rId10"/>
    <p:sldId id="265" r:id="rId11"/>
    <p:sldId id="262" r:id="rId12"/>
    <p:sldId id="26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2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3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5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0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4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2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30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2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4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92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47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2B2CD-3CF6-45D9-9D04-DC6BF104A1B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F06D3-28AC-40B5-A12E-10EBD7DE2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8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733" y="373487"/>
            <a:ext cx="4236705" cy="2730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214" y="201461"/>
            <a:ext cx="10612192" cy="6578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GCSE TEXTILES HOMEWORK a visual guide for students and parents.</a:t>
            </a: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Over the course of the GCSE students will be set a weekly homework task.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>These will form part of their coursework, which is  60% of students final grade. 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These will include 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Artists  research and investigation.</a:t>
            </a:r>
            <a:endParaRPr lang="en-US" b="1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S</a:t>
            </a: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pecific drawing tasks.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Visual research, taking photos and recording primary. resources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Researching and investigating textile techniques. </a:t>
            </a:r>
          </a:p>
          <a:p>
            <a:pPr marL="34290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 Undertaking practical textile skills. Making samples. 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Annotating work </a:t>
            </a: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Developing design ideas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28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Page presentation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Personalized feedback tasks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Finishing practical work .</a:t>
            </a:r>
            <a:endParaRPr lang="en-US" dirty="0" smtClean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Some tasks will be set for  groups as a whole but others will be specific to individual students depending on the direction of their work and development of their coursework </a:t>
            </a:r>
            <a:endParaRPr lang="en-US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16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Developing design ideas</a:t>
            </a: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587" y="1246076"/>
            <a:ext cx="3078776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92473" y="365125"/>
            <a:ext cx="4327302" cy="18371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Exploring ideas. </a:t>
            </a:r>
          </a:p>
          <a:p>
            <a:pPr algn="ctr"/>
            <a:r>
              <a:rPr lang="en-GB" dirty="0" smtClean="0"/>
              <a:t>Creative experimentation</a:t>
            </a:r>
          </a:p>
          <a:p>
            <a:pPr algn="ctr"/>
            <a:r>
              <a:rPr lang="en-GB" dirty="0" smtClean="0"/>
              <a:t>Reflecting on work as it develops.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589" y="1793452"/>
            <a:ext cx="3401863" cy="435292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192" y="1690688"/>
            <a:ext cx="3406281" cy="4351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540" y="2485623"/>
            <a:ext cx="3225193" cy="38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09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Personalized feedback tasks</a:t>
            </a:r>
            <a:b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101" y="1361985"/>
            <a:ext cx="3263503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622" y="1204799"/>
            <a:ext cx="5446215" cy="2965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01" y="3369177"/>
            <a:ext cx="4595658" cy="32815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410312" y="433240"/>
            <a:ext cx="2395471" cy="18574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Responding to Teacher and peer feedback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46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Finishing practical work .</a:t>
            </a: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298092" cy="4388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879" y="1411767"/>
            <a:ext cx="2670464" cy="5227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699" y="605307"/>
            <a:ext cx="2499431" cy="58276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03591" y="702235"/>
            <a:ext cx="1635124" cy="5492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PRESENTING A PURPOSEFUL AND MEANINGFUL RESPONSE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02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r>
              <a:rPr lang="en-GB" b="1" dirty="0" smtClean="0"/>
              <a:t>EXAMPLE OF AN ARTIST INVESTIGATION HOMEWORK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073" y="2446986"/>
            <a:ext cx="2903381" cy="388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663" y="2071017"/>
            <a:ext cx="3079124" cy="4169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4169" y="3696236"/>
            <a:ext cx="3863662" cy="2995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GB" b="1" dirty="0" smtClean="0">
                <a:latin typeface="+mj-lt"/>
                <a:cs typeface="Arial" panose="020B0604020202020204" pitchFamily="34" charset="0"/>
              </a:rPr>
              <a:t>PAGES SHOULD  INCLUDE ;</a:t>
            </a:r>
          </a:p>
          <a:p>
            <a:pPr algn="ctr"/>
            <a:r>
              <a:rPr lang="en-GB" b="1" dirty="0">
                <a:cs typeface="Arial" panose="020B0604020202020204" pitchFamily="34" charset="0"/>
              </a:rPr>
              <a:t>Critical analysis </a:t>
            </a:r>
            <a:r>
              <a:rPr lang="en-GB" b="1" dirty="0" smtClean="0">
                <a:cs typeface="Arial" panose="020B0604020202020204" pitchFamily="34" charset="0"/>
              </a:rPr>
              <a:t> showing a</a:t>
            </a:r>
            <a:r>
              <a:rPr lang="en-GB" b="1" dirty="0" smtClean="0">
                <a:latin typeface="+mj-lt"/>
                <a:cs typeface="Arial" panose="020B0604020202020204" pitchFamily="34" charset="0"/>
              </a:rPr>
              <a:t>n understanding of the sources.</a:t>
            </a:r>
          </a:p>
          <a:p>
            <a:pPr algn="ctr"/>
            <a:r>
              <a:rPr lang="en-GB" b="1" dirty="0" smtClean="0">
                <a:latin typeface="+mj-lt"/>
                <a:cs typeface="Arial" panose="020B0604020202020204" pitchFamily="34" charset="0"/>
              </a:rPr>
              <a:t>Message and meaning in the artists work.</a:t>
            </a:r>
          </a:p>
          <a:p>
            <a:pPr algn="ctr"/>
            <a:r>
              <a:rPr lang="en-GB" b="1" dirty="0" smtClean="0">
                <a:latin typeface="+mj-lt"/>
                <a:cs typeface="Arial" panose="020B0604020202020204" pitchFamily="34" charset="0"/>
              </a:rPr>
              <a:t>Analysis of techniques and materials and visual elements.</a:t>
            </a:r>
          </a:p>
          <a:p>
            <a:pPr algn="ctr"/>
            <a:r>
              <a:rPr lang="en-GB" b="1" dirty="0" smtClean="0">
                <a:latin typeface="+mj-lt"/>
                <a:cs typeface="Arial" panose="020B0604020202020204" pitchFamily="34" charset="0"/>
              </a:rPr>
              <a:t>An understanding of the context of the work.  </a:t>
            </a:r>
          </a:p>
          <a:p>
            <a:pPr algn="ctr"/>
            <a:r>
              <a:rPr lang="en-GB" b="1" dirty="0" smtClean="0">
                <a:latin typeface="+mj-lt"/>
                <a:cs typeface="Arial" panose="020B0604020202020204" pitchFamily="34" charset="0"/>
              </a:rPr>
              <a:t>A personal response  </a:t>
            </a: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169" y="952169"/>
            <a:ext cx="3863662" cy="264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6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DRAWING TASKS. These will relate to the students’ artist research and will be used as inspiration for the development of textile design ideas.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</a:t>
            </a:r>
            <a:r>
              <a:rPr lang="en-GB" dirty="0" smtClean="0"/>
              <a:t>bservational studies  . Working from primary resources. Exploring media and techniques.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04" y="3078573"/>
            <a:ext cx="4675031" cy="3638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18" y="2853972"/>
            <a:ext cx="5227482" cy="3559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038" y="2462671"/>
            <a:ext cx="2690488" cy="1538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351" y="4366121"/>
            <a:ext cx="2163951" cy="21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5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Drawing from observation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828" y="1580926"/>
            <a:ext cx="3263503" cy="4351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7214" y="230187"/>
            <a:ext cx="3129566" cy="1595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Observational drawings link to artists research </a:t>
            </a:r>
          </a:p>
          <a:p>
            <a:pPr algn="ctr"/>
            <a:r>
              <a:rPr lang="en-GB" dirty="0" smtClean="0"/>
              <a:t>And are a source of inspiration for designing.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615" y="1348741"/>
            <a:ext cx="4665098" cy="5509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0062" y="2923636"/>
            <a:ext cx="2569670" cy="31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Visual research, taking photos and recording Using primary resources</a:t>
            </a: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712" y="2205843"/>
            <a:ext cx="6086475" cy="431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369" y="3315956"/>
            <a:ext cx="4413631" cy="3310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698" y="1289058"/>
            <a:ext cx="2785343" cy="4053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5966" y="721016"/>
            <a:ext cx="2969654" cy="296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1" y="2043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Undertaking practical textile skills. Making samples exploring techniques,</a:t>
            </a:r>
            <a:b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Refining and developing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41" y="2296845"/>
            <a:ext cx="4249065" cy="36016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7970" y="1429555"/>
            <a:ext cx="4139179" cy="2197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Exploring techniques</a:t>
            </a:r>
            <a:r>
              <a:rPr lang="en-GB" dirty="0" smtClean="0"/>
              <a:t>;</a:t>
            </a:r>
          </a:p>
          <a:p>
            <a:pPr algn="ctr"/>
            <a:r>
              <a:rPr lang="en-GB" dirty="0" smtClean="0"/>
              <a:t>Experimenting with fabrics </a:t>
            </a:r>
          </a:p>
          <a:p>
            <a:pPr algn="ctr"/>
            <a:r>
              <a:rPr lang="en-GB" dirty="0" smtClean="0"/>
              <a:t>Materials </a:t>
            </a:r>
          </a:p>
          <a:p>
            <a:pPr algn="ctr"/>
            <a:r>
              <a:rPr lang="en-GB" dirty="0" smtClean="0"/>
              <a:t>Colours </a:t>
            </a:r>
          </a:p>
          <a:p>
            <a:pPr algn="ctr"/>
            <a:r>
              <a:rPr lang="en-GB" dirty="0" smtClean="0"/>
              <a:t>Textures</a:t>
            </a:r>
          </a:p>
          <a:p>
            <a:pPr algn="ctr"/>
            <a:r>
              <a:rPr lang="en-GB" dirty="0" smtClean="0"/>
              <a:t>Patterns</a:t>
            </a:r>
          </a:p>
          <a:p>
            <a:pPr algn="ctr"/>
            <a:r>
              <a:rPr lang="en-GB" dirty="0" smtClean="0"/>
              <a:t>Fabrics</a:t>
            </a: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970" y="3626812"/>
            <a:ext cx="4286750" cy="2872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432" y="2505079"/>
            <a:ext cx="3267739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5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Annotating work and textile samples</a:t>
            </a:r>
            <a: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entury Gothic" panose="020B0502020202020204" pitchFamily="34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307" y="1479428"/>
            <a:ext cx="8663146" cy="4351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45511" y="1181681"/>
            <a:ext cx="3008290" cy="1419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Review and evaluate</a:t>
            </a:r>
          </a:p>
          <a:p>
            <a:pPr algn="ctr"/>
            <a:r>
              <a:rPr lang="en-GB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110739" y="1068947"/>
            <a:ext cx="3243061" cy="192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Reviewing and evaluating work as it evolves</a:t>
            </a:r>
          </a:p>
          <a:p>
            <a:pPr algn="ctr"/>
            <a:r>
              <a:rPr lang="en-GB" dirty="0" smtClean="0"/>
              <a:t>Recording insight and explaining intentions. </a:t>
            </a:r>
          </a:p>
          <a:p>
            <a:pPr algn="ctr"/>
            <a:r>
              <a:rPr lang="en-GB" dirty="0" smtClean="0"/>
              <a:t>Explaining the development of ideas and techniques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39" y="3101305"/>
            <a:ext cx="2730589" cy="364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9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701" y="104096"/>
            <a:ext cx="10947043" cy="69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REFINING AND DEVELOPING  DESIGN IDEAS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8512" y="1568048"/>
            <a:ext cx="3271234" cy="1906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Thorough development of ideas through exploring media materials  techniques</a:t>
            </a:r>
          </a:p>
          <a:p>
            <a:pPr algn="ctr"/>
            <a:r>
              <a:rPr lang="en-GB" dirty="0" smtClean="0"/>
              <a:t>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474" y="3328518"/>
            <a:ext cx="4055504" cy="3041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408" y="1202834"/>
            <a:ext cx="3650184" cy="516731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0763" y="1610821"/>
            <a:ext cx="34062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3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351</Words>
  <Application>Microsoft Office PowerPoint</Application>
  <PresentationFormat>Widescreen</PresentationFormat>
  <Paragraphs>54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Century Gothic</vt:lpstr>
      <vt:lpstr>Symbol</vt:lpstr>
      <vt:lpstr>Office Theme</vt:lpstr>
      <vt:lpstr>PowerPoint Presentation</vt:lpstr>
      <vt:lpstr> EXAMPLE OF AN ARTIST INVESTIGATION HOMEWORK</vt:lpstr>
      <vt:lpstr>DRAWING TASKS. These will relate to the students’ artist research and will be used as inspiration for the development of textile design ideas. </vt:lpstr>
      <vt:lpstr>Drawing from observation </vt:lpstr>
      <vt:lpstr>Visual research, taking photos and recording Using primary resources </vt:lpstr>
      <vt:lpstr>Undertaking practical textile skills. Making samples exploring techniques, Refining and developing </vt:lpstr>
      <vt:lpstr>Annotating work and textile samples </vt:lpstr>
      <vt:lpstr>PowerPoint Presentation</vt:lpstr>
      <vt:lpstr>REFINING AND DEVELOPING  DESIGN IDEAS</vt:lpstr>
      <vt:lpstr>Developing design ideas </vt:lpstr>
      <vt:lpstr>Personalized feedback tasks </vt:lpstr>
      <vt:lpstr>Finishing practical work . </vt:lpstr>
      <vt:lpstr>PowerPoint Presentation</vt:lpstr>
    </vt:vector>
  </TitlesOfParts>
  <Company>Chesterton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KSTRINGER</dc:creator>
  <cp:lastModifiedBy>Kathy Stringer</cp:lastModifiedBy>
  <cp:revision>56</cp:revision>
  <dcterms:created xsi:type="dcterms:W3CDTF">2019-09-10T20:15:41Z</dcterms:created>
  <dcterms:modified xsi:type="dcterms:W3CDTF">2022-09-02T14:05:57Z</dcterms:modified>
</cp:coreProperties>
</file>