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9" r:id="rId4"/>
    <p:sldId id="257" r:id="rId5"/>
    <p:sldId id="315" r:id="rId6"/>
    <p:sldId id="321" r:id="rId7"/>
    <p:sldId id="320" r:id="rId8"/>
    <p:sldId id="322" r:id="rId9"/>
    <p:sldId id="323" r:id="rId10"/>
    <p:sldId id="324" r:id="rId11"/>
    <p:sldId id="311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13" r:id="rId23"/>
    <p:sldId id="295" r:id="rId24"/>
    <p:sldId id="335" r:id="rId25"/>
    <p:sldId id="336" r:id="rId26"/>
    <p:sldId id="337" r:id="rId27"/>
    <p:sldId id="338" r:id="rId28"/>
    <p:sldId id="339" r:id="rId29"/>
    <p:sldId id="340" r:id="rId30"/>
    <p:sldId id="304" r:id="rId31"/>
    <p:sldId id="341" r:id="rId32"/>
    <p:sldId id="342" r:id="rId33"/>
    <p:sldId id="343" r:id="rId34"/>
    <p:sldId id="344" r:id="rId35"/>
    <p:sldId id="345" r:id="rId36"/>
    <p:sldId id="294" r:id="rId37"/>
    <p:sldId id="346" r:id="rId38"/>
    <p:sldId id="305" r:id="rId39"/>
    <p:sldId id="310" r:id="rId40"/>
    <p:sldId id="347" r:id="rId41"/>
    <p:sldId id="307" r:id="rId42"/>
    <p:sldId id="299" r:id="rId43"/>
    <p:sldId id="312" r:id="rId44"/>
    <p:sldId id="298" r:id="rId45"/>
    <p:sldId id="303" r:id="rId46"/>
    <p:sldId id="306" r:id="rId47"/>
    <p:sldId id="360" r:id="rId48"/>
    <p:sldId id="361" r:id="rId49"/>
    <p:sldId id="362" r:id="rId50"/>
    <p:sldId id="291" r:id="rId51"/>
    <p:sldId id="29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68DD-2D50-CE8C-00B0-D77C2F2DB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B4EC9-1BD3-3B16-60B0-A2E3366EA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EC37D-EAFA-C63D-61CF-1F6C37C8B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DCB6B-6E16-7D40-E8F5-0F94A142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912B-A806-D9C8-4299-0033570E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445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269F-FC96-2C81-4D33-604E80F7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E66BA2-CDEC-D908-B94F-91085B34A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D8450-62A5-AB72-883A-2544477D3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16083-BFBA-B449-6D08-1DA8B657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1DAB8-1843-AB52-AA54-086A61A72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92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259AA-4722-1B72-3C96-51F7010FB1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5F635-FDA2-BF2A-2AB9-FF9728275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88569-F9B1-DF18-1D10-09509FDF4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0EA41-7B76-3D7F-1FDA-AADD6823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F8717-143F-6672-C3EA-DC782E720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2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609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91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62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97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756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92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54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3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76B9-B3E0-BE8F-9EF8-86B01D28C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82089-F040-4FFE-D8DF-2543C150C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35AEC-DE22-8808-6F83-CF972EF0F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F91D6-C7DF-165A-0FD3-2385E0FDF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A69BF-BC8F-C9B3-1B22-BFA9AD82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100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32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368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015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5C08F-4229-5716-1564-659F912D4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B3A55-24D4-9E2A-A2B3-63E917596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3C4B-8B06-2596-EC7D-1EC6A965B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76175-E0C1-C90D-9F30-583FA3386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E438C-65F2-FCA2-ED50-7450F3AE4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64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01F4-12F9-9C6B-F852-39B4196FD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374A-3F2A-CE92-1FF1-F2DEE3A6B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5ECC4-A8C3-1F0E-6D35-DCCAC13D9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715B5-B0D3-DECC-4860-2184E5248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A4D4A-D869-19DC-36B1-82A23F50F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BCB62-1134-0BE2-625F-1047B9B1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50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F765-023B-84A6-7C14-28C52C54A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894EA-44C1-F542-B2CE-A848093A8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3C594-15ED-617B-B1CF-C21C66E93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2FC93-3D3F-AE16-6C46-04BCDB0EC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F5D968-34A7-DB09-0146-FEF8C8A01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86CD4E-F031-653C-650A-42DD11AD4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E5E445-9ED3-67F4-2890-BD48FE95E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D6A39B-1F7D-BEE4-BECD-4ADE3F75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30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60A2-95C2-250C-3D59-9EB0CFC83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D33478-64C8-46AE-0D80-317D3AA3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6078AF-8238-C084-1901-D75BC9888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6A185-15A9-14C7-F7DB-BD8CE2DAA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46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F1B5D-1071-EFAC-F7BD-89DF784B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AAD0AC-37EE-B3DF-FE0E-25AFA8C8D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2F444-F8C3-7470-806F-09719BC6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70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5ED9B-AC47-793F-0228-E21683AA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F673C-884C-27D3-6C66-B83ADFF55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7D251-9524-FB4B-8527-9DF9C1265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8F280-E7E1-BCA9-6E9B-4EDF36743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BC635-8EDF-782A-01E1-C6B416E9B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77A4C-A92D-92EB-911A-DBDBCD06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25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05C7A-5F05-5C4E-ED5B-C12BD008C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6C46CD-599F-A40B-957B-A57D8CB445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ABFBA-030F-B4CC-8C96-C632E73AA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9FAE9-CD78-7A44-AF8C-93D33F28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0250D-8E06-018F-8C4A-9AD619E43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842C5-E644-2E88-9E9C-8F9ABE2A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694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CDDBFE-35FA-9380-A1FD-A31940D7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6AF79-4D32-A08D-B6F0-FF65CB6A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498CE-BF73-3853-6F36-73BD49387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4616F-325D-4520-B877-453FFF019A1E}" type="datetimeFigureOut">
              <a:rPr lang="en-GB" smtClean="0"/>
              <a:t>18/07/2024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7653B-14E6-833C-3395-D654BD47C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4BC00-F15F-E45B-3656-9C20D5D3B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97552-CDA5-44A6-BCB0-B248E12A04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40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15935-BF81-47D9-B6B9-7394C8028A5E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9EFF2-3717-44FA-ACEA-9F54A25669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54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FE217AB0-171C-443D-91D2-71C2DDAC771A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cid:364158BE-6C91-4434-B272-5F34548CB7F2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cid:90FBC8E3-46BF-4EE4-B88A-126393E76FF9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cid:F5F596E5-5AB0-4BC4-8184-CFA9292F70B5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16513262-2E07-42F5-918B-9E9AE1378D02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cid:40091A9F-6974-441B-A802-72199E6CC9B8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cid:556113ED-8B73-46A3-BE4F-5569F949FCB3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cid:D390ADF9-2F51-4337-98A2-71371F746839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1F40678E-46E3-4E45-B9E6-A29D8BAD0B4E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cid:9AEFB276-DF2E-4597-89F0-0FDD1F1C17A8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8BAB54-04D3-9D1D-28FF-1F51CCC31DFC}"/>
              </a:ext>
            </a:extLst>
          </p:cNvPr>
          <p:cNvSpPr txBox="1"/>
          <p:nvPr/>
        </p:nvSpPr>
        <p:spPr>
          <a:xfrm>
            <a:off x="285749" y="247650"/>
            <a:ext cx="1117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anose="020B0502020202020204" pitchFamily="34" charset="0"/>
              </a:rPr>
              <a:t>GCSE PHOTOGRAPHY HOMEWORK a visual guide for students and parents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1D88C-3173-312E-1B07-5EC271FDE6A0}"/>
              </a:ext>
            </a:extLst>
          </p:cNvPr>
          <p:cNvSpPr txBox="1"/>
          <p:nvPr/>
        </p:nvSpPr>
        <p:spPr>
          <a:xfrm>
            <a:off x="371475" y="814089"/>
            <a:ext cx="1139189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Over the course of the GCSE Photography students will be set weekly homework tasks and should take at least 1 hour.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Often students will be asked to: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entury Gothic" panose="020B0502020202020204" pitchFamily="34" charset="0"/>
              </a:rPr>
              <a:t>finish writing up a photoshoot, editing or analysis pages which has been started in a lesson. The lesson </a:t>
            </a:r>
            <a:r>
              <a:rPr lang="en-GB" dirty="0" err="1">
                <a:latin typeface="Century Gothic" panose="020B0502020202020204" pitchFamily="34" charset="0"/>
              </a:rPr>
              <a:t>powerpoints</a:t>
            </a:r>
            <a:r>
              <a:rPr lang="en-GB" dirty="0">
                <a:latin typeface="Century Gothic" panose="020B0502020202020204" pitchFamily="34" charset="0"/>
              </a:rPr>
              <a:t> will be on Teams for them to refer to as a reminder of the sketch book layout and detail they need to include in their pages. </a:t>
            </a:r>
          </a:p>
          <a:p>
            <a:r>
              <a:rPr lang="en-GB" dirty="0">
                <a:latin typeface="Century Gothic" panose="020B0502020202020204" pitchFamily="34" charset="0"/>
              </a:rPr>
              <a:t>They may also be asked to: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entury Gothic" panose="020B0502020202020204" pitchFamily="34" charset="0"/>
              </a:rPr>
              <a:t>Gather research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entury Gothic" panose="020B0502020202020204" pitchFamily="34" charset="0"/>
              </a:rPr>
              <a:t>Page presentation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entury Gothic" panose="020B0502020202020204" pitchFamily="34" charset="0"/>
              </a:rPr>
              <a:t>Independent photo shoots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latin typeface="Century Gothic" panose="020B0502020202020204" pitchFamily="34" charset="0"/>
              </a:rPr>
              <a:t>Personalised feedback tasks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When asked to complete personalised feedback tasks students will have instructions on their feedback sheets which are stuck in the back of their sketch books and/or they will have post-it notes on the specific pages to work on.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Homework tasks will be posted on Teams and </a:t>
            </a:r>
            <a:r>
              <a:rPr lang="en-GB" dirty="0" err="1">
                <a:latin typeface="Century Gothic" panose="020B0502020202020204" pitchFamily="34" charset="0"/>
              </a:rPr>
              <a:t>edulink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Please find next a visual guide to a Grade 5+ Photography sketch book to help with understanding of sketch book expectations.</a:t>
            </a:r>
          </a:p>
        </p:txBody>
      </p:sp>
    </p:spTree>
    <p:extLst>
      <p:ext uri="{BB962C8B-B14F-4D97-AF65-F5344CB8AC3E}">
        <p14:creationId xmlns:p14="http://schemas.microsoft.com/office/powerpoint/2010/main" val="30163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FE217AB0-171C-443D-91D2-71C2DDAC771A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1035853" flipH="1">
            <a:off x="7560099" y="2715832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Shoot plan above contact sheet.</a:t>
            </a:r>
          </a:p>
        </p:txBody>
      </p:sp>
      <p:sp>
        <p:nvSpPr>
          <p:cNvPr id="6" name="Right Arrow 5"/>
          <p:cNvSpPr/>
          <p:nvPr/>
        </p:nvSpPr>
        <p:spPr>
          <a:xfrm rot="1035853" flipH="1">
            <a:off x="5526647" y="926222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</a:t>
            </a:r>
          </a:p>
        </p:txBody>
      </p:sp>
      <p:sp>
        <p:nvSpPr>
          <p:cNvPr id="8" name="Right Arrow 7"/>
          <p:cNvSpPr/>
          <p:nvPr/>
        </p:nvSpPr>
        <p:spPr>
          <a:xfrm rot="20152705">
            <a:off x="1123466" y="1543795"/>
            <a:ext cx="1429719" cy="94752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Full sentence</a:t>
            </a:r>
          </a:p>
        </p:txBody>
      </p:sp>
      <p:sp>
        <p:nvSpPr>
          <p:cNvPr id="9" name="Right Arrow 8"/>
          <p:cNvSpPr/>
          <p:nvPr/>
        </p:nvSpPr>
        <p:spPr>
          <a:xfrm flipH="1">
            <a:off x="4766522" y="3292384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Study and analysis page</a:t>
            </a:r>
          </a:p>
        </p:txBody>
      </p:sp>
      <p:sp>
        <p:nvSpPr>
          <p:cNvPr id="10" name="Right Arrow 9"/>
          <p:cNvSpPr/>
          <p:nvPr/>
        </p:nvSpPr>
        <p:spPr>
          <a:xfrm rot="19978404">
            <a:off x="6850272" y="4745589"/>
            <a:ext cx="2100552" cy="142651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11" name="Right Arrow 10"/>
          <p:cNvSpPr/>
          <p:nvPr/>
        </p:nvSpPr>
        <p:spPr>
          <a:xfrm rot="20099829">
            <a:off x="1675767" y="3458560"/>
            <a:ext cx="2771502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Bold words to describe style</a:t>
            </a:r>
          </a:p>
        </p:txBody>
      </p:sp>
    </p:spTree>
    <p:extLst>
      <p:ext uri="{BB962C8B-B14F-4D97-AF65-F5344CB8AC3E}">
        <p14:creationId xmlns:p14="http://schemas.microsoft.com/office/powerpoint/2010/main" val="1174139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attachment.outlook.office.net/owa/RButler@chesterton.cambs.sch.uk/service.svc/s/GetFileAttachment?id=AAMkADAyZjQ0ZWJiLTczZmYtNGQwMy1iZjQzLTZkZTRlZTBjY2NmNABGAAAAAABx5ebN%2BJVbTKeWfLMaD7LhBwA1QQhbWQAHRrFhuAro0%2BEgAAAAAAENAACFM1y%2Bt4qmQaSaVNDE1Dd9AAF4fhmCAAABEgAQADXHwLHu7D5DiznRexMgBkw%3D&amp;X-OWA-CANARY=gm_uu1K3BUigv_MKGhYMBIDe-iRFXNYYnFObBoUe1HN8PvIixjC5BIDa3inpRf5xW6JustdZbSc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4ODAxNywiZXhwIjoxNTQ0MTg4NjE3LCJpc3MiOiIwMDAwMDAwMi0wMDAwLTBmZjEtY2UwMC0wMDAwMDAwMDAwMDBAMTUyZjRmODgtNjlhMy00MGJiLTljZmQtYzk2MGY3NjcwMTU1IiwiYXVkIjoiMDAwMDAwMDItMDAwMC0wZmYxLWNlMDAtMDAwMDAwMDAwMDAwL2F0dGFjaG1lbnQub3V0bG9vay5vZmZpY2UubmV0QDE1MmY0Zjg4LTY5YTMtNDBiYi05Y2ZkLWM5NjBmNzY3MDE1NSJ9.XNpmSS3XmBPqPKLJvMLGJ7nCJs07w03p2kDIi4TNxIMoram94-T2UmqZBE7RYmM2Pm-9YKIWzv8H7hvFkK59wPF8YB4Z4_JnmcNg9uh2cyVtlU7FEI-ZMXDHB9W-7G_k6s_1ST5hJDpygDJSX6UWRdPyeRBWUNJE_v44x5wFaB3fqYdeqn28Lc8yzXiRzGGJqfiDSQnt6v8tjU-bD37rj_-a_oM0jQifCE0NboaKP1Ms7iW5qMMnFDH4jVJvhFEzvXjMeMJLVQU5FFlHskowpiDLyB4fT6OhbvdfyMpwODmUhZiuc4Yo90BqBLRmHJvZ2uFoYuLMVIaQfQinXHgUxA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9172" flipH="1">
            <a:off x="4441616" y="429506"/>
            <a:ext cx="2471626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Titles</a:t>
            </a:r>
          </a:p>
        </p:txBody>
      </p:sp>
      <p:sp>
        <p:nvSpPr>
          <p:cNvPr id="7" name="Right Arrow 6"/>
          <p:cNvSpPr/>
          <p:nvPr/>
        </p:nvSpPr>
        <p:spPr>
          <a:xfrm rot="182235" flipH="1">
            <a:off x="2670014" y="5638045"/>
            <a:ext cx="2826808" cy="10530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Limited notes (study and analysis)</a:t>
            </a:r>
          </a:p>
        </p:txBody>
      </p:sp>
      <p:sp>
        <p:nvSpPr>
          <p:cNvPr id="8" name="Right Arrow 7"/>
          <p:cNvSpPr/>
          <p:nvPr/>
        </p:nvSpPr>
        <p:spPr>
          <a:xfrm rot="549172" flipH="1">
            <a:off x="6087536" y="3896335"/>
            <a:ext cx="2471626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Double Page</a:t>
            </a:r>
          </a:p>
        </p:txBody>
      </p:sp>
      <p:sp>
        <p:nvSpPr>
          <p:cNvPr id="9" name="Right Arrow 8"/>
          <p:cNvSpPr/>
          <p:nvPr/>
        </p:nvSpPr>
        <p:spPr>
          <a:xfrm rot="549172" flipH="1">
            <a:off x="3729664" y="2389296"/>
            <a:ext cx="2408963" cy="11316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More than one image</a:t>
            </a:r>
          </a:p>
        </p:txBody>
      </p:sp>
      <p:sp>
        <p:nvSpPr>
          <p:cNvPr id="10" name="Right Arrow 9"/>
          <p:cNvSpPr/>
          <p:nvPr/>
        </p:nvSpPr>
        <p:spPr>
          <a:xfrm rot="549172" flipH="1">
            <a:off x="7927526" y="5077852"/>
            <a:ext cx="2408963" cy="160895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Annotating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shoot plan rather than a list</a:t>
            </a:r>
          </a:p>
        </p:txBody>
      </p:sp>
      <p:sp>
        <p:nvSpPr>
          <p:cNvPr id="11" name="Right Arrow 10"/>
          <p:cNvSpPr/>
          <p:nvPr/>
        </p:nvSpPr>
        <p:spPr>
          <a:xfrm rot="549172" flipH="1">
            <a:off x="7931854" y="657621"/>
            <a:ext cx="2705302" cy="158555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Presentation consistent and suits theme </a:t>
            </a:r>
          </a:p>
        </p:txBody>
      </p:sp>
      <p:sp>
        <p:nvSpPr>
          <p:cNvPr id="12" name="Right Arrow 11"/>
          <p:cNvSpPr/>
          <p:nvPr/>
        </p:nvSpPr>
        <p:spPr>
          <a:xfrm rot="549172" flipH="1">
            <a:off x="2024988" y="3265371"/>
            <a:ext cx="2471626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Key words</a:t>
            </a:r>
          </a:p>
        </p:txBody>
      </p:sp>
    </p:spTree>
    <p:extLst>
      <p:ext uri="{BB962C8B-B14F-4D97-AF65-F5344CB8AC3E}">
        <p14:creationId xmlns:p14="http://schemas.microsoft.com/office/powerpoint/2010/main" val="3112733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F4fhmCAAABEgAQAH9M5PBXkIRHmEAdflX9CoI%3D&amp;X-OWA-CANARY=gm_uu1K3BUigv_MKGhYMBIDe-iRFXNYYnFObBoUe1HN8PvIixjC5BIDa3inpRf5xW6JustdZbSc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4ODAxNywiZXhwIjoxNTQ0MTg4NjE3LCJpc3MiOiIwMDAwMDAwMi0wMDAwLTBmZjEtY2UwMC0wMDAwMDAwMDAwMDBAMTUyZjRmODgtNjlhMy00MGJiLTljZmQtYzk2MGY3NjcwMTU1IiwiYXVkIjoiMDAwMDAwMDItMDAwMC0wZmYxLWNlMDAtMDAwMDAwMDAwMDAwL2F0dGFjaG1lbnQub3V0bG9vay5vZmZpY2UubmV0QDE1MmY0Zjg4LTY5YTMtNDBiYi05Y2ZkLWM5NjBmNzY3MDE1NSJ9.XNpmSS3XmBPqPKLJvMLGJ7nCJs07w03p2kDIi4TNxIMoram94-T2UmqZBE7RYmM2Pm-9YKIWzv8H7hvFkK59wPF8YB4Z4_JnmcNg9uh2cyVtlU7FEI-ZMXDHB9W-7G_k6s_1ST5hJDpygDJSX6UWRdPyeRBWUNJE_v44x5wFaB3fqYdeqn28Lc8yzXiRzGGJqfiDSQnt6v8tjU-bD37rj_-a_oM0jQifCE0NboaKP1Ms7iW5qMMnFDH4jVJvhFEzvXjMeMJLVQU5FFlHskowpiDLyB4fT6OhbvdfyMpwODmUhZiuc4Yo90BqBLRmHJvZ2uFoYuLMVIaQfQinXHgUxA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6479177" y="496390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Screen shots with annotations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5000898" y="4001590"/>
            <a:ext cx="3261359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Larger final </a:t>
            </a:r>
            <a:r>
              <a:rPr lang="en-GB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edits</a:t>
            </a:r>
          </a:p>
        </p:txBody>
      </p:sp>
      <p:sp>
        <p:nvSpPr>
          <p:cNvPr id="7" name="Right Arrow 6"/>
          <p:cNvSpPr/>
          <p:nvPr/>
        </p:nvSpPr>
        <p:spPr>
          <a:xfrm rot="19978404">
            <a:off x="1208314" y="2089938"/>
            <a:ext cx="2629990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8" name="Right Arrow 7"/>
          <p:cNvSpPr/>
          <p:nvPr/>
        </p:nvSpPr>
        <p:spPr>
          <a:xfrm rot="549172" flipH="1">
            <a:off x="8097316" y="1912355"/>
            <a:ext cx="2705302" cy="158555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Presentation consistent and suits theme </a:t>
            </a:r>
          </a:p>
        </p:txBody>
      </p:sp>
    </p:spTree>
    <p:extLst>
      <p:ext uri="{BB962C8B-B14F-4D97-AF65-F5344CB8AC3E}">
        <p14:creationId xmlns:p14="http://schemas.microsoft.com/office/powerpoint/2010/main" val="1842863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-202769"/>
            <a:ext cx="9414358" cy="7060769"/>
          </a:xfrm>
        </p:spPr>
      </p:pic>
      <p:sp>
        <p:nvSpPr>
          <p:cNvPr id="5" name="Right Arrow 4"/>
          <p:cNvSpPr/>
          <p:nvPr/>
        </p:nvSpPr>
        <p:spPr>
          <a:xfrm rot="19978404">
            <a:off x="4926874" y="3988406"/>
            <a:ext cx="2629990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6" name="Right Arrow 5"/>
          <p:cNvSpPr/>
          <p:nvPr/>
        </p:nvSpPr>
        <p:spPr>
          <a:xfrm rot="1035853" flipH="1">
            <a:off x="7781212" y="878323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Shoot plan above contact sheet.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4900417" y="2258585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Study and analysis page</a:t>
            </a:r>
          </a:p>
        </p:txBody>
      </p:sp>
      <p:sp>
        <p:nvSpPr>
          <p:cNvPr id="8" name="Right Arrow 7"/>
          <p:cNvSpPr/>
          <p:nvPr/>
        </p:nvSpPr>
        <p:spPr>
          <a:xfrm flipH="1">
            <a:off x="3938120" y="209526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</a:t>
            </a:r>
          </a:p>
        </p:txBody>
      </p:sp>
      <p:sp>
        <p:nvSpPr>
          <p:cNvPr id="9" name="Right Arrow 8"/>
          <p:cNvSpPr/>
          <p:nvPr/>
        </p:nvSpPr>
        <p:spPr>
          <a:xfrm flipH="1">
            <a:off x="5279572" y="1105479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Full sentence</a:t>
            </a:r>
          </a:p>
        </p:txBody>
      </p:sp>
      <p:sp>
        <p:nvSpPr>
          <p:cNvPr id="10" name="Right Arrow 9"/>
          <p:cNvSpPr/>
          <p:nvPr/>
        </p:nvSpPr>
        <p:spPr>
          <a:xfrm rot="20099829">
            <a:off x="1739718" y="3621753"/>
            <a:ext cx="2771502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Bold words around study images</a:t>
            </a:r>
          </a:p>
        </p:txBody>
      </p:sp>
    </p:spTree>
    <p:extLst>
      <p:ext uri="{BB962C8B-B14F-4D97-AF65-F5344CB8AC3E}">
        <p14:creationId xmlns:p14="http://schemas.microsoft.com/office/powerpoint/2010/main" val="2739892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-131263"/>
            <a:ext cx="9615108" cy="7211331"/>
          </a:xfrm>
        </p:spPr>
      </p:pic>
      <p:sp>
        <p:nvSpPr>
          <p:cNvPr id="5" name="Right Arrow 4"/>
          <p:cNvSpPr/>
          <p:nvPr/>
        </p:nvSpPr>
        <p:spPr>
          <a:xfrm flipH="1">
            <a:off x="3938120" y="209526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5279572" y="1105479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Full sentence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5279572" y="2620268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Bold words around study images</a:t>
            </a:r>
          </a:p>
        </p:txBody>
      </p:sp>
      <p:sp>
        <p:nvSpPr>
          <p:cNvPr id="8" name="Right Arrow 7"/>
          <p:cNvSpPr/>
          <p:nvPr/>
        </p:nvSpPr>
        <p:spPr>
          <a:xfrm flipH="1">
            <a:off x="4264691" y="4975659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Study and analysis page</a:t>
            </a:r>
          </a:p>
        </p:txBody>
      </p:sp>
      <p:sp>
        <p:nvSpPr>
          <p:cNvPr id="9" name="Right Arrow 8"/>
          <p:cNvSpPr/>
          <p:nvPr/>
        </p:nvSpPr>
        <p:spPr>
          <a:xfrm rot="19978404">
            <a:off x="7615144" y="4672201"/>
            <a:ext cx="2629990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10" name="Right Arrow 9"/>
          <p:cNvSpPr/>
          <p:nvPr/>
        </p:nvSpPr>
        <p:spPr>
          <a:xfrm rot="1035853" flipH="1">
            <a:off x="8284212" y="2043716"/>
            <a:ext cx="2682905" cy="115310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Shoot plan above contact sheet.</a:t>
            </a:r>
          </a:p>
        </p:txBody>
      </p:sp>
    </p:spTree>
    <p:extLst>
      <p:ext uri="{BB962C8B-B14F-4D97-AF65-F5344CB8AC3E}">
        <p14:creationId xmlns:p14="http://schemas.microsoft.com/office/powerpoint/2010/main" val="482846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04958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S T U D Y    A N D    A N A L Y S I S    P A G 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3337" y="840470"/>
            <a:ext cx="7036526" cy="59305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Image result for florence hen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73" y="2106916"/>
            <a:ext cx="968885" cy="8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stCxn id="6" idx="0"/>
            <a:endCxn id="6" idx="2"/>
          </p:cNvCxnSpPr>
          <p:nvPr/>
        </p:nvCxnSpPr>
        <p:spPr>
          <a:xfrm>
            <a:off x="5181600" y="840470"/>
            <a:ext cx="0" cy="59305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Image result for florence henri portra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99" y="1954743"/>
            <a:ext cx="757774" cy="10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53" y="1978898"/>
            <a:ext cx="1132651" cy="823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1933" y="802549"/>
            <a:ext cx="69712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FLORENCE         HENRI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4" y="3897174"/>
            <a:ext cx="2302079" cy="19774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30772" y="1955143"/>
            <a:ext cx="855674" cy="2454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MIRRORS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51629" y="2802242"/>
            <a:ext cx="1033511" cy="1847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13355" y="3085330"/>
            <a:ext cx="934196" cy="2064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ABSTRACT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54243" y="3014594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OBJECTS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0027" y="2828857"/>
            <a:ext cx="922346" cy="1784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DISTORTED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64100" y="1381148"/>
            <a:ext cx="3517500" cy="4765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I LIKE HENRI’S WORK BECAUSE OF HER USE OF MIRRORS AND DISTORTED OBJECTS…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88" y="1946592"/>
            <a:ext cx="679541" cy="10557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2236" y="1951960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PORTRAITS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86446" y="3322293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OBSCURE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33404" y="4446100"/>
            <a:ext cx="781172" cy="59255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523990" y="3629992"/>
            <a:ext cx="454862" cy="80869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430027" y="5424632"/>
            <a:ext cx="581470" cy="45002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8720" y="5263154"/>
            <a:ext cx="581470" cy="45002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940451" y="5697506"/>
            <a:ext cx="366200" cy="62500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80995" y="5867476"/>
            <a:ext cx="366200" cy="62500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821784" y="802549"/>
            <a:ext cx="1846217" cy="5946594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Double Page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Title: NAME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One sentence – why you like their work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Multiple images</a:t>
            </a:r>
          </a:p>
          <a:p>
            <a:pPr defTabSz="457200"/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Bold words</a:t>
            </a: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around page that link Photographer to </a:t>
            </a:r>
            <a:r>
              <a:rPr lang="en-GB" sz="1400" i="1" dirty="0">
                <a:solidFill>
                  <a:prstClr val="black"/>
                </a:solidFill>
                <a:latin typeface="Century Gothic" panose="020B0502020202020204" pitchFamily="34" charset="0"/>
              </a:rPr>
              <a:t>theme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2343" y="3629992"/>
            <a:ext cx="3082834" cy="2862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7116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04958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S T U D Y    A N D    A N A L Y S I S    P A G 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3337" y="840470"/>
            <a:ext cx="7036526" cy="59305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Image result for florence hen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73" y="2106916"/>
            <a:ext cx="968885" cy="8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stCxn id="6" idx="0"/>
            <a:endCxn id="6" idx="2"/>
          </p:cNvCxnSpPr>
          <p:nvPr/>
        </p:nvCxnSpPr>
        <p:spPr>
          <a:xfrm>
            <a:off x="5181600" y="840470"/>
            <a:ext cx="0" cy="59305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Image result for florence henri portra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99" y="1954743"/>
            <a:ext cx="757774" cy="10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53" y="1978898"/>
            <a:ext cx="1132651" cy="823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1933" y="802549"/>
            <a:ext cx="69712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FLORENCE         HENRI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4" y="3897174"/>
            <a:ext cx="2302079" cy="19774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30772" y="1955143"/>
            <a:ext cx="855674" cy="2454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MIRRORS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51629" y="2802242"/>
            <a:ext cx="1033511" cy="1847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13355" y="3085330"/>
            <a:ext cx="934196" cy="2064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ABSTRACT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54243" y="3014594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OBJECTS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0027" y="2828857"/>
            <a:ext cx="922346" cy="1784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DISTORTED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64100" y="1381148"/>
            <a:ext cx="3517500" cy="4765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I LIKE HENRI’S WORK BECAUSE OF HER USE OF MIRRORS AND DISTORTED OBJECTS…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88" y="1946592"/>
            <a:ext cx="679541" cy="10557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2236" y="1951960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PORTRAITS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86446" y="3322293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OBSCURE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33404" y="4446100"/>
            <a:ext cx="781172" cy="59255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523990" y="3629992"/>
            <a:ext cx="454862" cy="80869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430027" y="5424632"/>
            <a:ext cx="581470" cy="45002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8720" y="5263154"/>
            <a:ext cx="581470" cy="45002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940451" y="5697506"/>
            <a:ext cx="366200" cy="62500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80995" y="5867476"/>
            <a:ext cx="366200" cy="62500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294811" y="1402713"/>
            <a:ext cx="1733006" cy="16118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Bullet point your plans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Composition?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Angles?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Orientation?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Location / props?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Techniques?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Light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Blah </a:t>
            </a:r>
            <a:r>
              <a:rPr lang="en-GB" sz="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Blah</a:t>
            </a: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Blah</a:t>
            </a:r>
            <a:endParaRPr lang="en-GB" sz="9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07" y="1402713"/>
            <a:ext cx="1295867" cy="1113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4811" y="3427993"/>
            <a:ext cx="3288342" cy="3207939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Contact sheet –ANNOTATED.</a:t>
            </a:r>
          </a:p>
          <a:p>
            <a:pPr algn="ctr" defTabSz="457200"/>
            <a:endParaRPr lang="en-GB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NO  paragraphs.</a:t>
            </a: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WWW </a:t>
            </a: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EBI</a:t>
            </a:r>
          </a:p>
          <a:p>
            <a:pPr algn="ctr" defTabSz="457200"/>
            <a:endParaRPr lang="en-GB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Composition, light </a:t>
            </a:r>
            <a:r>
              <a:rPr lang="en-GB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etc</a:t>
            </a:r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67299" y="802549"/>
            <a:ext cx="1846217" cy="5946594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GB" sz="1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Analyse your chosen image by annotating:</a:t>
            </a:r>
          </a:p>
          <a:p>
            <a:pPr defTabSz="457200"/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457200"/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defTabSz="457200"/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What composition is used and why?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What is the main  colour? Why?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What is the REAL message (research!)?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How has it been edited?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What lighting has been used? Is it harsh, soft, gentle, creates shadows?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How does it relate to </a:t>
            </a:r>
            <a:r>
              <a:rPr lang="en-GB" sz="1200" i="1" dirty="0">
                <a:solidFill>
                  <a:prstClr val="black"/>
                </a:solidFill>
                <a:latin typeface="Century Gothic" panose="020B0502020202020204" pitchFamily="34" charset="0"/>
              </a:rPr>
              <a:t>theme</a:t>
            </a:r>
            <a:r>
              <a:rPr lang="en-GB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?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200" dirty="0">
                <a:solidFill>
                  <a:prstClr val="black"/>
                </a:solidFill>
                <a:latin typeface="Century Gothic" panose="020B0502020202020204" pitchFamily="34" charset="0"/>
              </a:rPr>
              <a:t>[Have any techniques been used?] 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8173" y="1271451"/>
            <a:ext cx="3360830" cy="536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270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04958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S T U D Y    A N D    A N A L Y S I S    P A G E</a:t>
            </a:r>
          </a:p>
        </p:txBody>
      </p:sp>
      <p:sp>
        <p:nvSpPr>
          <p:cNvPr id="6" name="Rectangle 5"/>
          <p:cNvSpPr/>
          <p:nvPr/>
        </p:nvSpPr>
        <p:spPr>
          <a:xfrm>
            <a:off x="1663337" y="840470"/>
            <a:ext cx="7036526" cy="59305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Image result for florence hen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773" y="2106916"/>
            <a:ext cx="968885" cy="8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stCxn id="6" idx="0"/>
            <a:endCxn id="6" idx="2"/>
          </p:cNvCxnSpPr>
          <p:nvPr/>
        </p:nvCxnSpPr>
        <p:spPr>
          <a:xfrm>
            <a:off x="5181600" y="840470"/>
            <a:ext cx="0" cy="59305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Image result for florence henri portra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99" y="1954743"/>
            <a:ext cx="757774" cy="105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53" y="1978898"/>
            <a:ext cx="1132651" cy="823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1933" y="802549"/>
            <a:ext cx="69712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FLORENCE         HENRI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54" y="3897174"/>
            <a:ext cx="2302079" cy="19774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30772" y="1955143"/>
            <a:ext cx="855674" cy="2454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MIRRORS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51629" y="2802242"/>
            <a:ext cx="1033511" cy="18479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FRAGMENTS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13355" y="3085330"/>
            <a:ext cx="934196" cy="2064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ABSTRACT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54243" y="3014594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OBJECTS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0027" y="2828857"/>
            <a:ext cx="922346" cy="1784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DISTORTED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64100" y="1381148"/>
            <a:ext cx="3517500" cy="4765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I LIKE HENRI’S WORK BECAUSE OF HER USE OF MIRRORS AND DISTORTED OBJECTS…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088" y="1946592"/>
            <a:ext cx="679541" cy="10557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2236" y="1951960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PORTRAITS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86446" y="3322293"/>
            <a:ext cx="929392" cy="2114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OBSCURE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33404" y="4446100"/>
            <a:ext cx="781172" cy="592554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523990" y="3629992"/>
            <a:ext cx="454862" cy="80869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430027" y="5424632"/>
            <a:ext cx="581470" cy="45002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28720" y="5263154"/>
            <a:ext cx="581470" cy="450029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940451" y="5697506"/>
            <a:ext cx="366200" cy="62500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580995" y="5867476"/>
            <a:ext cx="366200" cy="625003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821784" y="802549"/>
            <a:ext cx="1846217" cy="5946594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Shoot plan in bullet points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Image from photographer by plan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Contact sheet printed from macs with settings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Annotated contact sheets – ticks and crosses, WWW, EBI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94811" y="1402713"/>
            <a:ext cx="1733006" cy="16118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Bullet point your plans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Composition?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Angles?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Orientation?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Location / props?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Techniques?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Light </a:t>
            </a:r>
          </a:p>
          <a:p>
            <a:pPr marL="171450" indent="-171450" defTabSz="457200">
              <a:buFont typeface="Arial" panose="020B0604020202020204" pitchFamily="34" charset="0"/>
              <a:buChar char="•"/>
            </a:pP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Blah </a:t>
            </a:r>
            <a:r>
              <a:rPr lang="en-GB" sz="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Blah</a:t>
            </a:r>
            <a:r>
              <a:rPr lang="en-GB" sz="9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Blah</a:t>
            </a:r>
            <a:endParaRPr lang="en-GB" sz="9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07" y="1402713"/>
            <a:ext cx="1295867" cy="1113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4811" y="3427993"/>
            <a:ext cx="3288342" cy="3207939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Contact sheet –ANNOTATED.</a:t>
            </a:r>
          </a:p>
          <a:p>
            <a:pPr algn="ctr" defTabSz="457200"/>
            <a:endParaRPr lang="en-GB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NO  paragraphs.</a:t>
            </a: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WWW </a:t>
            </a: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EBI</a:t>
            </a:r>
          </a:p>
          <a:p>
            <a:pPr algn="ctr" defTabSz="457200"/>
            <a:endParaRPr lang="en-GB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Composition, light </a:t>
            </a:r>
            <a:r>
              <a:rPr lang="en-GB" dirty="0" err="1">
                <a:solidFill>
                  <a:prstClr val="black"/>
                </a:solidFill>
                <a:latin typeface="Century Gothic" panose="020B0502020202020204" pitchFamily="34" charset="0"/>
              </a:rPr>
              <a:t>etc</a:t>
            </a:r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99919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04958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3300" dirty="0">
                <a:solidFill>
                  <a:prstClr val="black"/>
                </a:solidFill>
                <a:latin typeface="Century Gothic" panose="020B0502020202020204" pitchFamily="34" charset="0"/>
              </a:rPr>
              <a:t> E D I T I N G  P A G E 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3337" y="840470"/>
            <a:ext cx="7036526" cy="59305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</a:t>
            </a:r>
          </a:p>
          <a:p>
            <a:pPr algn="ctr" defTabSz="457200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81600" y="840470"/>
            <a:ext cx="0" cy="593053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63337" y="802549"/>
            <a:ext cx="7036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IN THE STYLE OF    FLORENCE HENRI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32" y="1325769"/>
            <a:ext cx="1295867" cy="11131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97421" y="1335293"/>
            <a:ext cx="1033511" cy="11155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Label that this is their work!!!!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044478" y="5104142"/>
            <a:ext cx="649442" cy="55538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133601" y="3861182"/>
            <a:ext cx="292079" cy="68519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676938" y="3548422"/>
            <a:ext cx="292079" cy="685192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736180" y="2869974"/>
            <a:ext cx="1295867" cy="11155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SHOTS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55632" y="2869975"/>
            <a:ext cx="1295867" cy="11155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SCREEN 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011620" y="5224966"/>
            <a:ext cx="828118" cy="3778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774536" y="4546375"/>
            <a:ext cx="1295867" cy="11155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NOT TOO SMALL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68401" y="4178592"/>
            <a:ext cx="1102001" cy="2379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69440" y="4469267"/>
            <a:ext cx="1012801" cy="3901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WHAT TOOLS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70553" y="5520487"/>
            <a:ext cx="1012801" cy="3901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WHAT TOOLS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24309" y="5659956"/>
            <a:ext cx="1102001" cy="2379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39275" y="1487217"/>
            <a:ext cx="1762715" cy="2152966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black"/>
                </a:solidFill>
                <a:latin typeface="Century Gothic" panose="020B0502020202020204" pitchFamily="34" charset="0"/>
              </a:rPr>
              <a:t>FINAL EDITS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60082" y="3801631"/>
            <a:ext cx="1762715" cy="2152966"/>
          </a:xfrm>
          <a:prstGeom prst="rect">
            <a:avLst/>
          </a:prstGeom>
          <a:solidFill>
            <a:srgbClr val="F8F8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>
                <a:solidFill>
                  <a:prstClr val="black"/>
                </a:solidFill>
                <a:latin typeface="Century Gothic" panose="020B0502020202020204" pitchFamily="34" charset="0"/>
              </a:rPr>
              <a:t>FINAL EDITS</a:t>
            </a:r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11704" y="1553738"/>
            <a:ext cx="1102001" cy="2379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311703" y="1948856"/>
            <a:ext cx="1102001" cy="5401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WWW WITH EDITING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1703" y="2612945"/>
            <a:ext cx="1102001" cy="5401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EBI WITH EDITING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92942" y="3804165"/>
            <a:ext cx="1102001" cy="5401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HOW INSPIRED?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94165" y="4508269"/>
            <a:ext cx="1102001" cy="5401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WWW WITH EDITING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397115" y="5224965"/>
            <a:ext cx="1102001" cy="5401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EBI WITH EDITING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6494942" y="2867614"/>
            <a:ext cx="964720" cy="72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246650" y="2074632"/>
            <a:ext cx="1176442" cy="1097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438998" y="4109330"/>
            <a:ext cx="726735" cy="15394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850777" y="3253817"/>
            <a:ext cx="138515" cy="56864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438998" y="4646105"/>
            <a:ext cx="538305" cy="5153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388866" y="5468457"/>
            <a:ext cx="1176442" cy="1097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8821784" y="840469"/>
            <a:ext cx="1846217" cy="5930540"/>
          </a:xfrm>
          <a:prstGeom prst="rect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Double Page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Title: IN THE STYLE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Examples of their work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SCREEN SHOTS annotated to explain tools used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At least 2 BIG final edits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Annotated final edits</a:t>
            </a:r>
            <a:b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Visual analysis – not </a:t>
            </a:r>
            <a:r>
              <a:rPr lang="en-GB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paragraphs</a:t>
            </a: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endParaRPr lang="en-GB" sz="14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285750" indent="-285750" defTabSz="457200">
              <a:buFont typeface="Wingdings" panose="05000000000000000000" pitchFamily="2" charset="2"/>
              <a:buChar char="ü"/>
            </a:pPr>
            <a:r>
              <a:rPr lang="en-GB" sz="1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How has their work inspired your final edits?</a:t>
            </a:r>
          </a:p>
        </p:txBody>
      </p:sp>
    </p:spTree>
    <p:extLst>
      <p:ext uri="{BB962C8B-B14F-4D97-AF65-F5344CB8AC3E}">
        <p14:creationId xmlns:p14="http://schemas.microsoft.com/office/powerpoint/2010/main" val="1573321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Writing up Independent Shoots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251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Inspiration Pages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772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F4fhmFAAABEgAQAD32ure8xG1GgiAmn%2Bo4ynQ%3D&amp;X-OWA-CANARY=ANYfjxnACU2l6fhad_WWlwAywBlIXNYYL-roCoCMUtjgWEtKDbRnomm7EjERDmdQQXSl_AXh3XA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4OTIxNywiZXhwIjoxNTQ0MTg5ODE3LCJpc3MiOiIwMDAwMDAwMi0wMDAwLTBmZjEtY2UwMC0wMDAwMDAwMDAwMDBAMTUyZjRmODgtNjlhMy00MGJiLTljZmQtYzk2MGY3NjcwMTU1IiwiYXVkIjoiMDAwMDAwMDItMDAwMC0wZmYxLWNlMDAtMDAwMDAwMDAwMDAwL2F0dGFjaG1lbnQub3V0bG9vay5vZmZpY2UubmV0QDE1MmY0Zjg4LTY5YTMtNDBiYi05Y2ZkLWM5NjBmNzY3MDE1NSJ9.FSOZC8HggFrTqLrCxa0qHIQx7oURtWuUVHQ-MVIHiw6HescowDKbH9Cys-hU-McRfpx3ntzwdoQWMEdVA17A9uSXPo1im4q_iW5DccRQA5EQKzxVpHeLPL6vDEynFnJsuPxIHIppa3JqyBeHkyjwXE9gC-VLoQ4iVcj-qMEuA6-eSO88pa6oBVZ5uH_xHqup7ut17Ea_cb2wCYYJG5U5U6hsLu1PDnNSiwgSSJJ7ZU8xB2BQYj4-4ycH6rX_XcEtg6LvyNqym7gC-s5tPyJyyGwqhGajzfAYOeE7Yi7t27SWFwZe8iGG2wHdop8pnarwFZgRj0ydESJCZ4fhG5Hzaw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74075" y="-1192525"/>
            <a:ext cx="6900450" cy="92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1068454" flipH="1">
            <a:off x="5275874" y="834815"/>
            <a:ext cx="3261359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Title related to message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524000" y="2025923"/>
            <a:ext cx="3177304" cy="145188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Visual reference to how you will edit / who inspired shoot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9978404">
            <a:off x="5960803" y="3375152"/>
            <a:ext cx="2629990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8" name="Right Arrow 7"/>
          <p:cNvSpPr/>
          <p:nvPr/>
        </p:nvSpPr>
        <p:spPr>
          <a:xfrm rot="1068454" flipH="1">
            <a:off x="3162060" y="4803607"/>
            <a:ext cx="3261359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Sketches are optional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3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64158BE-6C91-4434-B272-5F34548CB7F2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7907"/>
            <a:ext cx="571500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19978404" flipH="1">
            <a:off x="6485935" y="187912"/>
            <a:ext cx="2763429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6612209" y="2012356"/>
            <a:ext cx="2763429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All ticked or crossed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6381432" y="3919402"/>
            <a:ext cx="2763429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Green / Red to make annotation clear</a:t>
            </a:r>
          </a:p>
        </p:txBody>
      </p:sp>
      <p:sp>
        <p:nvSpPr>
          <p:cNvPr id="8" name="Right Arrow 7"/>
          <p:cNvSpPr/>
          <p:nvPr/>
        </p:nvSpPr>
        <p:spPr>
          <a:xfrm rot="19416313" flipH="1">
            <a:off x="3121327" y="901883"/>
            <a:ext cx="2473706" cy="115334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Edited image circled</a:t>
            </a:r>
          </a:p>
        </p:txBody>
      </p:sp>
    </p:spTree>
    <p:extLst>
      <p:ext uri="{BB962C8B-B14F-4D97-AF65-F5344CB8AC3E}">
        <p14:creationId xmlns:p14="http://schemas.microsoft.com/office/powerpoint/2010/main" val="2949840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54" y="-87086"/>
            <a:ext cx="9451704" cy="7088777"/>
          </a:xfrm>
        </p:spPr>
      </p:pic>
      <p:sp>
        <p:nvSpPr>
          <p:cNvPr id="5" name="Right Arrow 4"/>
          <p:cNvSpPr/>
          <p:nvPr/>
        </p:nvSpPr>
        <p:spPr>
          <a:xfrm flipH="1">
            <a:off x="5327694" y="-191044"/>
            <a:ext cx="3224123" cy="199371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 – student is experimenting in this independent shoot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2700699" y="805815"/>
            <a:ext cx="2078947" cy="1379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Plan above contact sheet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3041693" y="2289537"/>
            <a:ext cx="2763429" cy="116776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All ticked or crossed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423326" y="4056151"/>
            <a:ext cx="3360651" cy="116776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No editing? Clear ‘best’ images with annotation</a:t>
            </a:r>
          </a:p>
        </p:txBody>
      </p:sp>
    </p:spTree>
    <p:extLst>
      <p:ext uri="{BB962C8B-B14F-4D97-AF65-F5344CB8AC3E}">
        <p14:creationId xmlns:p14="http://schemas.microsoft.com/office/powerpoint/2010/main" val="318847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F4fhmEAAABEgAQAIb%2B7QThmLhOrBM4rzbaHd4%3D&amp;X-OWA-CANARY=_Frrks9m3k2KMH5-XKeB3qDl3dxIXNYYKvtwt7J4Wt57eBFy2I2sI-8QxdXvb50SPXmLrGDUFIg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4OTUxNiwiZXhwIjoxNTQ0MTkwMTE2LCJpc3MiOiIwMDAwMDAwMi0wMDAwLTBmZjEtY2UwMC0wMDAwMDAwMDAwMDBAMTUyZjRmODgtNjlhMy00MGJiLTljZmQtYzk2MGY3NjcwMTU1IiwiYXVkIjoiMDAwMDAwMDItMDAwMC0wZmYxLWNlMDAtMDAwMDAwMDAwMDAwL2F0dGFjaG1lbnQub3V0bG9vay5vZmZpY2UubmV0QDE1MmY0Zjg4LTY5YTMtNDBiYi05Y2ZkLWM5NjBmNzY3MDE1NSJ9.KV37krrSUTQQ2ZXCJWT8YqITyA7pTCmjtWg-HP6pEQZ2MwNee7MenJNv_N5Ekxk4BxWjClT0EDUBPjyT9ltUuwamqKJ7cT4Genj3EXtFO5BPvkFYS6V0nOWWbAgdlfb_1OZAlFSQ68lcDu0t9kXKtcdmvfgKpRQzHQjImbsbkPJ5jXoYjzN0NnJgzPl9008Y_AqQNt6gqMoNBjY7duFo5QaA242mIcx-fsptDrU0o6dnRjXXZwNR3HqlpjvXU9H-PcBRNaHxPASyeKOcSjB5fjYOH7WFy6es32vionCYqPH2FteQD0FqKJ38F74ykus0vWUNbx3tPosIN5r0NKs9jQ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19978404">
            <a:off x="2050654" y="3666919"/>
            <a:ext cx="2629990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6" name="Right Arrow 5"/>
          <p:cNvSpPr/>
          <p:nvPr/>
        </p:nvSpPr>
        <p:spPr>
          <a:xfrm rot="1394726">
            <a:off x="5416375" y="3702948"/>
            <a:ext cx="3177304" cy="145188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Visual reference to how you will edit / who inspired shoot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232394" y="5128191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Screen shots</a:t>
            </a:r>
          </a:p>
        </p:txBody>
      </p:sp>
      <p:sp>
        <p:nvSpPr>
          <p:cNvPr id="8" name="Right Arrow 7"/>
          <p:cNvSpPr/>
          <p:nvPr/>
        </p:nvSpPr>
        <p:spPr>
          <a:xfrm rot="549172" flipH="1">
            <a:off x="7225164" y="235128"/>
            <a:ext cx="2705302" cy="1585558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Presentation consistent and suits style (blue)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066903" y="1559010"/>
            <a:ext cx="2653966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Larger final </a:t>
            </a:r>
            <a:r>
              <a:rPr lang="en-GB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edits</a:t>
            </a:r>
          </a:p>
        </p:txBody>
      </p:sp>
    </p:spTree>
    <p:extLst>
      <p:ext uri="{BB962C8B-B14F-4D97-AF65-F5344CB8AC3E}">
        <p14:creationId xmlns:p14="http://schemas.microsoft.com/office/powerpoint/2010/main" val="1870627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s://attachment.outlook.office.net/owa/RButler@chesterton.cambs.sch.uk/service.svc/s/GetFileAttachment?id=AAMkADAyZjQ0ZWJiLTczZmYtNGQwMy1iZjQzLTZkZTRlZTBjY2NmNABGAAAAAABx5ebN%2BJVbTKeWfLMaD7LhBwA1QQhbWQAHRrFhuAro0%2BEgAAAAAAENAACFM1y%2Bt4qmQaSaVNDE1Dd9AAF4fhmDAAABEgAQAP6lU46ihHJArCO655nDwZw%3D&amp;X-OWA-CANARY=_i_a0mizrk6qhLZXP5siTRBJ8ypOXNYYQhgs-S22Ww7Q6TmvpiN8GN-BcUUQOYkdmvzygstLJ74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5MTkxNiwiZXhwIjoxNTQ0MTkyNTE2LCJpc3MiOiIwMDAwMDAwMi0wMDAwLTBmZjEtY2UwMC0wMDAwMDAwMDAwMDBAMTUyZjRmODgtNjlhMy00MGJiLTljZmQtYzk2MGY3NjcwMTU1IiwiYXVkIjoiMDAwMDAwMDItMDAwMC0wZmYxLWNlMDAtMDAwMDAwMDAwMDAwL2F0dGFjaG1lbnQub3V0bG9vay5vZmZpY2UubmV0QDE1MmY0Zjg4LTY5YTMtNDBiYi05Y2ZkLWM5NjBmNzY3MDE1NSJ9.lHmeoSQGGuo9Le3CvI-BOwSY23Bdx_eNqtShhWAspjVaXN3v1I81pmSU2JnOry-WbBXTWYZRxVKkjLPYtcMcJ3NsTUqLm5p6GNhWe6lZz2T43AZAkCeY15mD6UqRqjUFdpExQ1cLGzaZLr06CuKlyYPb5rK3XCAjIOSK4u9ngwo09UFYUkypOXJUHcI2VFgVFpAfSErXsgNG3w_uaUuaTue6RbgrJa2pObNz_Ht6rlfXceDG10lo_QFmL-ehP7M7oAbIMPx5FDUwiLof7fFpWepMsS6a9UQZrePMhoA_eF52dzkha0xM5pxeyhd8xKoJJ_Y_Rcb8jhCdZpG0i0vH-A&amp;owa=outlook.office.com&amp;isImagePreview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13284" y="737791"/>
            <a:ext cx="6994525" cy="524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https://attachment.outlook.office.net/owa/RButler@chesterton.cambs.sch.uk/service.svc/s/GetFileAttachment?id=AAMkADAyZjQ0ZWJiLTczZmYtNGQwMy1iZjQzLTZkZTRlZTBjY2NmNABGAAAAAABx5ebN%2BJVbTKeWfLMaD7LhBwA1QQhbWQAHRrFhuAro0%2BEgAAAAAAENAACFM1y%2Bt4qmQaSaVNDE1Dd9AAF4fhmDAAABEgAQAP6lU46ihHJArCO655nDwZw%3D&amp;X-OWA-CANARY=Epwg3NjoG0qEctw5CaLqZSCwpTFJXNYYRxhnG3dVu5nQDWF7863DhoWn5KWVTg_-7FdSFEydw7Q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4OTgxNiwiZXhwIjoxNTQ0MTkwNDE2LCJpc3MiOiIwMDAwMDAwMi0wMDAwLTBmZjEtY2UwMC0wMDAwMDAwMDAwMDBAMTUyZjRmODgtNjlhMy00MGJiLTljZmQtYzk2MGY3NjcwMTU1IiwiYXVkIjoiMDAwMDAwMDItMDAwMC0wZmYxLWNlMDAtMDAwMDAwMDAwMDAwL2F0dGFjaG1lbnQub3V0bG9vay5vZmZpY2UubmV0QDE1MmY0Zjg4LTY5YTMtNDBiYi05Y2ZkLWM5NjBmNzY3MDE1NSJ9.G8_SoFABtCbF3tW6KhmeTE0uw5_q6psUjzng8EAMOAZmX_fyv9yMPS2R6NooUU42bLwXLqHXrno1I4TKpMnEOEx9Q3vJqlPalNMQIogUppcxRQCKEWdSY6Xe8ROF3xYCsWgjiRTWl7DaranRZtWyUJCzDbLwguybkQlf5Af_oKN88_1vx_yIWAO3AryDUJjGc7Aa8-2d8IgAi5B0H2LWPgF3IyItGjWa5py-cN-4ucRQZkxeC3gTM0dCNRkYX1pkPFTDXYpsYmeIQhU3P6VMsE3KYVlua-o6K8FM_edQnNbo0vQuD7Ml_XsBtlGfOdCfLnUxTRsBoYuravDXWhwPrA&amp;owa=outlook.office.com&amp;isImagePreview=True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318" name="Picture 6" descr="https://attachment.outlook.office.net/owa/RButler@chesterton.cambs.sch.uk/service.svc/s/GetFileAttachment?id=AAMkADAyZjQ0ZWJiLTczZmYtNGQwMy1iZjQzLTZkZTRlZTBjY2NmNABGAAAAAABx5ebN%2BJVbTKeWfLMaD7LhBwA1QQhbWQAHRrFhuAro0%2BEgAAAAAAENAACFM1y%2Bt4qmQaSaVNDE1Dd9AAF4fhmDAAABEgAQAEQk%2FivlFJJHoQuBPxMqD0k%3D&amp;X-OWA-CANARY=H_4zZXBsgUSfcRY8ixDHX1Aa9ypOXNYYmLkXmnYaa7kr27yEcaiRrFzA0OSvigcmJNfMysKgyT0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5MTkxNiwiZXhwIjoxNTQ0MTkyNTE2LCJpc3MiOiIwMDAwMDAwMi0wMDAwLTBmZjEtY2UwMC0wMDAwMDAwMDAwMDBAMTUyZjRmODgtNjlhMy00MGJiLTljZmQtYzk2MGY3NjcwMTU1IiwiYXVkIjoiMDAwMDAwMDItMDAwMC0wZmYxLWNlMDAtMDAwMDAwMDAwMDAwL2F0dGFjaG1lbnQub3V0bG9vay5vZmZpY2UubmV0QDE1MmY0Zjg4LTY5YTMtNDBiYi05Y2ZkLWM5NjBmNzY3MDE1NSJ9.lHmeoSQGGuo9Le3CvI-BOwSY23Bdx_eNqtShhWAspjVaXN3v1I81pmSU2JnOry-WbBXTWYZRxVKkjLPYtcMcJ3NsTUqLm5p6GNhWe6lZz2T43AZAkCeY15mD6UqRqjUFdpExQ1cLGzaZLr06CuKlyYPb5rK3XCAjIOSK4u9ngwo09UFYUkypOXJUHcI2VFgVFpAfSErXsgNG3w_uaUuaTue6RbgrJa2pObNz_Ht6rlfXceDG10lo_QFmL-ehP7M7oAbIMPx5FDUwiLof7fFpWepMsS6a9UQZrePMhoA_eF52dzkha0xM5pxeyhd8xKoJJ_Y_Rcb8jhCdZpG0i0vH-A&amp;owa=outlook.office.com&amp;isImagePreview=Tr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150" y="857249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 rot="19978404" flipH="1">
            <a:off x="2668860" y="377774"/>
            <a:ext cx="3181035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742905" y="3055551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Screen shots</a:t>
            </a:r>
          </a:p>
        </p:txBody>
      </p:sp>
      <p:sp>
        <p:nvSpPr>
          <p:cNvPr id="10" name="Right Arrow 9"/>
          <p:cNvSpPr/>
          <p:nvPr/>
        </p:nvSpPr>
        <p:spPr>
          <a:xfrm rot="19384283">
            <a:off x="4753526" y="738524"/>
            <a:ext cx="3177304" cy="145188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Annotating to analyse </a:t>
            </a:r>
            <a:r>
              <a:rPr lang="en-GB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own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work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514747" y="5277570"/>
            <a:ext cx="2653966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Larger final </a:t>
            </a:r>
            <a:r>
              <a:rPr lang="en-GB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edits</a:t>
            </a:r>
          </a:p>
        </p:txBody>
      </p:sp>
      <p:sp>
        <p:nvSpPr>
          <p:cNvPr id="12" name="Right Arrow 11"/>
          <p:cNvSpPr/>
          <p:nvPr/>
        </p:nvSpPr>
        <p:spPr>
          <a:xfrm rot="19093049">
            <a:off x="7648517" y="1427634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Reference to message</a:t>
            </a:r>
          </a:p>
        </p:txBody>
      </p:sp>
    </p:spTree>
    <p:extLst>
      <p:ext uri="{BB962C8B-B14F-4D97-AF65-F5344CB8AC3E}">
        <p14:creationId xmlns:p14="http://schemas.microsoft.com/office/powerpoint/2010/main" val="319081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GHRT3yAAABEgAQAABIrld8%2FUBDjWiuOB1OCIM%3D&amp;X-OWA-CANARY=8y097FlhM0-5zqlqh6zJv3CLJttUcdYYa8gJgSBtuPodEsm9KJ6vnOZkDKbaSaRI87lbDO4qutY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jUwMzg0NywiZXhwIjoxNTQ2NTA0NDQ3LCJpc3MiOiIwMDAwMDAwMi0wMDAwLTBmZjEtY2UwMC0wMDAwMDAwMDAwMDBAMTUyZjRmODgtNjlhMy00MGJiLTljZmQtYzk2MGY3NjcwMTU1IiwiYXVkIjoiMDAwMDAwMDItMDAwMC0wZmYxLWNlMDAtMDAwMDAwMDAwMDAwL2F0dGFjaG1lbnQub3V0bG9vay5vZmZpY2UubmV0QDE1MmY0Zjg4LTY5YTMtNDBiYi05Y2ZkLWM5NjBmNzY3MDE1NSJ9.DMVkGOXEQUXQoNRTn-GvZBj_fmwgjG17YKalqgByzYXJooTjJxiligrvKt3CBLTvEO6SXIz12kWEb1bbFqIk4dxpOuErCsTjEp7yQsPaSTvlqBvQdQzGbGSdErui0OT5VHEZrIB5RD49R3jV6l4z-KWvQ4Rf8n2iu4sqOD0Jk0R1pD4aPheMuBNNgwkaptKFHjmfyiLMA-9ZDENBiEcmkYHH8lszWEHZZ6kjUf3qDJQTTknMs8MHBcRGlPB7WRxa8kEqtOZ7l52kjN6yQ_OFAPmlWLxJh5ldWrltr2Vcv7JY8-WszbtDAuD3glXVusIkAuz35QttwNMSFxrZBjU6GQ&amp;owa=outlook.office.com&amp;isImagePreview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0435" y="669084"/>
            <a:ext cx="7326814" cy="54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9172" flipH="1">
            <a:off x="3566863" y="5246816"/>
            <a:ext cx="3678462" cy="119391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LARGE final edit photo</a:t>
            </a:r>
          </a:p>
        </p:txBody>
      </p:sp>
      <p:sp>
        <p:nvSpPr>
          <p:cNvPr id="6" name="Right Arrow 5"/>
          <p:cNvSpPr/>
          <p:nvPr/>
        </p:nvSpPr>
        <p:spPr>
          <a:xfrm rot="549172" flipH="1">
            <a:off x="5556011" y="4160291"/>
            <a:ext cx="3678462" cy="119391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Clear screen shots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3853486" y="365127"/>
            <a:ext cx="3678462" cy="119391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</a:t>
            </a:r>
          </a:p>
        </p:txBody>
      </p:sp>
    </p:spTree>
    <p:extLst>
      <p:ext uri="{BB962C8B-B14F-4D97-AF65-F5344CB8AC3E}">
        <p14:creationId xmlns:p14="http://schemas.microsoft.com/office/powerpoint/2010/main" val="2689404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GHRT30AAABEgAQAA36x2%2B5xpNMgDRNl0xk87o%3D&amp;X-OWA-CANARY=I2a_vGMnH06WUYpSzuckYIDQRZVUcdYY3wc3ESs3po7Vtx1osn5glOhOeK1tpDySsg1ql7UKc_g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jUwMzU0NywiZXhwIjoxNTQ2NTA0MTQ3LCJpc3MiOiIwMDAwMDAwMi0wMDAwLTBmZjEtY2UwMC0wMDAwMDAwMDAwMDBAMTUyZjRmODgtNjlhMy00MGJiLTljZmQtYzk2MGY3NjcwMTU1IiwiYXVkIjoiMDAwMDAwMDItMDAwMC0wZmYxLWNlMDAtMDAwMDAwMDAwMDAwL2F0dGFjaG1lbnQub3V0bG9vay5vZmZpY2UubmV0QDE1MmY0Zjg4LTY5YTMtNDBiYi05Y2ZkLWM5NjBmNzY3MDE1NSJ9.USK6oExf8k-c6XbT8DfOz93_V6DRO0Qkf19FJEfR0_qG4qm6BHOfM_kIW6nQpz56QbgwVkJjvIlJmyHjDL8Fe2soOVazV2c01suffom9zIiuTO49Rz7tORNULyRg5IFs85bnbSGuz05gD9tLaopfRpO4AOo7JQWJjBMwIFDl0z2fr4RKsqfb8LLBIe_PsxyxUhJ9nQtVqtE-3-X2cIVNqeXbjqPWOUt1zcXlr2AsaZhc9ue66YTtU2CUlQvwLsI8ah5vJJXdxZRl8vrBryzDJytubus0_xg7ATm04nlR2yIy1HIgxq90wjcCd4uofXHA2ov_wb3Fx5WedMN_zg_LqQ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1" y="1"/>
            <a:ext cx="9287023" cy="696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263934" y="479795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Screen shots, </a:t>
            </a:r>
          </a:p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tools annotated</a:t>
            </a:r>
          </a:p>
        </p:txBody>
      </p:sp>
      <p:sp>
        <p:nvSpPr>
          <p:cNvPr id="6" name="Right Arrow 5"/>
          <p:cNvSpPr/>
          <p:nvPr/>
        </p:nvSpPr>
        <p:spPr>
          <a:xfrm rot="2014553" flipH="1">
            <a:off x="3048437" y="4068969"/>
            <a:ext cx="3181035" cy="1679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contact sheets with key words</a:t>
            </a:r>
          </a:p>
        </p:txBody>
      </p:sp>
      <p:sp>
        <p:nvSpPr>
          <p:cNvPr id="7" name="Right Arrow 6"/>
          <p:cNvSpPr/>
          <p:nvPr/>
        </p:nvSpPr>
        <p:spPr>
          <a:xfrm rot="18951615">
            <a:off x="1397988" y="941654"/>
            <a:ext cx="2629990" cy="158053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Reference to message (could be bolder!)</a:t>
            </a:r>
          </a:p>
        </p:txBody>
      </p:sp>
      <p:sp>
        <p:nvSpPr>
          <p:cNvPr id="8" name="Right Arrow 6">
            <a:extLst>
              <a:ext uri="{FF2B5EF4-FFF2-40B4-BE49-F238E27FC236}">
                <a16:creationId xmlns:a16="http://schemas.microsoft.com/office/drawing/2014/main" id="{EB77A23C-72F7-8559-C1D2-D4D6572571D5}"/>
              </a:ext>
            </a:extLst>
          </p:cNvPr>
          <p:cNvSpPr/>
          <p:nvPr/>
        </p:nvSpPr>
        <p:spPr>
          <a:xfrm rot="18486589">
            <a:off x="6493253" y="4201578"/>
            <a:ext cx="2629988" cy="173562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Large final edit,</a:t>
            </a:r>
          </a:p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Annotated www…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ebi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43891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GHRT30AAABEgAQAPEl5WoeMC1FjpUWpgE0kVA%3D&amp;X-OWA-CANARY=I2a_vGMnH06WUYpSzuckYIDQRZVUcdYY3wc3ESs3po7Vtx1osn5glOhOeK1tpDySsg1ql7UKc_g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jUwMzU0NywiZXhwIjoxNTQ2NTA0MTQ3LCJpc3MiOiIwMDAwMDAwMi0wMDAwLTBmZjEtY2UwMC0wMDAwMDAwMDAwMDBAMTUyZjRmODgtNjlhMy00MGJiLTljZmQtYzk2MGY3NjcwMTU1IiwiYXVkIjoiMDAwMDAwMDItMDAwMC0wZmYxLWNlMDAtMDAwMDAwMDAwMDAwL2F0dGFjaG1lbnQub3V0bG9vay5vZmZpY2UubmV0QDE1MmY0Zjg4LTY5YTMtNDBiYi05Y2ZkLWM5NjBmNzY3MDE1NSJ9.USK6oExf8k-c6XbT8DfOz93_V6DRO0Qkf19FJEfR0_qG4qm6BHOfM_kIW6nQpz56QbgwVkJjvIlJmyHjDL8Fe2soOVazV2c01suffom9zIiuTO49Rz7tORNULyRg5IFs85bnbSGuz05gD9tLaopfRpO4AOo7JQWJjBMwIFDl0z2fr4RKsqfb8LLBIe_PsxyxUhJ9nQtVqtE-3-X2cIVNqeXbjqPWOUt1zcXlr2AsaZhc9ue66YTtU2CUlQvwLsI8ah5vJJXdxZRl8vrBryzDJytubus0_xg7ATm04nlR2yIy1HIgxq90wjcCd4uofXHA2ov_wb3Fx5WedMN_zg_LqQ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1" y="-220514"/>
            <a:ext cx="9438019" cy="70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769017" y="4406713"/>
            <a:ext cx="2653966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Larger final </a:t>
            </a:r>
            <a:r>
              <a:rPr lang="en-GB" b="1" u="sng" dirty="0">
                <a:solidFill>
                  <a:prstClr val="white"/>
                </a:solidFill>
                <a:latin typeface="Century Gothic" panose="020B0502020202020204" pitchFamily="34" charset="0"/>
              </a:rPr>
              <a:t>edits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263934" y="479795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Screen shots</a:t>
            </a:r>
          </a:p>
        </p:txBody>
      </p:sp>
      <p:sp>
        <p:nvSpPr>
          <p:cNvPr id="7" name="Right Arrow 6"/>
          <p:cNvSpPr/>
          <p:nvPr/>
        </p:nvSpPr>
        <p:spPr>
          <a:xfrm rot="16654588">
            <a:off x="1409140" y="2109763"/>
            <a:ext cx="2629990" cy="158053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Reference to message (could be bolder!)</a:t>
            </a:r>
          </a:p>
        </p:txBody>
      </p:sp>
    </p:spTree>
    <p:extLst>
      <p:ext uri="{BB962C8B-B14F-4D97-AF65-F5344CB8AC3E}">
        <p14:creationId xmlns:p14="http://schemas.microsoft.com/office/powerpoint/2010/main" val="28106095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GHRT3zAAABEgAQABGphNf9qIhNtKNRKLkqpvI%3D&amp;X-OWA-CANARY=19RAL0Ev6EaAstE3TSZZgoBzkmZVcdYYT738sMSwtp1hbcicGqpdNLDDq1yL_gEBFcbxWGSjCI4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jUwMzg0NywiZXhwIjoxNTQ2NTA0NDQ3LCJpc3MiOiIwMDAwMDAwMi0wMDAwLTBmZjEtY2UwMC0wMDAwMDAwMDAwMDBAMTUyZjRmODgtNjlhMy00MGJiLTljZmQtYzk2MGY3NjcwMTU1IiwiYXVkIjoiMDAwMDAwMDItMDAwMC0wZmYxLWNlMDAtMDAwMDAwMDAwMDAwL2F0dGFjaG1lbnQub3V0bG9vay5vZmZpY2UubmV0QDE1MmY0Zjg4LTY5YTMtNDBiYi05Y2ZkLWM5NjBmNzY3MDE1NSJ9.DMVkGOXEQUXQoNRTn-GvZBj_fmwgjG17YKalqgByzYXJooTjJxiligrvKt3CBLTvEO6SXIz12kWEb1bbFqIk4dxpOuErCsTjEp7yQsPaSTvlqBvQdQzGbGSdErui0OT5VHEZrIB5RD49R3jV6l4z-KWvQ4Rf8n2iu4sqOD0Jk0R1pD4aPheMuBNNgwkaptKFHjmfyiLMA-9ZDENBiEcmkYHH8lszWEHZZ6kjUf3qDJQTTknMs8MHBcRGlPB7WRxa8kEqtOZ7l52kjN6yQ_OFAPmlWLxJh5ldWrltr2Vcv7JY8-WszbtDAuD3glXVusIkAuz35QttwNMSFxrZBjU6GQ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63982" y="-540028"/>
            <a:ext cx="9864037" cy="739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347064" y="2971822"/>
            <a:ext cx="3758013" cy="158053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BOLD words linking edits to theme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3035202" y="1144588"/>
            <a:ext cx="2755999" cy="120455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screen shots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6475088" y="142658"/>
            <a:ext cx="2629988" cy="120455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Large final edit</a:t>
            </a:r>
          </a:p>
        </p:txBody>
      </p:sp>
    </p:spTree>
    <p:extLst>
      <p:ext uri="{BB962C8B-B14F-4D97-AF65-F5344CB8AC3E}">
        <p14:creationId xmlns:p14="http://schemas.microsoft.com/office/powerpoint/2010/main" val="2230975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760" y="913322"/>
            <a:ext cx="6793918" cy="5095439"/>
          </a:xfrm>
        </p:spPr>
      </p:pic>
      <p:sp>
        <p:nvSpPr>
          <p:cNvPr id="5" name="Right Arrow 4"/>
          <p:cNvSpPr/>
          <p:nvPr/>
        </p:nvSpPr>
        <p:spPr>
          <a:xfrm flipH="1">
            <a:off x="5412642" y="365127"/>
            <a:ext cx="2755999" cy="120455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screen shots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5393642" y="1690690"/>
            <a:ext cx="2755999" cy="120455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journey of editing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4979984" y="4864965"/>
            <a:ext cx="2755999" cy="120455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Steps annotated</a:t>
            </a:r>
          </a:p>
        </p:txBody>
      </p:sp>
    </p:spTree>
    <p:extLst>
      <p:ext uri="{BB962C8B-B14F-4D97-AF65-F5344CB8AC3E}">
        <p14:creationId xmlns:p14="http://schemas.microsoft.com/office/powerpoint/2010/main" val="2632738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F4fhmCAAABEgAQAK8ln83l7nFMrmwbOygC44M%3D&amp;X-OWA-CANARY=WD_uijByAEiXukV8CJdptFAWGwhDXNYYXJyWp5SZQH8T23TsGnNAhjBPSEbfs4oS_iJj78Ayn40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4NjgxNywiZXhwIjoxNTQ0MTg3NDE3LCJpc3MiOiIwMDAwMDAwMi0wMDAwLTBmZjEtY2UwMC0wMDAwMDAwMDAwMDBAMTUyZjRmODgtNjlhMy00MGJiLTljZmQtYzk2MGY3NjcwMTU1IiwiYXVkIjoiMDAwMDAwMDItMDAwMC0wZmYxLWNlMDAtMDAwMDAwMDAwMDAwL2F0dGFjaG1lbnQub3V0bG9vay5vZmZpY2UubmV0QDE1MmY0Zjg4LTY5YTMtNDBiYi05Y2ZkLWM5NjBmNzY3MDE1NSJ9.gAh8HARStm-sz8KhhRY02MoIYW_-T2vk8-4EAvhK5m_10LskF7l88J-GX3zWHv5Lee20Hs3iJPQR-OlBQ2N6l2wzF9PulouASLdhyEbz5EbU6HcX91PDiuo4oqGTMgWlOQZYHy41OwoQlwYreB3ZTeGwo5tuk2Cw2XVj-ujVwvsTYpy-UlRsHmhxyIj8bocjxcFhOaSB7_2eoHZnWsd0o0dqNJW7SWe6J3M2OKd4RUPva7jGWS72FdskUQ19M9afuzocdCeLv_iImR6me2cbDkyYu770klc2vj1D7uQhWJTgwzMtSNhhgWOJjCrwsm8DmkXjvDpcWEv5ijxTeKR-eA&amp;owa=outlook.office.com&amp;isImagePreview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" y="845820"/>
            <a:ext cx="676656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9172" flipH="1">
            <a:off x="5469228" y="252757"/>
            <a:ext cx="2471626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 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4687355" y="2406445"/>
            <a:ext cx="3823130" cy="113794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Similar style of photographs / nothing TOO different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3503410" y="4265725"/>
            <a:ext cx="3823130" cy="113794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photographer names</a:t>
            </a:r>
          </a:p>
        </p:txBody>
      </p:sp>
      <p:sp>
        <p:nvSpPr>
          <p:cNvPr id="9" name="Right Arrow 8"/>
          <p:cNvSpPr/>
          <p:nvPr/>
        </p:nvSpPr>
        <p:spPr>
          <a:xfrm flipH="1">
            <a:off x="6174807" y="1526477"/>
            <a:ext cx="4327730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Simple decoration that suits theme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 flipH="1">
            <a:off x="5777131" y="5299167"/>
            <a:ext cx="2366744" cy="1044483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Do not necessarily need this much writing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 flipH="1">
            <a:off x="5777131" y="3351325"/>
            <a:ext cx="2060855" cy="91440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No BOLD key words</a:t>
            </a:r>
          </a:p>
        </p:txBody>
      </p:sp>
    </p:spTree>
    <p:extLst>
      <p:ext uri="{BB962C8B-B14F-4D97-AF65-F5344CB8AC3E}">
        <p14:creationId xmlns:p14="http://schemas.microsoft.com/office/powerpoint/2010/main" val="600221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Visual Analysis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345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98584" y="-1007043"/>
            <a:ext cx="6226084" cy="88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0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27134" y="-1007044"/>
            <a:ext cx="6226084" cy="8832352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542884">
            <a:off x="1955900" y="1035022"/>
            <a:ext cx="3087035" cy="150270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Simple presentation clearly linked to image (grey). </a:t>
            </a:r>
          </a:p>
        </p:txBody>
      </p:sp>
      <p:sp>
        <p:nvSpPr>
          <p:cNvPr id="5" name="Right Arrow 4"/>
          <p:cNvSpPr/>
          <p:nvPr/>
        </p:nvSpPr>
        <p:spPr>
          <a:xfrm rot="20840612">
            <a:off x="5931363" y="1379010"/>
            <a:ext cx="3087035" cy="150270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Composition lines drawn on top of image </a:t>
            </a:r>
          </a:p>
        </p:txBody>
      </p:sp>
      <p:sp>
        <p:nvSpPr>
          <p:cNvPr id="6" name="Right Arrow 5"/>
          <p:cNvSpPr/>
          <p:nvPr/>
        </p:nvSpPr>
        <p:spPr>
          <a:xfrm rot="21174614">
            <a:off x="3580049" y="3940582"/>
            <a:ext cx="3087035" cy="150270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Image cut apart to emphasise your points</a:t>
            </a:r>
          </a:p>
        </p:txBody>
      </p:sp>
      <p:sp>
        <p:nvSpPr>
          <p:cNvPr id="7" name="Right Arrow 6"/>
          <p:cNvSpPr/>
          <p:nvPr/>
        </p:nvSpPr>
        <p:spPr>
          <a:xfrm rot="19542884" flipH="1">
            <a:off x="2384746" y="2657780"/>
            <a:ext cx="2698127" cy="150270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Arrows to areas discussing </a:t>
            </a:r>
          </a:p>
        </p:txBody>
      </p:sp>
    </p:spTree>
    <p:extLst>
      <p:ext uri="{BB962C8B-B14F-4D97-AF65-F5344CB8AC3E}">
        <p14:creationId xmlns:p14="http://schemas.microsoft.com/office/powerpoint/2010/main" val="37694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Message Pages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431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F4fhmEAAABEgAQAE47twNVstFFrCUA2IPsQZE%3D&amp;X-OWA-CANARY=vnxpgPIUzU-9LIX1nwb53wAtOa9OXNYYJww3tn_bhlWET3FFbT71UtnB6iLFlsxzLq81day8jJM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5MjIxNiwiZXhwIjoxNTQ0MTkyODE2LCJpc3MiOiIwMDAwMDAwMi0wMDAwLTBmZjEtY2UwMC0wMDAwMDAwMDAwMDBAMTUyZjRmODgtNjlhMy00MGJiLTljZmQtYzk2MGY3NjcwMTU1IiwiYXVkIjoiMDAwMDAwMDItMDAwMC0wZmYxLWNlMDAtMDAwMDAwMDAwMDAwL2F0dGFjaG1lbnQub3V0bG9vay5vZmZpY2UubmV0QDE1MmY0Zjg4LTY5YTMtNDBiYi05Y2ZkLWM5NjBmNzY3MDE1NSJ9.bWOiISR4LRU9vXcVntBytKVvHPCmLgwWfT3b0PLaDdy5y5LH9ekUgdjbPdqoBmufGlgBC9sbqsGINKeTQ9_uAX2_6h_teoPWkqfTEKQ82LY0XknozAr6VdSrSlTdjc4QzL0x4cuSgVROfsHRVpnZHcQvrWE7L6c7uknx1Mfoe5fcA_jPipI2yx2T-z9G1Ls9H9zjZofHPCcEI10vuwYJGfv6B49k0KJo9xmj6JJHaV5Sps9u2rxxVDIINuVZYM0ekzk1H30y_CoDyQF9Pu_UFv9spQHLatv8s53AcWsZPoVnCRu_j0iSSdO8adcODEWApCJkOTGRBkq-rCdhVZlhpg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67246" y="-69669"/>
            <a:ext cx="9448799" cy="708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20366649">
            <a:off x="4316185" y="3586774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message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091644" y="5513439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Photographers that have inspired you</a:t>
            </a:r>
          </a:p>
        </p:txBody>
      </p:sp>
      <p:sp>
        <p:nvSpPr>
          <p:cNvPr id="7" name="Right Arrow 6"/>
          <p:cNvSpPr/>
          <p:nvPr/>
        </p:nvSpPr>
        <p:spPr>
          <a:xfrm rot="20909936" flipH="1">
            <a:off x="5555102" y="4357124"/>
            <a:ext cx="3199051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Deeper information on message – facts / quotes from context of photographers </a:t>
            </a:r>
          </a:p>
        </p:txBody>
      </p:sp>
      <p:sp>
        <p:nvSpPr>
          <p:cNvPr id="8" name="Right Arrow 7"/>
          <p:cNvSpPr/>
          <p:nvPr/>
        </p:nvSpPr>
        <p:spPr>
          <a:xfrm rot="562016">
            <a:off x="3366689" y="1270101"/>
            <a:ext cx="3087035" cy="150270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Simple presentation clearly linked to theme</a:t>
            </a:r>
          </a:p>
        </p:txBody>
      </p:sp>
    </p:spTree>
    <p:extLst>
      <p:ext uri="{BB962C8B-B14F-4D97-AF65-F5344CB8AC3E}">
        <p14:creationId xmlns:p14="http://schemas.microsoft.com/office/powerpoint/2010/main" val="509292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26127"/>
            <a:ext cx="9557051" cy="7167788"/>
          </a:xfrm>
        </p:spPr>
      </p:pic>
      <p:sp>
        <p:nvSpPr>
          <p:cNvPr id="5" name="Right Arrow 4"/>
          <p:cNvSpPr/>
          <p:nvPr/>
        </p:nvSpPr>
        <p:spPr>
          <a:xfrm rot="20366649">
            <a:off x="2104207" y="3160053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message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393473" y="170609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Photographers that have inspired you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207726" y="1279760"/>
            <a:ext cx="2008685" cy="113251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How they have inspired</a:t>
            </a:r>
          </a:p>
        </p:txBody>
      </p:sp>
      <p:sp>
        <p:nvSpPr>
          <p:cNvPr id="8" name="Right Arrow 7"/>
          <p:cNvSpPr/>
          <p:nvPr/>
        </p:nvSpPr>
        <p:spPr>
          <a:xfrm rot="20685265" flipH="1">
            <a:off x="7908060" y="3199243"/>
            <a:ext cx="2794772" cy="113251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Why chosen message</a:t>
            </a:r>
          </a:p>
        </p:txBody>
      </p:sp>
      <p:sp>
        <p:nvSpPr>
          <p:cNvPr id="9" name="Right Arrow 8"/>
          <p:cNvSpPr/>
          <p:nvPr/>
        </p:nvSpPr>
        <p:spPr>
          <a:xfrm rot="20685265" flipH="1">
            <a:off x="8575777" y="4755234"/>
            <a:ext cx="1973571" cy="116657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How linked to theme</a:t>
            </a:r>
          </a:p>
        </p:txBody>
      </p:sp>
      <p:sp>
        <p:nvSpPr>
          <p:cNvPr id="10" name="Right Arrow 9"/>
          <p:cNvSpPr/>
          <p:nvPr/>
        </p:nvSpPr>
        <p:spPr>
          <a:xfrm rot="20685265" flipH="1">
            <a:off x="2897028" y="4959394"/>
            <a:ext cx="2285920" cy="116151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Key words and ideas linked the message</a:t>
            </a:r>
          </a:p>
        </p:txBody>
      </p:sp>
      <p:sp>
        <p:nvSpPr>
          <p:cNvPr id="11" name="Right Arrow 10"/>
          <p:cNvSpPr/>
          <p:nvPr/>
        </p:nvSpPr>
        <p:spPr>
          <a:xfrm rot="1808750" flipH="1">
            <a:off x="2763949" y="796815"/>
            <a:ext cx="1558829" cy="116151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Future ideas (list)</a:t>
            </a:r>
          </a:p>
        </p:txBody>
      </p:sp>
    </p:spTree>
    <p:extLst>
      <p:ext uri="{BB962C8B-B14F-4D97-AF65-F5344CB8AC3E}">
        <p14:creationId xmlns:p14="http://schemas.microsoft.com/office/powerpoint/2010/main" val="90612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F4fhmFAAABEgAQAFA9Pumf7%2BdHhprq26dPZbM%3D&amp;X-OWA-CANARY=4RuM7jTiwkG_sq7p9aiLIxCKCDxPXNYYTNcvJOH_By4ttL9DvBlHuyiqGsn9b7aM7NhvKy48pdU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DE5MjIxNiwiZXhwIjoxNTQ0MTkyODE2LCJpc3MiOiIwMDAwMDAwMi0wMDAwLTBmZjEtY2UwMC0wMDAwMDAwMDAwMDBAMTUyZjRmODgtNjlhMy00MGJiLTljZmQtYzk2MGY3NjcwMTU1IiwiYXVkIjoiMDAwMDAwMDItMDAwMC0wZmYxLWNlMDAtMDAwMDAwMDAwMDAwL2F0dGFjaG1lbnQub3V0bG9vay5vZmZpY2UubmV0QDE1MmY0Zjg4LTY5YTMtNDBiYi05Y2ZkLWM5NjBmNzY3MDE1NSJ9.bWOiISR4LRU9vXcVntBytKVvHPCmLgwWfT3b0PLaDdy5y5LH9ekUgdjbPdqoBmufGlgBC9sbqsGINKeTQ9_uAX2_6h_teoPWkqfTEKQ82LY0XknozAr6VdSrSlTdjc4QzL0x4cuSgVROfsHRVpnZHcQvrWE7L6c7uknx1Mfoe5fcA_jPipI2yx2T-z9G1Ls9H9zjZofHPCcEI10vuwYJGfv6B49k0KJo9xmj6JJHaV5Sps9u2rxxVDIINuVZYM0ekzk1H30y_CoDyQF9Pu_UFv9spQHLatv8s53AcWsZPoVnCRu_j0iSSdO8adcODEWApCJkOTGRBkq-rCdhVZlhpg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16349" y="-1488439"/>
            <a:ext cx="7154090" cy="95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 rot="562016">
            <a:off x="5346141" y="2064347"/>
            <a:ext cx="1986166" cy="1152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Visual links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6339224" y="230773"/>
            <a:ext cx="2878558" cy="1152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Quotes / Links to theme</a:t>
            </a:r>
          </a:p>
        </p:txBody>
      </p:sp>
      <p:sp>
        <p:nvSpPr>
          <p:cNvPr id="5" name="Right Arrow 4"/>
          <p:cNvSpPr/>
          <p:nvPr/>
        </p:nvSpPr>
        <p:spPr>
          <a:xfrm rot="20366649">
            <a:off x="2818173" y="423174"/>
            <a:ext cx="2629990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message</a:t>
            </a:r>
          </a:p>
        </p:txBody>
      </p:sp>
      <p:sp>
        <p:nvSpPr>
          <p:cNvPr id="6" name="Right Arrow 5"/>
          <p:cNvSpPr/>
          <p:nvPr/>
        </p:nvSpPr>
        <p:spPr>
          <a:xfrm rot="1944946" flipH="1">
            <a:off x="4651707" y="4205304"/>
            <a:ext cx="3283372" cy="1152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Quotes / Links to theme</a:t>
            </a:r>
          </a:p>
        </p:txBody>
      </p:sp>
      <p:sp>
        <p:nvSpPr>
          <p:cNvPr id="7" name="Right Arrow 6"/>
          <p:cNvSpPr/>
          <p:nvPr/>
        </p:nvSpPr>
        <p:spPr>
          <a:xfrm rot="1808750">
            <a:off x="8473509" y="1675329"/>
            <a:ext cx="1474856" cy="116151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Future ideas (list)</a:t>
            </a:r>
          </a:p>
        </p:txBody>
      </p:sp>
    </p:spTree>
    <p:extLst>
      <p:ext uri="{BB962C8B-B14F-4D97-AF65-F5344CB8AC3E}">
        <p14:creationId xmlns:p14="http://schemas.microsoft.com/office/powerpoint/2010/main" val="2489752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90FBC8E3-46BF-4EE4-B88A-126393E76FF9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7123"/>
            <a:ext cx="9144000" cy="73539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2551091">
            <a:off x="4661489" y="2027528"/>
            <a:ext cx="1985495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message</a:t>
            </a:r>
          </a:p>
        </p:txBody>
      </p:sp>
      <p:sp>
        <p:nvSpPr>
          <p:cNvPr id="6" name="Right Arrow 5"/>
          <p:cNvSpPr/>
          <p:nvPr/>
        </p:nvSpPr>
        <p:spPr>
          <a:xfrm rot="21262519" flipH="1">
            <a:off x="3496084" y="111588"/>
            <a:ext cx="2474104" cy="115079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Quotes / Links / facts to theme</a:t>
            </a:r>
          </a:p>
        </p:txBody>
      </p:sp>
      <p:sp>
        <p:nvSpPr>
          <p:cNvPr id="7" name="Right Arrow 6"/>
          <p:cNvSpPr/>
          <p:nvPr/>
        </p:nvSpPr>
        <p:spPr>
          <a:xfrm rot="21262519" flipH="1">
            <a:off x="7645717" y="664581"/>
            <a:ext cx="2474104" cy="115079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Photographers that have inspired</a:t>
            </a:r>
          </a:p>
        </p:txBody>
      </p:sp>
      <p:sp>
        <p:nvSpPr>
          <p:cNvPr id="8" name="Right Arrow 7"/>
          <p:cNvSpPr/>
          <p:nvPr/>
        </p:nvSpPr>
        <p:spPr>
          <a:xfrm rot="21262519" flipH="1">
            <a:off x="5211670" y="5158623"/>
            <a:ext cx="2474104" cy="115079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Key words linked to message</a:t>
            </a:r>
          </a:p>
        </p:txBody>
      </p:sp>
      <p:sp>
        <p:nvSpPr>
          <p:cNvPr id="9" name="Right Arrow 8"/>
          <p:cNvSpPr/>
          <p:nvPr/>
        </p:nvSpPr>
        <p:spPr>
          <a:xfrm rot="3846864" flipH="1">
            <a:off x="3223416" y="2214072"/>
            <a:ext cx="1577195" cy="115079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How linked to theme</a:t>
            </a:r>
          </a:p>
        </p:txBody>
      </p:sp>
    </p:spTree>
    <p:extLst>
      <p:ext uri="{BB962C8B-B14F-4D97-AF65-F5344CB8AC3E}">
        <p14:creationId xmlns:p14="http://schemas.microsoft.com/office/powerpoint/2010/main" val="458448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F5F596E5-5AB0-4BC4-8184-CFA9292F70B5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20885473">
            <a:off x="3233283" y="3542819"/>
            <a:ext cx="1985495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message</a:t>
            </a:r>
          </a:p>
        </p:txBody>
      </p:sp>
      <p:sp>
        <p:nvSpPr>
          <p:cNvPr id="6" name="Right Arrow 5"/>
          <p:cNvSpPr/>
          <p:nvPr/>
        </p:nvSpPr>
        <p:spPr>
          <a:xfrm rot="17293629" flipH="1">
            <a:off x="8568825" y="3015183"/>
            <a:ext cx="2474104" cy="115079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Photographers that have inspired</a:t>
            </a:r>
          </a:p>
        </p:txBody>
      </p:sp>
      <p:sp>
        <p:nvSpPr>
          <p:cNvPr id="7" name="Right Arrow 6"/>
          <p:cNvSpPr/>
          <p:nvPr/>
        </p:nvSpPr>
        <p:spPr>
          <a:xfrm rot="21262519" flipH="1">
            <a:off x="5211670" y="5158623"/>
            <a:ext cx="2474104" cy="115079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Key words linked to message</a:t>
            </a:r>
          </a:p>
        </p:txBody>
      </p:sp>
      <p:sp>
        <p:nvSpPr>
          <p:cNvPr id="8" name="Right Arrow 7"/>
          <p:cNvSpPr/>
          <p:nvPr/>
        </p:nvSpPr>
        <p:spPr>
          <a:xfrm rot="562016">
            <a:off x="3874391" y="1793347"/>
            <a:ext cx="1986166" cy="1152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Visual links</a:t>
            </a:r>
          </a:p>
        </p:txBody>
      </p:sp>
      <p:sp>
        <p:nvSpPr>
          <p:cNvPr id="9" name="Right Arrow 8"/>
          <p:cNvSpPr/>
          <p:nvPr/>
        </p:nvSpPr>
        <p:spPr>
          <a:xfrm rot="562016" flipH="1">
            <a:off x="2235006" y="4620092"/>
            <a:ext cx="1718100" cy="1152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Examples of OWN work</a:t>
            </a:r>
          </a:p>
        </p:txBody>
      </p:sp>
      <p:sp>
        <p:nvSpPr>
          <p:cNvPr id="10" name="Right Arrow 9"/>
          <p:cNvSpPr/>
          <p:nvPr/>
        </p:nvSpPr>
        <p:spPr>
          <a:xfrm rot="562016" flipH="1">
            <a:off x="7429490" y="1187540"/>
            <a:ext cx="2356770" cy="117138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Facts and quotes linked to theme</a:t>
            </a:r>
          </a:p>
        </p:txBody>
      </p:sp>
    </p:spTree>
    <p:extLst>
      <p:ext uri="{BB962C8B-B14F-4D97-AF65-F5344CB8AC3E}">
        <p14:creationId xmlns:p14="http://schemas.microsoft.com/office/powerpoint/2010/main" val="563481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GHRT3yAAABEgAQABGbuJqY7LhJmL2UbNpcH3I%3D&amp;X-OWA-CANARY=8y097FlhM0-5zqlqh6zJv3CLJttUcdYYa8gJgSBtuPodEsm9KJ6vnOZkDKbaSaRI87lbDO4qutY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jUwMzg0NywiZXhwIjoxNTQ2NTA0NDQ3LCJpc3MiOiIwMDAwMDAwMi0wMDAwLTBmZjEtY2UwMC0wMDAwMDAwMDAwMDBAMTUyZjRmODgtNjlhMy00MGJiLTljZmQtYzk2MGY3NjcwMTU1IiwiYXVkIjoiMDAwMDAwMDItMDAwMC0wZmYxLWNlMDAtMDAwMDAwMDAwMDAwL2F0dGFjaG1lbnQub3V0bG9vay5vZmZpY2UubmV0QDE1MmY0Zjg4LTY5YTMtNDBiYi05Y2ZkLWM5NjBmNzY3MDE1NSJ9.DMVkGOXEQUXQoNRTn-GvZBj_fmwgjG17YKalqgByzYXJooTjJxiligrvKt3CBLTvEO6SXIz12kWEb1bbFqIk4dxpOuErCsTjEp7yQsPaSTvlqBvQdQzGbGSdErui0OT5VHEZrIB5RD49R3jV6l4z-KWvQ4Rf8n2iu4sqOD0Jk0R1pD4aPheMuBNNgwkaptKFHjmfyiLMA-9ZDENBiEcmkYHH8lszWEHZZ6kjUf3qDJQTTknMs8MHBcRGlPB7WRxa8kEqtOZ7l52kjN6yQ_OFAPmlWLxJh5ldWrltr2Vcv7JY8-WszbtDAuD3glXVusIkAuz35QttwNMSFxrZBjU6GQ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2627" y="-244100"/>
            <a:ext cx="9691595" cy="72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flipH="1">
            <a:off x="3600753" y="1328053"/>
            <a:ext cx="2016276" cy="1152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FACTS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3700901" y="2813866"/>
            <a:ext cx="2016276" cy="1152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FACTS</a:t>
            </a:r>
          </a:p>
        </p:txBody>
      </p:sp>
      <p:sp>
        <p:nvSpPr>
          <p:cNvPr id="7" name="Right Arrow 6"/>
          <p:cNvSpPr/>
          <p:nvPr/>
        </p:nvSpPr>
        <p:spPr>
          <a:xfrm flipH="1">
            <a:off x="3700901" y="4101566"/>
            <a:ext cx="2016276" cy="1152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FACTS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798117" y="5594426"/>
            <a:ext cx="1986166" cy="91558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Visual links</a:t>
            </a:r>
          </a:p>
        </p:txBody>
      </p:sp>
      <p:sp>
        <p:nvSpPr>
          <p:cNvPr id="9" name="Right Arrow 8"/>
          <p:cNvSpPr/>
          <p:nvPr/>
        </p:nvSpPr>
        <p:spPr>
          <a:xfrm rot="176775" flipH="1">
            <a:off x="5205602" y="43020"/>
            <a:ext cx="2253928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message</a:t>
            </a:r>
          </a:p>
        </p:txBody>
      </p:sp>
      <p:sp>
        <p:nvSpPr>
          <p:cNvPr id="10" name="Right Arrow 9"/>
          <p:cNvSpPr/>
          <p:nvPr/>
        </p:nvSpPr>
        <p:spPr>
          <a:xfrm rot="20089689" flipH="1">
            <a:off x="7392690" y="2753848"/>
            <a:ext cx="2474104" cy="115079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Photographers that have inspired</a:t>
            </a:r>
          </a:p>
        </p:txBody>
      </p:sp>
    </p:spTree>
    <p:extLst>
      <p:ext uri="{BB962C8B-B14F-4D97-AF65-F5344CB8AC3E}">
        <p14:creationId xmlns:p14="http://schemas.microsoft.com/office/powerpoint/2010/main" val="3853144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16513262-2E07-42F5-918B-9E9AE1378D02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310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 txBox="1">
            <a:spLocks/>
          </p:cNvSpPr>
          <p:nvPr/>
        </p:nvSpPr>
        <p:spPr>
          <a:xfrm flipH="1">
            <a:off x="1997339" y="2594521"/>
            <a:ext cx="2060855" cy="914401"/>
          </a:xfrm>
          <a:prstGeom prst="rightArrow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BOLD title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 flipH="1">
            <a:off x="3238311" y="4819561"/>
            <a:ext cx="2060855" cy="914401"/>
          </a:xfrm>
          <a:prstGeom prst="rightArrow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Photographer name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5699757" y="911225"/>
            <a:ext cx="2564676" cy="914401"/>
          </a:xfrm>
          <a:prstGeom prst="rightArrow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Key / Bold key words to describe style of work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 flipH="1">
            <a:off x="7801602" y="4227378"/>
            <a:ext cx="2060855" cy="914401"/>
          </a:xfrm>
          <a:prstGeom prst="rightArrow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Simple presentation</a:t>
            </a:r>
          </a:p>
        </p:txBody>
      </p:sp>
    </p:spTree>
    <p:extLst>
      <p:ext uri="{BB962C8B-B14F-4D97-AF65-F5344CB8AC3E}">
        <p14:creationId xmlns:p14="http://schemas.microsoft.com/office/powerpoint/2010/main" val="933938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40091A9F-6974-441B-A802-72199E6CC9B8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8432"/>
            <a:ext cx="8458200" cy="67095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17293629" flipH="1">
            <a:off x="8568825" y="3015183"/>
            <a:ext cx="2474104" cy="115079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Photographers that have inspired</a:t>
            </a:r>
          </a:p>
        </p:txBody>
      </p:sp>
      <p:sp>
        <p:nvSpPr>
          <p:cNvPr id="6" name="Right Arrow 5"/>
          <p:cNvSpPr/>
          <p:nvPr/>
        </p:nvSpPr>
        <p:spPr>
          <a:xfrm rot="176775" flipH="1">
            <a:off x="3594516" y="639365"/>
            <a:ext cx="2253928" cy="121089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message</a:t>
            </a:r>
          </a:p>
        </p:txBody>
      </p:sp>
      <p:sp>
        <p:nvSpPr>
          <p:cNvPr id="7" name="Right Arrow 6"/>
          <p:cNvSpPr/>
          <p:nvPr/>
        </p:nvSpPr>
        <p:spPr>
          <a:xfrm rot="20651162">
            <a:off x="5279267" y="1239934"/>
            <a:ext cx="2178409" cy="117138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Facts and quotes linked to theme</a:t>
            </a:r>
          </a:p>
        </p:txBody>
      </p:sp>
    </p:spTree>
    <p:extLst>
      <p:ext uri="{BB962C8B-B14F-4D97-AF65-F5344CB8AC3E}">
        <p14:creationId xmlns:p14="http://schemas.microsoft.com/office/powerpoint/2010/main" val="1763508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Hand Manipulation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6316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556113ED-8B73-46A3-BE4F-5569F949FCB3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-904874"/>
            <a:ext cx="10077450" cy="79962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1339877" flipH="1">
            <a:off x="4916400" y="3716170"/>
            <a:ext cx="2359198" cy="122184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 and layout </a:t>
            </a:r>
          </a:p>
        </p:txBody>
      </p:sp>
    </p:spTree>
    <p:extLst>
      <p:ext uri="{BB962C8B-B14F-4D97-AF65-F5344CB8AC3E}">
        <p14:creationId xmlns:p14="http://schemas.microsoft.com/office/powerpoint/2010/main" val="721235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211" y="862791"/>
            <a:ext cx="6902315" cy="5176735"/>
          </a:xfrm>
        </p:spPr>
      </p:pic>
      <p:sp>
        <p:nvSpPr>
          <p:cNvPr id="5" name="Right Arrow 4"/>
          <p:cNvSpPr/>
          <p:nvPr/>
        </p:nvSpPr>
        <p:spPr>
          <a:xfrm rot="562016" flipH="1">
            <a:off x="6027410" y="183980"/>
            <a:ext cx="2356770" cy="117138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</a:t>
            </a:r>
          </a:p>
        </p:txBody>
      </p:sp>
      <p:sp>
        <p:nvSpPr>
          <p:cNvPr id="6" name="Right Arrow 5"/>
          <p:cNvSpPr/>
          <p:nvPr/>
        </p:nvSpPr>
        <p:spPr>
          <a:xfrm rot="562016" flipH="1">
            <a:off x="5994651" y="3565716"/>
            <a:ext cx="2465830" cy="1564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Small bits of wood stuck into book and annotated </a:t>
            </a:r>
          </a:p>
        </p:txBody>
      </p:sp>
      <p:sp>
        <p:nvSpPr>
          <p:cNvPr id="7" name="Right Arrow 6"/>
          <p:cNvSpPr/>
          <p:nvPr/>
        </p:nvSpPr>
        <p:spPr>
          <a:xfrm rot="562016" flipH="1">
            <a:off x="3373870" y="925497"/>
            <a:ext cx="2043060" cy="156499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Key point (www) bold</a:t>
            </a:r>
          </a:p>
        </p:txBody>
      </p:sp>
    </p:spTree>
    <p:extLst>
      <p:ext uri="{BB962C8B-B14F-4D97-AF65-F5344CB8AC3E}">
        <p14:creationId xmlns:p14="http://schemas.microsoft.com/office/powerpoint/2010/main" val="8380186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87086"/>
            <a:ext cx="9260114" cy="6945086"/>
          </a:xfrm>
        </p:spPr>
      </p:pic>
      <p:sp>
        <p:nvSpPr>
          <p:cNvPr id="5" name="Right Arrow 4"/>
          <p:cNvSpPr/>
          <p:nvPr/>
        </p:nvSpPr>
        <p:spPr>
          <a:xfrm rot="562016" flipH="1">
            <a:off x="4299742" y="121260"/>
            <a:ext cx="1551006" cy="7437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</a:t>
            </a:r>
          </a:p>
        </p:txBody>
      </p:sp>
      <p:sp>
        <p:nvSpPr>
          <p:cNvPr id="6" name="Right Arrow 5"/>
          <p:cNvSpPr/>
          <p:nvPr/>
        </p:nvSpPr>
        <p:spPr>
          <a:xfrm rot="562016" flipH="1">
            <a:off x="4778117" y="1173728"/>
            <a:ext cx="2425268" cy="148203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How these manipulations link to message</a:t>
            </a:r>
          </a:p>
        </p:txBody>
      </p:sp>
      <p:sp>
        <p:nvSpPr>
          <p:cNvPr id="7" name="Right Arrow 6"/>
          <p:cNvSpPr/>
          <p:nvPr/>
        </p:nvSpPr>
        <p:spPr>
          <a:xfrm rot="21176883">
            <a:off x="4330657" y="3700879"/>
            <a:ext cx="2611443" cy="148203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Further experiments with the same image</a:t>
            </a:r>
          </a:p>
        </p:txBody>
      </p:sp>
      <p:sp>
        <p:nvSpPr>
          <p:cNvPr id="8" name="Right Arrow 7"/>
          <p:cNvSpPr/>
          <p:nvPr/>
        </p:nvSpPr>
        <p:spPr>
          <a:xfrm rot="562016" flipH="1">
            <a:off x="5125427" y="5725944"/>
            <a:ext cx="1551006" cy="7437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WWW EBI</a:t>
            </a:r>
          </a:p>
        </p:txBody>
      </p:sp>
      <p:sp>
        <p:nvSpPr>
          <p:cNvPr id="9" name="Right Arrow 8"/>
          <p:cNvSpPr/>
          <p:nvPr/>
        </p:nvSpPr>
        <p:spPr>
          <a:xfrm rot="562016" flipH="1">
            <a:off x="8511394" y="3474034"/>
            <a:ext cx="1551006" cy="7437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Explanation</a:t>
            </a:r>
          </a:p>
        </p:txBody>
      </p:sp>
    </p:spTree>
    <p:extLst>
      <p:ext uri="{BB962C8B-B14F-4D97-AF65-F5344CB8AC3E}">
        <p14:creationId xmlns:p14="http://schemas.microsoft.com/office/powerpoint/2010/main" val="3186445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D390ADF9-2F51-4337-98A2-71371F746839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0" y="0"/>
            <a:ext cx="9273540" cy="7040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562016" flipH="1">
            <a:off x="5933177" y="4286530"/>
            <a:ext cx="2221388" cy="1464289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WWW EBI – can’t see them!</a:t>
            </a:r>
          </a:p>
        </p:txBody>
      </p:sp>
      <p:sp>
        <p:nvSpPr>
          <p:cNvPr id="6" name="Right Arrow 5"/>
          <p:cNvSpPr/>
          <p:nvPr/>
        </p:nvSpPr>
        <p:spPr>
          <a:xfrm rot="562016" flipH="1">
            <a:off x="4709044" y="459516"/>
            <a:ext cx="1551006" cy="7437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</a:t>
            </a:r>
          </a:p>
        </p:txBody>
      </p:sp>
    </p:spTree>
    <p:extLst>
      <p:ext uri="{BB962C8B-B14F-4D97-AF65-F5344CB8AC3E}">
        <p14:creationId xmlns:p14="http://schemas.microsoft.com/office/powerpoint/2010/main" val="3464362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Final </a:t>
            </a:r>
            <a:r>
              <a:rPr lang="en-GB"/>
              <a:t>Piece Plan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28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84664" y="1"/>
            <a:ext cx="9283337" cy="696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20756952" flipH="1">
            <a:off x="5269718" y="1944596"/>
            <a:ext cx="2620248" cy="1119051"/>
          </a:xfrm>
          <a:prstGeom prst="rightArrow">
            <a:avLst/>
          </a:prstGeom>
          <a:solidFill>
            <a:srgbClr val="F028AD"/>
          </a:solidFill>
          <a:ln>
            <a:solidFill>
              <a:srgbClr val="F02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final piece title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851733" flipH="1">
            <a:off x="4662359" y="4668026"/>
            <a:ext cx="2620248" cy="1558200"/>
          </a:xfrm>
          <a:prstGeom prst="rightArrow">
            <a:avLst/>
          </a:prstGeom>
          <a:solidFill>
            <a:srgbClr val="F028AD"/>
          </a:solidFill>
          <a:ln>
            <a:solidFill>
              <a:srgbClr val="F02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Linked to message AND detail on message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flipH="1">
            <a:off x="4588336" y="744220"/>
            <a:ext cx="2620248" cy="1119414"/>
          </a:xfrm>
          <a:prstGeom prst="rightArrow">
            <a:avLst/>
          </a:prstGeom>
          <a:solidFill>
            <a:srgbClr val="F028AD"/>
          </a:solidFill>
          <a:ln>
            <a:solidFill>
              <a:srgbClr val="F02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Main ideas in BOLD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 rot="851733">
            <a:off x="4800932" y="3133204"/>
            <a:ext cx="2777995" cy="1558200"/>
          </a:xfrm>
          <a:prstGeom prst="rightArrow">
            <a:avLst/>
          </a:prstGeom>
          <a:solidFill>
            <a:srgbClr val="F028AD"/>
          </a:solidFill>
          <a:ln>
            <a:solidFill>
              <a:srgbClr val="F02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What do you need to do to get to the exam?! E.g. tick list, </a:t>
            </a:r>
            <a:r>
              <a:rPr lang="en-GB" sz="1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mindmap</a:t>
            </a: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of shoots and edits.</a:t>
            </a:r>
            <a:endParaRPr lang="en-GB" sz="1400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 rot="851733" flipH="1">
            <a:off x="8463015" y="2042964"/>
            <a:ext cx="1591887" cy="1038926"/>
          </a:xfrm>
          <a:prstGeom prst="rightArrow">
            <a:avLst/>
          </a:prstGeom>
          <a:solidFill>
            <a:srgbClr val="F028AD"/>
          </a:solidFill>
          <a:ln>
            <a:solidFill>
              <a:srgbClr val="F02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Visual links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947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04620" y="1"/>
            <a:ext cx="926338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851733" flipH="1">
            <a:off x="2488936" y="405753"/>
            <a:ext cx="1591887" cy="1038926"/>
          </a:xfrm>
          <a:prstGeom prst="rightArrow">
            <a:avLst/>
          </a:prstGeom>
          <a:solidFill>
            <a:srgbClr val="F028AD"/>
          </a:solidFill>
          <a:ln>
            <a:solidFill>
              <a:srgbClr val="F02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Visual links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 rot="20756952" flipH="1">
            <a:off x="7951106" y="1064483"/>
            <a:ext cx="2620248" cy="1119051"/>
          </a:xfrm>
          <a:prstGeom prst="rightArrow">
            <a:avLst/>
          </a:prstGeom>
          <a:solidFill>
            <a:srgbClr val="F028AD"/>
          </a:solidFill>
          <a:ln>
            <a:solidFill>
              <a:srgbClr val="F02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final piece title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851733" flipH="1">
            <a:off x="7736484" y="2860507"/>
            <a:ext cx="2620248" cy="1558200"/>
          </a:xfrm>
          <a:prstGeom prst="rightArrow">
            <a:avLst/>
          </a:prstGeom>
          <a:solidFill>
            <a:srgbClr val="F028AD"/>
          </a:solidFill>
          <a:ln>
            <a:solidFill>
              <a:srgbClr val="F028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Linked to message AND detail on message</a:t>
            </a:r>
            <a:endParaRPr lang="en-GB" b="1" u="sng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677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VISTING EXHIBITIONS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48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1F40678E-46E3-4E45-B9E6-A29D8BAD0B4E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42106"/>
            <a:ext cx="9144000" cy="72001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ight Arrow 4"/>
          <p:cNvSpPr/>
          <p:nvPr/>
        </p:nvSpPr>
        <p:spPr>
          <a:xfrm rot="549172" flipH="1">
            <a:off x="6671010" y="3196255"/>
            <a:ext cx="2471626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Title </a:t>
            </a:r>
          </a:p>
        </p:txBody>
      </p:sp>
      <p:sp>
        <p:nvSpPr>
          <p:cNvPr id="6" name="Right Arrow 5"/>
          <p:cNvSpPr/>
          <p:nvPr/>
        </p:nvSpPr>
        <p:spPr>
          <a:xfrm rot="20533009" flipH="1">
            <a:off x="2434289" y="1394351"/>
            <a:ext cx="2471626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Words related to theme</a:t>
            </a:r>
          </a:p>
        </p:txBody>
      </p:sp>
      <p:sp>
        <p:nvSpPr>
          <p:cNvPr id="7" name="Right Arrow 6"/>
          <p:cNvSpPr/>
          <p:nvPr/>
        </p:nvSpPr>
        <p:spPr>
          <a:xfrm rot="20627115" flipH="1">
            <a:off x="2480417" y="4916296"/>
            <a:ext cx="2680744" cy="12518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photographer names</a:t>
            </a:r>
          </a:p>
        </p:txBody>
      </p:sp>
    </p:spTree>
    <p:extLst>
      <p:ext uri="{BB962C8B-B14F-4D97-AF65-F5344CB8AC3E}">
        <p14:creationId xmlns:p14="http://schemas.microsoft.com/office/powerpoint/2010/main" val="2079594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62158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9AEFB276-DF2E-4597-89F0-0FDD1F1C17A8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2500" y="571500"/>
            <a:ext cx="6858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20373663">
            <a:off x="3431176" y="4014652"/>
            <a:ext cx="2368732" cy="914401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GB" sz="1400" b="1" dirty="0">
                <a:latin typeface="Century Gothic" panose="020B0502020202020204" pitchFamily="34" charset="0"/>
              </a:rPr>
              <a:t>Clear photographer names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 flipH="1">
            <a:off x="5463351" y="365127"/>
            <a:ext cx="2060855" cy="914401"/>
          </a:xfrm>
          <a:prstGeom prst="rightArrow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BOLD title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 flipH="1">
            <a:off x="6578319" y="4471852"/>
            <a:ext cx="2248089" cy="1052648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Do not necessarily need this much writing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 flipH="1">
            <a:off x="6765554" y="2971800"/>
            <a:ext cx="2060855" cy="91440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No BOLD key words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 flipH="1">
            <a:off x="7028403" y="1526315"/>
            <a:ext cx="2060855" cy="914401"/>
          </a:xfrm>
          <a:prstGeom prst="rightArrow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Simple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49992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GHRT3yAAABEgAQAHe2ekXvQFVMhQ%2BFUOmeeRE%3D&amp;X-OWA-CANARY=8y097FlhM0-5zqlqh6zJv3CLJttUcdYYa8gJgSBtuPodEsm9KJ6vnOZkDKbaSaRI87lbDO4qutY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jUwMzg0NywiZXhwIjoxNTQ2NTA0NDQ3LCJpc3MiOiIwMDAwMDAwMi0wMDAwLTBmZjEtY2UwMC0wMDAwMDAwMDAwMDBAMTUyZjRmODgtNjlhMy00MGJiLTljZmQtYzk2MGY3NjcwMTU1IiwiYXVkIjoiMDAwMDAwMDItMDAwMC0wZmYxLWNlMDAtMDAwMDAwMDAwMDAwL2F0dGFjaG1lbnQub3V0bG9vay5vZmZpY2UubmV0QDE1MmY0Zjg4LTY5YTMtNDBiYi05Y2ZkLWM5NjBmNzY3MDE1NSJ9.DMVkGOXEQUXQoNRTn-GvZBj_fmwgjG17YKalqgByzYXJooTjJxiligrvKt3CBLTvEO6SXIz12kWEb1bbFqIk4dxpOuErCsTjEp7yQsPaSTvlqBvQdQzGbGSdErui0OT5VHEZrIB5RD49R3jV6l4z-KWvQ4Rf8n2iu4sqOD0Jk0R1pD4aPheMuBNNgwkaptKFHjmfyiLMA-9ZDENBiEcmkYHH8lszWEHZZ6kjUf3qDJQTTknMs8MHBcRGlPB7WRxa8kEqtOZ7l52kjN6yQ_OFAPmlWLxJh5ldWrltr2Vcv7JY8-WszbtDAuD3glXVusIkAuz35QttwNMSFxrZBjU6GQ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3040" y="-2033174"/>
            <a:ext cx="8202616" cy="109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flipH="1">
            <a:off x="4374460" y="1050527"/>
            <a:ext cx="4327730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Simple decoration that suits theme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4439160" y="3743211"/>
            <a:ext cx="3823130" cy="113794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Small info on their message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5238810" y="4991974"/>
            <a:ext cx="3463380" cy="113794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photographer names</a:t>
            </a:r>
          </a:p>
        </p:txBody>
      </p:sp>
      <p:sp>
        <p:nvSpPr>
          <p:cNvPr id="8" name="Right Arrow 7"/>
          <p:cNvSpPr/>
          <p:nvPr/>
        </p:nvSpPr>
        <p:spPr>
          <a:xfrm flipH="1">
            <a:off x="4312783" y="-39155"/>
            <a:ext cx="3823130" cy="113794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message from the start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 flipH="1">
            <a:off x="9428182" y="1456079"/>
            <a:ext cx="2060855" cy="914401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No BOLD key words</a:t>
            </a:r>
          </a:p>
        </p:txBody>
      </p:sp>
    </p:spTree>
    <p:extLst>
      <p:ext uri="{BB962C8B-B14F-4D97-AF65-F5344CB8AC3E}">
        <p14:creationId xmlns:p14="http://schemas.microsoft.com/office/powerpoint/2010/main" val="140541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ttachment.outlook.office.net/owa/RButler@chesterton.cambs.sch.uk/service.svc/s/GetFileAttachment?id=AAMkADAyZjQ0ZWJiLTczZmYtNGQwMy1iZjQzLTZkZTRlZTBjY2NmNABGAAAAAABx5ebN%2BJVbTKeWfLMaD7LhBwA1QQhbWQAHRrFhuAro0%2BEgAAAAAAENAACFM1y%2Bt4qmQaSaVNDE1Dd9AAGHRT3yAAABEgAQAH4jvf%2BhcrRLttN0x3%2FLKcY%3D&amp;X-OWA-CANARY=8y097FlhM0-5zqlqh6zJv3CLJttUcdYYa8gJgSBtuPodEsm9KJ6vnOZkDKbaSaRI87lbDO4qutY.&amp;token=eyJhbGciOiJSUzI1NiIsImtpZCI6IjA2MDBGOUY2NzQ2MjA3MzdFNzM0MDRFMjg3QzQ1QTgxOENCN0NFQjgiLCJ4NXQiOiJCZ0Q1OW5SaUJ6Zm5OQVRpaDhSYWdZeTN6cmciLCJ0eXAiOiJKV1QifQ.eyJ2ZXIiOiJFeGNoYW5nZS5DYWxsYmFjay5WMSIsImFwcGN0eHNlbmRlciI6Ik93YURvd25sb2FkQDE1MmY0Zjg4LTY5YTMtNDBiYi05Y2ZkLWM5NjBmNzY3MDE1NSIsImFwcGN0eCI6IntcIm1zZXhjaHByb3RcIjpcIm93YVwiLFwicHJpbWFyeXNpZFwiOlwiUy0xLTUtMjEtNDIwODM3Mjg5Ny0xODM4Njg5ODYyLTMwNTc0MTI5NTUtMTkxMDc2MlwiLFwicHVpZFwiOlwiMTE1MzkwNjY2MDczNTQzMDYwOFwiLFwib2lkXCI6XCJiYjkyOGVkNS01N2Y3LTRkZmItOWE0OS03Mzg3ZDdmZWZmMjVcIixcInNjb3BlXCI6XCJPd2FEb3dubG9hZFwifSIsIm5iZiI6MTU0NjUwMzg0NywiZXhwIjoxNTQ2NTA0NDQ3LCJpc3MiOiIwMDAwMDAwMi0wMDAwLTBmZjEtY2UwMC0wMDAwMDAwMDAwMDBAMTUyZjRmODgtNjlhMy00MGJiLTljZmQtYzk2MGY3NjcwMTU1IiwiYXVkIjoiMDAwMDAwMDItMDAwMC0wZmYxLWNlMDAtMDAwMDAwMDAwMDAwL2F0dGFjaG1lbnQub3V0bG9vay5vZmZpY2UubmV0QDE1MmY0Zjg4LTY5YTMtNDBiYi05Y2ZkLWM5NjBmNzY3MDE1NSJ9.DMVkGOXEQUXQoNRTn-GvZBj_fmwgjG17YKalqgByzYXJooTjJxiligrvKt3CBLTvEO6SXIz12kWEb1bbFqIk4dxpOuErCsTjEp7yQsPaSTvlqBvQdQzGbGSdErui0OT5VHEZrIB5RD49R3jV6l4z-KWvQ4Rf8n2iu4sqOD0Jk0R1pD4aPheMuBNNgwkaptKFHjmfyiLMA-9ZDENBiEcmkYHH8lszWEHZZ6kjUf3qDJQTTknMs8MHBcRGlPB7WRxa8kEqtOZ7l52kjN6yQ_OFAPmlWLxJh5ldWrltr2Vcv7JY8-WszbtDAuD3glXVusIkAuz35QttwNMSFxrZBjU6GQ&amp;owa=outlook.office.com&amp;isImagePreview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5663" y="-725376"/>
            <a:ext cx="10407258" cy="780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 flipH="1">
            <a:off x="3132874" y="259783"/>
            <a:ext cx="5749869" cy="113794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Other imagery and not just photographs</a:t>
            </a:r>
          </a:p>
        </p:txBody>
      </p:sp>
      <p:sp>
        <p:nvSpPr>
          <p:cNvPr id="4" name="Right Arrow 3"/>
          <p:cNvSpPr/>
          <p:nvPr/>
        </p:nvSpPr>
        <p:spPr>
          <a:xfrm flipH="1">
            <a:off x="4992768" y="3462801"/>
            <a:ext cx="4327730" cy="87996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Simple colours that suits theme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601599" y="2382886"/>
            <a:ext cx="3463380" cy="113794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Clear photographer names</a:t>
            </a:r>
          </a:p>
        </p:txBody>
      </p:sp>
    </p:spTree>
    <p:extLst>
      <p:ext uri="{BB962C8B-B14F-4D97-AF65-F5344CB8AC3E}">
        <p14:creationId xmlns:p14="http://schemas.microsoft.com/office/powerpoint/2010/main" val="1048155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 the Style Pages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788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1317</Words>
  <Application>Microsoft Office PowerPoint</Application>
  <PresentationFormat>Widescreen</PresentationFormat>
  <Paragraphs>296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Wingdings</vt:lpstr>
      <vt:lpstr>Office Theme</vt:lpstr>
      <vt:lpstr>1_Office Theme</vt:lpstr>
      <vt:lpstr>PowerPoint Presentation</vt:lpstr>
      <vt:lpstr>Inspiration Pages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 Style Pages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Writing up Independent Shoots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Visual Analysis </vt:lpstr>
      <vt:lpstr>PowerPoint Presentation</vt:lpstr>
      <vt:lpstr>PowerPoint Presentation</vt:lpstr>
      <vt:lpstr>Message Pages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Hand Manipulation </vt:lpstr>
      <vt:lpstr>PowerPoint Presentation</vt:lpstr>
      <vt:lpstr>PowerPoint Presentation</vt:lpstr>
      <vt:lpstr>PowerPoint Presentation</vt:lpstr>
      <vt:lpstr>PowerPoint Presentation</vt:lpstr>
      <vt:lpstr>Final Piece Plan</vt:lpstr>
      <vt:lpstr>PowerPoint Presentation</vt:lpstr>
      <vt:lpstr>PowerPoint Presentation</vt:lpstr>
      <vt:lpstr>VISTING EXHIBITIONS</vt:lpstr>
      <vt:lpstr>PowerPoint Presentation</vt:lpstr>
    </vt:vector>
  </TitlesOfParts>
  <Company>Eastern Learning Alliance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Mansfield</dc:creator>
  <cp:lastModifiedBy>Natalie Mansfield</cp:lastModifiedBy>
  <cp:revision>4</cp:revision>
  <dcterms:created xsi:type="dcterms:W3CDTF">2024-07-18T13:20:52Z</dcterms:created>
  <dcterms:modified xsi:type="dcterms:W3CDTF">2024-07-19T13:55:21Z</dcterms:modified>
</cp:coreProperties>
</file>