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3" r:id="rId14"/>
  </p:sldIdLst>
  <p:sldSz cx="21674138" cy="28898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27" d="100"/>
          <a:sy n="27" d="100"/>
        </p:scale>
        <p:origin x="13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4729513"/>
            <a:ext cx="18423017" cy="10061081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15178588"/>
            <a:ext cx="16255604" cy="6977197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1538596"/>
            <a:ext cx="4673486" cy="24490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1538596"/>
            <a:ext cx="13749531" cy="24490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7204652"/>
            <a:ext cx="18693944" cy="12021117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9339494"/>
            <a:ext cx="18693944" cy="6321621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7692981"/>
            <a:ext cx="9211509" cy="18336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7692981"/>
            <a:ext cx="9211509" cy="18336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7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538603"/>
            <a:ext cx="18693944" cy="55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7084234"/>
            <a:ext cx="9169175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10556108"/>
            <a:ext cx="9169175" cy="15526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7084234"/>
            <a:ext cx="9214332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10556108"/>
            <a:ext cx="9214332" cy="15526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8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4160906"/>
            <a:ext cx="10972532" cy="20536914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4160906"/>
            <a:ext cx="10972532" cy="20536914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6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1538603"/>
            <a:ext cx="18693944" cy="55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7692981"/>
            <a:ext cx="18693944" cy="1833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26784959"/>
            <a:ext cx="7315022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9A01-0169-4807-A832-2602AAEB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559" y="2067826"/>
            <a:ext cx="18423017" cy="2013552"/>
          </a:xfrm>
        </p:spPr>
        <p:txBody>
          <a:bodyPr>
            <a:noAutofit/>
          </a:bodyPr>
          <a:lstStyle/>
          <a:p>
            <a:r>
              <a:rPr lang="en-GB" sz="10700" dirty="0">
                <a:latin typeface="Arial Rounded MT Bold" panose="020F0704030504030204" pitchFamily="34" charset="0"/>
              </a:rPr>
              <a:t>Y10 Homework Booklet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06192-3436-47D2-B9B7-58DD53E8F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385" y="5778557"/>
            <a:ext cx="19515367" cy="1134308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latin typeface="Arial Rounded MT Bold" panose="020F0704030504030204" pitchFamily="34" charset="0"/>
              </a:rPr>
              <a:t>Name:</a:t>
            </a:r>
          </a:p>
        </p:txBody>
      </p:sp>
      <p:pic>
        <p:nvPicPr>
          <p:cNvPr id="2050" name="Picture 2" descr="ROMAN FORUM | Roman forum, Rome, Roman">
            <a:extLst>
              <a:ext uri="{FF2B5EF4-FFF2-40B4-BE49-F238E27FC236}">
                <a16:creationId xmlns:a16="http://schemas.microsoft.com/office/drawing/2014/main" id="{C5667C3E-F316-4269-8311-58032F46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6820"/>
            <a:ext cx="21674138" cy="144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8E00-65A8-4EBD-B755-6667BDD4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1207-D9EA-4C49-A342-B0C738C0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9723D-15F6-44BC-85E1-CB74A328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410"/>
            <a:ext cx="21600904" cy="25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9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97F9-8E6C-4BEA-9099-C804E11C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5D0C-DF73-4AF2-A720-1D598A64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772C6-5BAC-41DE-8758-148BB072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209"/>
            <a:ext cx="21509215" cy="240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1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2ED7-53E4-4A88-A272-813E0C65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746E-8973-4AA6-A182-B6C5891A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50F06-6D51-4A49-962C-0CC6DF22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0" y="1538603"/>
            <a:ext cx="21198077" cy="25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9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2881-AA77-4840-B551-90389BBF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7E69-FE34-44DC-8FDF-8CB7146B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0CC03-5BBA-4357-8EF7-6223656B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814"/>
            <a:ext cx="21595273" cy="224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6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BDFB-6C71-4484-A062-257C517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6508B-5A0A-4E3D-A6E8-497C3F16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C9D5-DE0E-40FE-A6E6-38B2D1C5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749"/>
            <a:ext cx="21674138" cy="224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BB44-6EA5-430C-987A-1ECF6539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7344-2361-497B-88EC-A0E113C9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EA3AF-6CE2-4609-9E94-9784600B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" y="855304"/>
            <a:ext cx="21262182" cy="271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2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DEB291AA314394FC038018A56742" ma:contentTypeVersion="14" ma:contentTypeDescription="Create a new document." ma:contentTypeScope="" ma:versionID="b6ea6f0b0a8d25032d8ecb5be323b1a3">
  <xsd:schema xmlns:xsd="http://www.w3.org/2001/XMLSchema" xmlns:xs="http://www.w3.org/2001/XMLSchema" xmlns:p="http://schemas.microsoft.com/office/2006/metadata/properties" xmlns:ns2="cc80ccfc-485b-4c58-abee-ef3f3c2ab2dc" xmlns:ns3="67800f14-558e-4a38-925c-b042f8fde14e" targetNamespace="http://schemas.microsoft.com/office/2006/metadata/properties" ma:root="true" ma:fieldsID="c80c789e863ff02dcb045df8aded2078" ns2:_="" ns3:_="">
    <xsd:import namespace="cc80ccfc-485b-4c58-abee-ef3f3c2ab2dc"/>
    <xsd:import namespace="67800f14-558e-4a38-925c-b042f8fde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0ccfc-485b-4c58-abee-ef3f3c2ab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00f14-558e-4a38-925c-b042f8fde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989fdc3-21fa-47d2-9fdd-673b516a1ae0}" ma:internalName="TaxCatchAll" ma:showField="CatchAllData" ma:web="67800f14-558e-4a38-925c-b042f8fde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80ccfc-485b-4c58-abee-ef3f3c2ab2dc">
      <Terms xmlns="http://schemas.microsoft.com/office/infopath/2007/PartnerControls"/>
    </lcf76f155ced4ddcb4097134ff3c332f>
    <TaxCatchAll xmlns="67800f14-558e-4a38-925c-b042f8fde14e" xsi:nil="true"/>
  </documentManagement>
</p:properties>
</file>

<file path=customXml/itemProps1.xml><?xml version="1.0" encoding="utf-8"?>
<ds:datastoreItem xmlns:ds="http://schemas.openxmlformats.org/officeDocument/2006/customXml" ds:itemID="{8666B52B-786B-4C39-B6EF-77A780C4506D}"/>
</file>

<file path=customXml/itemProps2.xml><?xml version="1.0" encoding="utf-8"?>
<ds:datastoreItem xmlns:ds="http://schemas.openxmlformats.org/officeDocument/2006/customXml" ds:itemID="{3ECF9619-CEDC-4B38-9CE6-ADA4FE894ABA}"/>
</file>

<file path=customXml/itemProps3.xml><?xml version="1.0" encoding="utf-8"?>
<ds:datastoreItem xmlns:ds="http://schemas.openxmlformats.org/officeDocument/2006/customXml" ds:itemID="{3AA4D1D7-F39E-4FA9-B974-D2E7F2CD54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</Words>
  <Application>Microsoft Office PowerPoint</Application>
  <PresentationFormat>Custom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Y10 Homework Booklet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M Legg</dc:creator>
  <cp:lastModifiedBy>Ms M Legg</cp:lastModifiedBy>
  <cp:revision>1</cp:revision>
  <dcterms:created xsi:type="dcterms:W3CDTF">2021-03-05T13:39:33Z</dcterms:created>
  <dcterms:modified xsi:type="dcterms:W3CDTF">2021-03-05T13:47:04Z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0x010100522BDEB291AA314394FC038018A56742</vt:lpwstr>
  </property>
  <property fmtid="{D5CDD505-2E9C-101B-9397-08002B2CF9AE}" pid="3" name="Order">
    <vt:r8>1305900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