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7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113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5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063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331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253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5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71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3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388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768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597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147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03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6"/>
            <a:ext cx="11087100" cy="1380835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>
                <a:latin typeface="Tahoma"/>
                <a:ea typeface="Tahoma"/>
                <a:cs typeface="Tahoma"/>
              </a:rPr>
              <a:t>Year 12 into 13 SUBJECT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F2C37-D5F4-AF63-B633-966069AEA124}"/>
              </a:ext>
            </a:extLst>
          </p:cNvPr>
          <p:cNvSpPr txBox="1"/>
          <p:nvPr/>
        </p:nvSpPr>
        <p:spPr>
          <a:xfrm>
            <a:off x="1515835" y="1600200"/>
            <a:ext cx="1027339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sz="32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Resources required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sz="32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to find support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8854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50FE1A5-9670-4F07-880E-D2D68D9ECE53}"/>
</file>

<file path=customXml/itemProps2.xml><?xml version="1.0" encoding="utf-8"?>
<ds:datastoreItem xmlns:ds="http://schemas.openxmlformats.org/officeDocument/2006/customXml" ds:itemID="{F2990435-14E1-4572-BF9D-EE398CE49B2D}"/>
</file>

<file path=customXml/itemProps3.xml><?xml version="1.0" encoding="utf-8"?>
<ds:datastoreItem xmlns:ds="http://schemas.openxmlformats.org/officeDocument/2006/customXml" ds:itemID="{A15FA942-60C8-4329-9DED-C2CA1D4AC724}"/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12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1_office theme</vt:lpstr>
      <vt:lpstr>Year 12 into 13 SUBJECT</vt:lpstr>
    </vt:vector>
  </TitlesOfParts>
  <Company>The 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Southam</dc:creator>
  <cp:lastModifiedBy>Amy Southam</cp:lastModifiedBy>
  <cp:revision>3</cp:revision>
  <dcterms:created xsi:type="dcterms:W3CDTF">2026-06-13T15:51:50Z</dcterms:created>
  <dcterms:modified xsi:type="dcterms:W3CDTF">2026-06-13T16:05:49Z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</Properties>
</file>