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80C70-E5C5-72C0-B1D8-B59027ECC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F56A6-DA38-A973-20DB-79484DE3E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5A4A-0D63-913A-2FEA-9FCC4557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3819A-C453-E5CB-505A-E57547E1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C4E8A-E014-D878-8650-44B1EE4D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65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0B245-8D6D-6614-8401-F33B5F0E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B0B3F-14E9-2107-3DBE-72D80D549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906E9-7AF0-8D3A-4FD5-26861DB21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F8F1E-BF60-03FF-E7C7-95E5A4B19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97685-8E5E-F7DE-CF86-0B83328D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68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D34805-FFCE-4902-2FEF-977B0F6A72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A9268-B1A3-8D62-81D4-D409688FE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BF10B-8DA7-9C7D-48EE-E7B5807E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01F39-23AF-B7A9-EF09-62D0EC7CC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638E2-7B46-16E1-15AF-4E7B3C8C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288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433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72F42-0281-E830-64E9-E79E450CE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FEE24-922D-50E1-A17B-CE4159D1D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06828-CFED-F75B-4BE0-A0F04CE15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B6F94-BF51-AC13-0469-002F9BA5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3768E-617B-0AE4-F640-AB120424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57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5466C-FE23-C695-91D3-BC248D1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8B8C6-ED4D-4603-A56F-1469A2943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D88A3-370E-1C24-B87C-C874C951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688A3-9988-E7BE-BF76-4C2F3D1D3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9F855-64AA-7DFF-0F1A-FC3C1A929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49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E7D9A-91A9-3892-E8B1-5B6DD4187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FA0E4-134D-AB34-CF85-9451D13A2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B0E1E8-C72A-4CCC-FFA5-50393917D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244D3A-EB24-A934-5B77-7CAE832C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0AF19-C853-0F16-8760-8C9E7FA5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26928-C835-0DCF-A834-F49B865B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32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CDF4-4263-8C0A-362F-21EEA599F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B6F43-25BA-F475-3868-86A2E3266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5118B-041E-D610-E005-E1B581A0A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7B569B-4DCF-0C9A-F33A-A68142864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560D5E-C94D-E003-B5D8-302D556082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5FFB95-F80A-F04B-8FD8-65E73F7BD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6E12F3-0E29-E8A9-C09B-A080FC042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5BBFE-0B84-55E2-1010-C70F2440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240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07A20-10F0-B95A-F1A0-7E80931E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565DD-12F7-A653-2677-EC7EEC7D6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13DB2F-948C-E4B9-9858-66AA8EA92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44466-7A9C-2DC2-F7BE-9E06BE5A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883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B920E6-BF40-DBA7-611E-B80526D14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FFE82-D3D3-BDAB-A834-76066F2CB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6DAAC-4677-E0D6-97B5-D80EB8463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51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EB754-6F7D-0D95-A55F-9624FF0B2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0FC8A-5BF3-C0DC-9AFD-EDEB4EFC2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6830A-A8D8-BEB5-4012-C6E6C192A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E1CF6-7AFA-5E56-FA32-B7A9F913E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B18A5-ADFA-DB1B-B731-6D342A93D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AC136-A53F-993B-A91E-DC37EFF2F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70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7DAC-BC61-AB8C-CAD7-A23621CA0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360E8-F07E-7F23-931B-17733D220D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889E91-8604-F12A-5292-0DCEC0DBCD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8667BA-5D73-DA20-7299-C32C08174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18451A-6FB5-FAC1-C465-7DED72F8F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4DE6C-B837-02DA-98FA-8328A56E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412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7EF9CC-9A34-7840-F0DF-815593B81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007F4-7248-688A-63C4-E9C06B4B7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9AC8C-023D-C6D1-C973-80FB35B2C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FC8ED9-EEC5-4F5E-812C-BD06D2FC2B8D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E09A3-D5A7-67B5-AE9C-310208EB5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5D448-BFB8-EB0E-D5BE-3641C2216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0A7775-528D-41E5-AA36-24A0DCFA4D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4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DX_kl0VW4g" TargetMode="External"/><Relationship Id="rId2" Type="http://schemas.openxmlformats.org/officeDocument/2006/relationships/hyperlink" Target="https://www.youtube.com/watch?v=NU3DNj1ewTw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mzn.eu/d/0cXcejLE" TargetMode="External"/><Relationship Id="rId5" Type="http://schemas.openxmlformats.org/officeDocument/2006/relationships/hyperlink" Target="https://amzn.eu/d/0ey8l9bw" TargetMode="External"/><Relationship Id="rId4" Type="http://schemas.openxmlformats.org/officeDocument/2006/relationships/hyperlink" Target="https://amzn.eu/d/0bS4Y0U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RELIGIOUS STUDIES Year 11 into 12 Summer Transition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CC80D-C9B9-8ECD-63F3-665CE8295C98}"/>
              </a:ext>
            </a:extLst>
          </p:cNvPr>
          <p:cNvSpPr txBox="1"/>
          <p:nvPr/>
        </p:nvSpPr>
        <p:spPr>
          <a:xfrm>
            <a:off x="1101043" y="869595"/>
            <a:ext cx="10927277" cy="74481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sz="1700" dirty="0"/>
              <a:t>Watch the following video introducing the key topics of OCR Religious Studies: </a:t>
            </a:r>
            <a:r>
              <a:rPr lang="en-US" sz="1700" dirty="0">
                <a:hlinkClick r:id="rId2"/>
              </a:rPr>
              <a:t>https://www.youtube.com/watch?v=NU3DNj1ewTw</a:t>
            </a:r>
            <a:endParaRPr lang="en-US" sz="1700" dirty="0"/>
          </a:p>
          <a:p>
            <a:endParaRPr lang="en-US" sz="1700" dirty="0"/>
          </a:p>
          <a:p>
            <a:r>
              <a:rPr lang="en-US" sz="1700" dirty="0"/>
              <a:t>2. </a:t>
            </a:r>
            <a:r>
              <a:rPr lang="en-GB" sz="1700" dirty="0"/>
              <a:t>Watch the following video about what an A* essay looks like in OCR Religious Studies; this is just to get a flavour of what you will be working towards in terms of the essays you will be writing: </a:t>
            </a:r>
            <a:r>
              <a:rPr lang="en-GB" sz="1700" dirty="0">
                <a:hlinkClick r:id="rId3"/>
              </a:rPr>
              <a:t>https://www.youtube.com/watch?v=IDX_kl0VW4g</a:t>
            </a:r>
            <a:endParaRPr lang="en-GB" sz="1700" dirty="0"/>
          </a:p>
          <a:p>
            <a:pPr lvl="2"/>
            <a:endParaRPr lang="en-US" sz="1700" dirty="0"/>
          </a:p>
          <a:p>
            <a:r>
              <a:rPr lang="en-US" sz="1700" dirty="0"/>
              <a:t>3. File paper is recommended for Religious Studies notes. You should also have three lever-arch files. One for Philosophy of Religion, one for Religion and Ethics and one for Development in Christian Thought. Please have these ready.</a:t>
            </a:r>
          </a:p>
          <a:p>
            <a:endParaRPr lang="en-US" sz="1700" dirty="0"/>
          </a:p>
          <a:p>
            <a:r>
              <a:rPr lang="en-US" sz="1700" dirty="0"/>
              <a:t>4. </a:t>
            </a:r>
            <a:r>
              <a:rPr lang="en-GB" sz="1700" dirty="0"/>
              <a:t>Purchase these textbooks for OCR A-Level Religious Studies:</a:t>
            </a:r>
          </a:p>
          <a:p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700" dirty="0"/>
              <a:t>OCR Philosophy of Religion </a:t>
            </a:r>
            <a:r>
              <a:rPr lang="en-GB" sz="1700" dirty="0">
                <a:hlinkClick r:id="rId4"/>
              </a:rPr>
              <a:t>https://amzn.eu/d/0bS4Y0Up</a:t>
            </a:r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700" dirty="0"/>
              <a:t>OCR Religion and Ethics </a:t>
            </a:r>
            <a:r>
              <a:rPr lang="en-GB" sz="1700" dirty="0">
                <a:hlinkClick r:id="rId5"/>
              </a:rPr>
              <a:t>https://amzn.eu/d/0ey8l9bw</a:t>
            </a:r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700" dirty="0"/>
              <a:t>OCR Development in Christian Thought</a:t>
            </a:r>
          </a:p>
          <a:p>
            <a:r>
              <a:rPr lang="en-GB" sz="1700" dirty="0">
                <a:hlinkClick r:id="rId6"/>
              </a:rPr>
              <a:t>https://amzn.eu/d/0cXcejLE</a:t>
            </a:r>
            <a:endParaRPr lang="en-GB" sz="1700" dirty="0"/>
          </a:p>
          <a:p>
            <a:endParaRPr lang="en-GB" sz="1700" dirty="0"/>
          </a:p>
          <a:p>
            <a:r>
              <a:rPr lang="en-GB" sz="1700" dirty="0"/>
              <a:t> Go through them and highlight the titles in the following way: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Yellow - what you know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Green - what you understand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Leave any blank that you have not learnt yet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1600" dirty="0"/>
          </a:p>
          <a:p>
            <a:endParaRPr lang="en-GB" sz="2400" dirty="0"/>
          </a:p>
          <a:p>
            <a:endParaRPr lang="en-US" sz="2400" dirty="0"/>
          </a:p>
          <a:p>
            <a:pPr marL="342900" indent="-34290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9446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RELIGIOUS STUDIES Year 11 into 12 Summer Transition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Cote Davis</dc:creator>
  <cp:lastModifiedBy>Daniel Cote Davis</cp:lastModifiedBy>
  <cp:revision>1</cp:revision>
  <dcterms:created xsi:type="dcterms:W3CDTF">2026-07-08T10:20:10Z</dcterms:created>
  <dcterms:modified xsi:type="dcterms:W3CDTF">2026-07-08T10:31:46Z</dcterms:modified>
</cp:coreProperties>
</file>