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8C77BF-8DC3-4C4C-89C8-B7A8E2758D61}" v="3" dt="2023-07-11T06:55:59.9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7" d="100"/>
          <a:sy n="67" d="100"/>
        </p:scale>
        <p:origin x="1124" y="4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11" Type="http://schemas.openxmlformats.org/officeDocument/2006/relationships/customXml" Target="../customXml/item2.xml"/><Relationship Id="rId5" Type="http://schemas.openxmlformats.org/officeDocument/2006/relationships/viewProps" Target="viewProps.xml"/><Relationship Id="rId10" Type="http://schemas.openxmlformats.org/officeDocument/2006/relationships/customXml" Target="../customXml/item1.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her Hyde" userId="85f2c0cc-68cb-4897-8b69-7561f97abf30" providerId="ADAL" clId="{348C77BF-8DC3-4C4C-89C8-B7A8E2758D61}"/>
    <pc:docChg chg="custSel modSld">
      <pc:chgData name="Esther Hyde" userId="85f2c0cc-68cb-4897-8b69-7561f97abf30" providerId="ADAL" clId="{348C77BF-8DC3-4C4C-89C8-B7A8E2758D61}" dt="2023-07-11T06:56:37.248" v="15" actId="1076"/>
      <pc:docMkLst>
        <pc:docMk/>
      </pc:docMkLst>
      <pc:sldChg chg="addSp delSp modSp mod">
        <pc:chgData name="Esther Hyde" userId="85f2c0cc-68cb-4897-8b69-7561f97abf30" providerId="ADAL" clId="{348C77BF-8DC3-4C4C-89C8-B7A8E2758D61}" dt="2023-07-11T06:56:37.248" v="15" actId="1076"/>
        <pc:sldMkLst>
          <pc:docMk/>
          <pc:sldMk cId="3942449008" sldId="256"/>
        </pc:sldMkLst>
        <pc:spChg chg="mod">
          <ac:chgData name="Esther Hyde" userId="85f2c0cc-68cb-4897-8b69-7561f97abf30" providerId="ADAL" clId="{348C77BF-8DC3-4C4C-89C8-B7A8E2758D61}" dt="2023-07-11T06:56:37.248" v="15" actId="1076"/>
          <ac:spMkLst>
            <pc:docMk/>
            <pc:sldMk cId="3942449008" sldId="256"/>
            <ac:spMk id="6" creationId="{3A754D9A-8E37-48A6-BEA2-59B02C112AF9}"/>
          </ac:spMkLst>
        </pc:spChg>
        <pc:picChg chg="add del mod modCrop">
          <ac:chgData name="Esther Hyde" userId="85f2c0cc-68cb-4897-8b69-7561f97abf30" providerId="ADAL" clId="{348C77BF-8DC3-4C4C-89C8-B7A8E2758D61}" dt="2023-07-11T06:55:59.613" v="12" actId="478"/>
          <ac:picMkLst>
            <pc:docMk/>
            <pc:sldMk cId="3942449008" sldId="256"/>
            <ac:picMk id="3" creationId="{49005818-3250-4FFE-BDFE-A27C64160975}"/>
          </ac:picMkLst>
        </pc:picChg>
        <pc:picChg chg="add mod">
          <ac:chgData name="Esther Hyde" userId="85f2c0cc-68cb-4897-8b69-7561f97abf30" providerId="ADAL" clId="{348C77BF-8DC3-4C4C-89C8-B7A8E2758D61}" dt="2023-07-11T06:55:59.961" v="13"/>
          <ac:picMkLst>
            <pc:docMk/>
            <pc:sldMk cId="3942449008" sldId="256"/>
            <ac:picMk id="5" creationId="{B290659F-541D-45FD-B391-7AAB6E04689F}"/>
          </ac:picMkLst>
        </pc:picChg>
      </pc:sldChg>
      <pc:sldChg chg="addSp modSp mod">
        <pc:chgData name="Esther Hyde" userId="85f2c0cc-68cb-4897-8b69-7561f97abf30" providerId="ADAL" clId="{348C77BF-8DC3-4C4C-89C8-B7A8E2758D61}" dt="2023-07-11T06:55:56.519" v="11" actId="14100"/>
        <pc:sldMkLst>
          <pc:docMk/>
          <pc:sldMk cId="592090481" sldId="257"/>
        </pc:sldMkLst>
        <pc:picChg chg="add mod">
          <ac:chgData name="Esther Hyde" userId="85f2c0cc-68cb-4897-8b69-7561f97abf30" providerId="ADAL" clId="{348C77BF-8DC3-4C4C-89C8-B7A8E2758D61}" dt="2023-07-11T06:55:56.519" v="11" actId="14100"/>
          <ac:picMkLst>
            <pc:docMk/>
            <pc:sldMk cId="592090481" sldId="257"/>
            <ac:picMk id="3" creationId="{8A2C42E5-EB89-4EB6-9320-AFCFE80AC8F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F17F72-92A3-4677-89DF-8424BD66C766}" type="datetimeFigureOut">
              <a:rPr lang="en-GB" smtClean="0"/>
              <a:t>11/07/2023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62803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F17F72-92A3-4677-89DF-8424BD66C766}" type="datetimeFigureOut">
              <a:rPr lang="en-GB" smtClean="0"/>
              <a:t>11/07/2023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144834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F17F72-92A3-4677-89DF-8424BD66C766}" type="datetimeFigureOut">
              <a:rPr lang="en-GB" smtClean="0"/>
              <a:t>11/07/2023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349760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F17F72-92A3-4677-89DF-8424BD66C766}" type="datetimeFigureOut">
              <a:rPr lang="en-GB" smtClean="0"/>
              <a:t>11/07/2023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43126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F17F72-92A3-4677-89DF-8424BD66C766}" type="datetimeFigureOut">
              <a:rPr lang="en-GB" smtClean="0"/>
              <a:t>11/07/2023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2353101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F17F72-92A3-4677-89DF-8424BD66C766}" type="datetimeFigureOut">
              <a:rPr lang="en-GB" smtClean="0"/>
              <a:t>11/07/2023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1808668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F17F72-92A3-4677-89DF-8424BD66C766}" type="datetimeFigureOut">
              <a:rPr lang="en-GB" smtClean="0"/>
              <a:t>11/07/2023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1051431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F17F72-92A3-4677-89DF-8424BD66C766}" type="datetimeFigureOut">
              <a:rPr lang="en-GB" smtClean="0"/>
              <a:t>11/07/2023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2709874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17F72-92A3-4677-89DF-8424BD66C766}" type="datetimeFigureOut">
              <a:rPr lang="en-GB" smtClean="0"/>
              <a:t>11/07/2023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1109225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F17F72-92A3-4677-89DF-8424BD66C766}" type="datetimeFigureOut">
              <a:rPr lang="en-GB" smtClean="0"/>
              <a:t>11/07/2023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302400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F17F72-92A3-4677-89DF-8424BD66C766}" type="datetimeFigureOut">
              <a:rPr lang="en-GB" smtClean="0"/>
              <a:t>11/07/2023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406E1F-D9E1-4E65-B0F1-9BB3BD00900A}" type="slidenum">
              <a:rPr lang="en-GB" smtClean="0"/>
              <a:t>‹#›</a:t>
            </a:fld>
            <a:endParaRPr lang="en-GB"/>
          </a:p>
        </p:txBody>
      </p:sp>
    </p:spTree>
    <p:extLst>
      <p:ext uri="{BB962C8B-B14F-4D97-AF65-F5344CB8AC3E}">
        <p14:creationId xmlns:p14="http://schemas.microsoft.com/office/powerpoint/2010/main" val="343415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17F72-92A3-4677-89DF-8424BD66C766}" type="datetimeFigureOut">
              <a:rPr lang="en-GB" smtClean="0"/>
              <a:t>11/07/2023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06E1F-D9E1-4E65-B0F1-9BB3BD00900A}" type="slidenum">
              <a:rPr lang="en-GB" smtClean="0"/>
              <a:t>‹#›</a:t>
            </a:fld>
            <a:endParaRPr lang="en-GB"/>
          </a:p>
        </p:txBody>
      </p:sp>
    </p:spTree>
    <p:extLst>
      <p:ext uri="{BB962C8B-B14F-4D97-AF65-F5344CB8AC3E}">
        <p14:creationId xmlns:p14="http://schemas.microsoft.com/office/powerpoint/2010/main" val="3512228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3A754D9A-8E37-48A6-BEA2-59B02C112AF9}"/>
              </a:ext>
            </a:extLst>
          </p:cNvPr>
          <p:cNvSpPr txBox="1">
            <a:spLocks/>
          </p:cNvSpPr>
          <p:nvPr/>
        </p:nvSpPr>
        <p:spPr>
          <a:xfrm>
            <a:off x="1244600" y="942974"/>
            <a:ext cx="7607300" cy="5457825"/>
          </a:xfrm>
          <a:prstGeom prst="rect">
            <a:avLst/>
          </a:prstGeom>
          <a:solidFill>
            <a:schemeClr val="bg1"/>
          </a:solidFill>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20000"/>
              </a:lnSpc>
            </a:pPr>
            <a:r>
              <a:rPr lang="en-GB" sz="1500" b="1" dirty="0"/>
              <a:t>Source 1: Lord </a:t>
            </a:r>
            <a:r>
              <a:rPr lang="en-GB" sz="1500" b="1" dirty="0" err="1"/>
              <a:t>Rothermere</a:t>
            </a:r>
            <a:r>
              <a:rPr lang="en-GB" sz="1500" b="1" dirty="0"/>
              <a:t>, writing in the British newspaper, </a:t>
            </a:r>
            <a:r>
              <a:rPr lang="en-GB" sz="1500" b="1" i="1" dirty="0"/>
              <a:t>The Daily Mail</a:t>
            </a:r>
            <a:r>
              <a:rPr lang="en-GB" sz="1500" b="1" dirty="0"/>
              <a:t> (10th July, 1933). Lord </a:t>
            </a:r>
            <a:r>
              <a:rPr lang="en-GB" sz="1500" b="1" dirty="0" err="1"/>
              <a:t>Rothermore</a:t>
            </a:r>
            <a:r>
              <a:rPr lang="en-GB" sz="1500" b="1" dirty="0"/>
              <a:t> was the owner of the newspaper and a supporter of the Nazi regime. </a:t>
            </a:r>
          </a:p>
          <a:p>
            <a:pPr algn="just">
              <a:lnSpc>
                <a:spcPct val="120000"/>
              </a:lnSpc>
            </a:pPr>
            <a:r>
              <a:rPr lang="en-GB" sz="1500" dirty="0"/>
              <a:t>I urge all British young men and women to study closely the progress of the Nazi regime in Germany. They must not be misled by the misrepresentations of its opponents. The most spiteful distracters of the Nazis are to be found in precisely the same sections of the British public and press as are most vehement in their praises of the Soviet regime in Russia.</a:t>
            </a:r>
          </a:p>
          <a:p>
            <a:pPr algn="just">
              <a:lnSpc>
                <a:spcPct val="120000"/>
              </a:lnSpc>
            </a:pPr>
            <a:r>
              <a:rPr lang="en-GB" sz="1500" dirty="0"/>
              <a:t>They have started a clamorous campaign of denunciation against what they call "Nazi atrocities" which, as anyone who visits Germany quickly discovers for himself, consists merely of a few isolated acts of violence such as are inevitable among a nation half as big again as ours, but which have been generalized, multiplied and exaggerated to give the impression that Nazi rule is a bloodthirsty tyranny.</a:t>
            </a:r>
          </a:p>
          <a:p>
            <a:pPr algn="just">
              <a:lnSpc>
                <a:spcPct val="120000"/>
              </a:lnSpc>
            </a:pPr>
            <a:r>
              <a:rPr lang="en-GB" sz="1500" dirty="0"/>
              <a:t>The German nation, moreover, was rapidly falling under the control of its alien elements. In the last days of the pre-Hitler regime there were twenty times as many Jewish Government officials in Germany as had existed before the war. Israelites of international attachments were insinuating themselves into key positions in the German administrative machine. Three German Ministers only had direct relations with the Press, but in each case the official responsible for conveying news and interpreting policy to the public was a Jew.</a:t>
            </a:r>
          </a:p>
        </p:txBody>
      </p:sp>
      <p:pic>
        <p:nvPicPr>
          <p:cNvPr id="5" name="Picture 4" descr="A colorful flower with black text&#10;&#10;Description automatically generated">
            <a:extLst>
              <a:ext uri="{FF2B5EF4-FFF2-40B4-BE49-F238E27FC236}">
                <a16:creationId xmlns:a16="http://schemas.microsoft.com/office/drawing/2014/main" id="{B290659F-541D-45FD-B391-7AAB6E04689F}"/>
              </a:ext>
            </a:extLst>
          </p:cNvPr>
          <p:cNvPicPr>
            <a:picLocks noChangeAspect="1"/>
          </p:cNvPicPr>
          <p:nvPr/>
        </p:nvPicPr>
        <p:blipFill rotWithShape="1">
          <a:blip r:embed="rId2">
            <a:extLst>
              <a:ext uri="{28A0092B-C50C-407E-A947-70E740481C1C}">
                <a14:useLocalDpi xmlns:a14="http://schemas.microsoft.com/office/drawing/2010/main" val="0"/>
              </a:ext>
            </a:extLst>
          </a:blip>
          <a:srcRect l="17352" t="30332" r="17141" b="30331"/>
          <a:stretch/>
        </p:blipFill>
        <p:spPr>
          <a:xfrm>
            <a:off x="1" y="0"/>
            <a:ext cx="1997290" cy="847725"/>
          </a:xfrm>
          <a:prstGeom prst="rect">
            <a:avLst/>
          </a:prstGeom>
        </p:spPr>
      </p:pic>
    </p:spTree>
    <p:extLst>
      <p:ext uri="{BB962C8B-B14F-4D97-AF65-F5344CB8AC3E}">
        <p14:creationId xmlns:p14="http://schemas.microsoft.com/office/powerpoint/2010/main" val="3942449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vid Low &amp; Adolf Hitler">
            <a:extLst>
              <a:ext uri="{FF2B5EF4-FFF2-40B4-BE49-F238E27FC236}">
                <a16:creationId xmlns:a16="http://schemas.microsoft.com/office/drawing/2014/main" id="{ABFE04E3-BC63-4090-AE45-E1D625931578}"/>
              </a:ext>
            </a:extLst>
          </p:cNvPr>
          <p:cNvSpPr>
            <a:spLocks noGrp="1" noChangeAspect="1" noChangeArrowheads="1"/>
          </p:cNvSpPr>
          <p:nvPr>
            <p:ph idx="1"/>
          </p:nvPr>
        </p:nvSpPr>
        <p:spPr bwMode="auto">
          <a:xfrm>
            <a:off x="1600201" y="930274"/>
            <a:ext cx="7200899" cy="5245101"/>
          </a:xfrm>
          <a:prstGeom prst="rect">
            <a:avLst/>
          </a:prstGeom>
          <a:solidFill>
            <a:schemeClr val="bg1"/>
          </a:solidFill>
        </p:spPr>
        <p:txBody>
          <a:bodyPr vert="horz" wrap="square" lIns="91440" tIns="45720" rIns="91440" bIns="45720" numCol="1" anchor="ctr" anchorCtr="0" compatLnSpc="1">
            <a:prstTxWarp prst="textNoShape">
              <a:avLst/>
            </a:prstTxWarp>
            <a:noAutofit/>
          </a:bodyPr>
          <a:lstStyle/>
          <a:p>
            <a:pPr marL="0" indent="0" algn="just">
              <a:lnSpc>
                <a:spcPct val="100000"/>
              </a:lnSpc>
              <a:buNone/>
            </a:pPr>
            <a:r>
              <a:rPr lang="en-GB" sz="1500" b="1" dirty="0"/>
              <a:t>Source 2: Extract from an article in </a:t>
            </a:r>
            <a:r>
              <a:rPr lang="en-GB" sz="1500" b="1" i="1" dirty="0">
                <a:solidFill>
                  <a:srgbClr val="000000"/>
                </a:solidFill>
                <a:effectLst/>
              </a:rPr>
              <a:t>The Cleveland Press</a:t>
            </a:r>
            <a:r>
              <a:rPr lang="en-GB" sz="1500" b="1" i="0" dirty="0">
                <a:solidFill>
                  <a:srgbClr val="000000"/>
                </a:solidFill>
                <a:effectLst/>
              </a:rPr>
              <a:t>, March 25</a:t>
            </a:r>
            <a:r>
              <a:rPr lang="en-GB" sz="1500" b="1" i="0" baseline="30000" dirty="0">
                <a:solidFill>
                  <a:srgbClr val="000000"/>
                </a:solidFill>
                <a:effectLst/>
              </a:rPr>
              <a:t>th</a:t>
            </a:r>
            <a:r>
              <a:rPr lang="en-GB" sz="1500" b="1" i="0" dirty="0">
                <a:solidFill>
                  <a:srgbClr val="000000"/>
                </a:solidFill>
                <a:effectLst/>
              </a:rPr>
              <a:t>, 1933. </a:t>
            </a:r>
            <a:r>
              <a:rPr lang="en-GB" sz="1500" b="1" i="1" dirty="0">
                <a:solidFill>
                  <a:srgbClr val="000000"/>
                </a:solidFill>
                <a:effectLst/>
              </a:rPr>
              <a:t>The Cleveland </a:t>
            </a:r>
            <a:r>
              <a:rPr lang="en-GB" sz="1500" b="1" dirty="0">
                <a:solidFill>
                  <a:srgbClr val="000000"/>
                </a:solidFill>
                <a:effectLst/>
              </a:rPr>
              <a:t>Press was a  daily</a:t>
            </a:r>
            <a:r>
              <a:rPr lang="en-GB" sz="1500" b="1" i="0" dirty="0">
                <a:solidFill>
                  <a:srgbClr val="000000"/>
                </a:solidFill>
                <a:effectLst/>
              </a:rPr>
              <a:t> American newspaper published in Cleveland, Ohio.</a:t>
            </a:r>
          </a:p>
          <a:p>
            <a:pPr marL="0" indent="0" algn="just">
              <a:lnSpc>
                <a:spcPct val="100000"/>
              </a:lnSpc>
              <a:buNone/>
            </a:pPr>
            <a:r>
              <a:rPr lang="en-GB" sz="1500" dirty="0"/>
              <a:t>Hitler’s atrocities against Jews and political opponents in Germany have provoked great waves of protest in virtually all civilized countries.</a:t>
            </a:r>
          </a:p>
          <a:p>
            <a:pPr marL="0" indent="0" algn="just">
              <a:lnSpc>
                <a:spcPct val="100000"/>
              </a:lnSpc>
              <a:buNone/>
            </a:pPr>
            <a:r>
              <a:rPr lang="en-GB" sz="1500" dirty="0"/>
              <a:t>There is nothing much our government or any foreign government can do, except to insist on the protection of its own citizens unlucky enough to be caught in Germany at such a time. That is the convention of international law -- one government does not interfere, as a rule, with another sovereign government in the treatment of the latter's subjects.</a:t>
            </a:r>
          </a:p>
          <a:p>
            <a:pPr marL="0" indent="0" algn="just">
              <a:lnSpc>
                <a:spcPct val="100000"/>
              </a:lnSpc>
              <a:buNone/>
            </a:pPr>
            <a:r>
              <a:rPr lang="en-GB" sz="1500" dirty="0"/>
              <a:t>This rule, however heartless it may appear at first glance, has in general worked for peace between nations; otherwise, nations would constantly be in danger of drifting into war over domestic disputes.</a:t>
            </a:r>
          </a:p>
          <a:p>
            <a:pPr marL="0" indent="0" algn="just">
              <a:lnSpc>
                <a:spcPct val="100000"/>
              </a:lnSpc>
              <a:buNone/>
            </a:pPr>
            <a:r>
              <a:rPr lang="en-GB" sz="1500" dirty="0"/>
              <a:t>But this does not mean that effective action is impossible. the kind of mass protest now arising against the terror is apt to be more effective in the long run than foreign governmental action. When Americans cancel their sailings on German ships, when the English boycott German goods, as they are now doing, the pressure becomes very acute even on a Hitler. Even those German business interests which have helped to raise him to power may realize their folly.</a:t>
            </a:r>
          </a:p>
        </p:txBody>
      </p:sp>
      <p:pic>
        <p:nvPicPr>
          <p:cNvPr id="3" name="Picture 2" descr="A colorful flower with black text&#10;&#10;Description automatically generated">
            <a:extLst>
              <a:ext uri="{FF2B5EF4-FFF2-40B4-BE49-F238E27FC236}">
                <a16:creationId xmlns:a16="http://schemas.microsoft.com/office/drawing/2014/main" id="{8A2C42E5-EB89-4EB6-9320-AFCFE80AC8F1}"/>
              </a:ext>
            </a:extLst>
          </p:cNvPr>
          <p:cNvPicPr>
            <a:picLocks noChangeAspect="1"/>
          </p:cNvPicPr>
          <p:nvPr/>
        </p:nvPicPr>
        <p:blipFill rotWithShape="1">
          <a:blip r:embed="rId2">
            <a:extLst>
              <a:ext uri="{28A0092B-C50C-407E-A947-70E740481C1C}">
                <a14:useLocalDpi xmlns:a14="http://schemas.microsoft.com/office/drawing/2010/main" val="0"/>
              </a:ext>
            </a:extLst>
          </a:blip>
          <a:srcRect l="17352" t="30332" r="17141" b="30331"/>
          <a:stretch/>
        </p:blipFill>
        <p:spPr>
          <a:xfrm>
            <a:off x="1" y="0"/>
            <a:ext cx="1997290" cy="847725"/>
          </a:xfrm>
          <a:prstGeom prst="rect">
            <a:avLst/>
          </a:prstGeom>
        </p:spPr>
      </p:pic>
    </p:spTree>
    <p:extLst>
      <p:ext uri="{BB962C8B-B14F-4D97-AF65-F5344CB8AC3E}">
        <p14:creationId xmlns:p14="http://schemas.microsoft.com/office/powerpoint/2010/main" val="5920904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B6BE91B87F854EBE5C2AF763DECC31" ma:contentTypeVersion="15" ma:contentTypeDescription="Create a new document." ma:contentTypeScope="" ma:versionID="ef1a5a7b9c91c553809daea7e5a0d2fc">
  <xsd:schema xmlns:xsd="http://www.w3.org/2001/XMLSchema" xmlns:xs="http://www.w3.org/2001/XMLSchema" xmlns:p="http://schemas.microsoft.com/office/2006/metadata/properties" xmlns:ns2="40ff959c-d626-41cc-a332-fc585a447b2c" xmlns:ns3="5ae5b661-4602-457d-8de3-176202814043" targetNamespace="http://schemas.microsoft.com/office/2006/metadata/properties" ma:root="true" ma:fieldsID="ced386be6c7eaab357c5c42259c007a3" ns2:_="" ns3:_="">
    <xsd:import namespace="40ff959c-d626-41cc-a332-fc585a447b2c"/>
    <xsd:import namespace="5ae5b661-4602-457d-8de3-17620281404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ff959c-d626-41cc-a332-fc585a447b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c759e9e-bede-4528-92cc-6ba15c182e7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ae5b661-4602-457d-8de3-17620281404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0ff959c-d626-41cc-a332-fc585a447b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7BC2F1C-451C-418A-847A-80286856CDED}"/>
</file>

<file path=customXml/itemProps2.xml><?xml version="1.0" encoding="utf-8"?>
<ds:datastoreItem xmlns:ds="http://schemas.openxmlformats.org/officeDocument/2006/customXml" ds:itemID="{51E09AA0-038E-4AFA-931F-43FA2F585544}"/>
</file>

<file path=customXml/itemProps3.xml><?xml version="1.0" encoding="utf-8"?>
<ds:datastoreItem xmlns:ds="http://schemas.openxmlformats.org/officeDocument/2006/customXml" ds:itemID="{BF2A5821-CD97-4491-9AFC-6310B80F525D}"/>
</file>

<file path=docProps/app.xml><?xml version="1.0" encoding="utf-8"?>
<Properties xmlns="http://schemas.openxmlformats.org/officeDocument/2006/extended-properties" xmlns:vt="http://schemas.openxmlformats.org/officeDocument/2006/docPropsVTypes">
  <Template>Office Theme</Template>
  <TotalTime>2</TotalTime>
  <Words>507</Words>
  <Application>Microsoft Office PowerPoint</Application>
  <PresentationFormat>A4 Paper (210x297 mm)</PresentationFormat>
  <Paragraphs>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Eastern Learning Alliance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Esther Hyde</dc:creator>
  <cp:lastModifiedBy>Esther Hyde</cp:lastModifiedBy>
  <cp:revision>1</cp:revision>
  <dcterms:created xsi:type="dcterms:W3CDTF">2023-07-10T21:56:44Z</dcterms:created>
  <dcterms:modified xsi:type="dcterms:W3CDTF">2023-07-11T06:56:44Z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0x0101002FB6BE91B87F854EBE5C2AF763DECC31</vt:lpwstr>
  </property>
</Properties>
</file>