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8" r:id="rId2"/>
    <p:sldId id="271" r:id="rId3"/>
    <p:sldId id="257" r:id="rId4"/>
    <p:sldId id="279" r:id="rId5"/>
    <p:sldId id="280" r:id="rId6"/>
    <p:sldId id="281" r:id="rId7"/>
    <p:sldId id="258" r:id="rId8"/>
    <p:sldId id="274" r:id="rId9"/>
    <p:sldId id="272" r:id="rId10"/>
    <p:sldId id="273" r:id="rId11"/>
    <p:sldId id="276" r:id="rId12"/>
    <p:sldId id="278"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F04920"/>
    <a:srgbClr val="4395A1"/>
    <a:srgbClr val="FBB325"/>
    <a:srgbClr val="ADBD33"/>
    <a:srgbClr val="FFC000"/>
    <a:srgbClr val="DFDF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sther Hyde" userId="85f2c0cc-68cb-4897-8b69-7561f97abf30" providerId="ADAL" clId="{E9584FAE-ED82-4075-9A9D-3A339099E7BB}"/>
    <pc:docChg chg="undo redo custSel addSld delSld modSld delMainMaster modMainMaster">
      <pc:chgData name="Esther Hyde" userId="85f2c0cc-68cb-4897-8b69-7561f97abf30" providerId="ADAL" clId="{E9584FAE-ED82-4075-9A9D-3A339099E7BB}" dt="2023-07-11T10:23:50.396" v="3169" actId="1076"/>
      <pc:docMkLst>
        <pc:docMk/>
      </pc:docMkLst>
      <pc:sldChg chg="addSp delSp modSp del mod setBg">
        <pc:chgData name="Esther Hyde" userId="85f2c0cc-68cb-4897-8b69-7561f97abf30" providerId="ADAL" clId="{E9584FAE-ED82-4075-9A9D-3A339099E7BB}" dt="2023-07-10T20:18:53.392" v="151" actId="47"/>
        <pc:sldMkLst>
          <pc:docMk/>
          <pc:sldMk cId="3576991940" sldId="256"/>
        </pc:sldMkLst>
        <pc:spChg chg="mod">
          <ac:chgData name="Esther Hyde" userId="85f2c0cc-68cb-4897-8b69-7561f97abf30" providerId="ADAL" clId="{E9584FAE-ED82-4075-9A9D-3A339099E7BB}" dt="2023-07-10T20:12:41.214" v="55" actId="113"/>
          <ac:spMkLst>
            <pc:docMk/>
            <pc:sldMk cId="3576991940" sldId="256"/>
            <ac:spMk id="2" creationId="{C2B3C1C0-23EE-4EC6-B313-BE7EFC8E1ACF}"/>
          </ac:spMkLst>
        </pc:spChg>
        <pc:spChg chg="mod">
          <ac:chgData name="Esther Hyde" userId="85f2c0cc-68cb-4897-8b69-7561f97abf30" providerId="ADAL" clId="{E9584FAE-ED82-4075-9A9D-3A339099E7BB}" dt="2023-07-10T20:12:42.932" v="56" actId="113"/>
          <ac:spMkLst>
            <pc:docMk/>
            <pc:sldMk cId="3576991940" sldId="256"/>
            <ac:spMk id="3" creationId="{57D73834-F000-4FD1-B872-EB5C1D724A90}"/>
          </ac:spMkLst>
        </pc:spChg>
        <pc:spChg chg="add del">
          <ac:chgData name="Esther Hyde" userId="85f2c0cc-68cb-4897-8b69-7561f97abf30" providerId="ADAL" clId="{E9584FAE-ED82-4075-9A9D-3A339099E7BB}" dt="2023-07-10T20:11:39.965" v="51" actId="26606"/>
          <ac:spMkLst>
            <pc:docMk/>
            <pc:sldMk cId="3576991940" sldId="256"/>
            <ac:spMk id="7" creationId="{19D32F93-50AC-4C46-A5DB-291C60DDB7BD}"/>
          </ac:spMkLst>
        </pc:spChg>
        <pc:spChg chg="add del">
          <ac:chgData name="Esther Hyde" userId="85f2c0cc-68cb-4897-8b69-7561f97abf30" providerId="ADAL" clId="{E9584FAE-ED82-4075-9A9D-3A339099E7BB}" dt="2023-07-10T20:11:39.965" v="51" actId="26606"/>
          <ac:spMkLst>
            <pc:docMk/>
            <pc:sldMk cId="3576991940" sldId="256"/>
            <ac:spMk id="8" creationId="{86FD7672-78BE-4D6F-A711-2CDB79B52DFF}"/>
          </ac:spMkLst>
        </pc:spChg>
        <pc:spChg chg="add del">
          <ac:chgData name="Esther Hyde" userId="85f2c0cc-68cb-4897-8b69-7561f97abf30" providerId="ADAL" clId="{E9584FAE-ED82-4075-9A9D-3A339099E7BB}" dt="2023-07-10T20:11:39.965" v="51" actId="26606"/>
          <ac:spMkLst>
            <pc:docMk/>
            <pc:sldMk cId="3576991940" sldId="256"/>
            <ac:spMk id="9" creationId="{827DC2C4-B485-428A-BF4A-472D2967F47F}"/>
          </ac:spMkLst>
        </pc:spChg>
        <pc:spChg chg="add del">
          <ac:chgData name="Esther Hyde" userId="85f2c0cc-68cb-4897-8b69-7561f97abf30" providerId="ADAL" clId="{E9584FAE-ED82-4075-9A9D-3A339099E7BB}" dt="2023-07-10T20:11:21.273" v="45" actId="26606"/>
          <ac:spMkLst>
            <pc:docMk/>
            <pc:sldMk cId="3576991940" sldId="256"/>
            <ac:spMk id="10" creationId="{19D32F93-50AC-4C46-A5DB-291C60DDB7BD}"/>
          </ac:spMkLst>
        </pc:spChg>
        <pc:spChg chg="add del">
          <ac:chgData name="Esther Hyde" userId="85f2c0cc-68cb-4897-8b69-7561f97abf30" providerId="ADAL" clId="{E9584FAE-ED82-4075-9A9D-3A339099E7BB}" dt="2023-07-10T20:11:39.965" v="51" actId="26606"/>
          <ac:spMkLst>
            <pc:docMk/>
            <pc:sldMk cId="3576991940" sldId="256"/>
            <ac:spMk id="11" creationId="{4A62647B-1222-407C-8740-5A497612B1F5}"/>
          </ac:spMkLst>
        </pc:spChg>
        <pc:spChg chg="add del">
          <ac:chgData name="Esther Hyde" userId="85f2c0cc-68cb-4897-8b69-7561f97abf30" providerId="ADAL" clId="{E9584FAE-ED82-4075-9A9D-3A339099E7BB}" dt="2023-07-10T20:11:21.273" v="45" actId="26606"/>
          <ac:spMkLst>
            <pc:docMk/>
            <pc:sldMk cId="3576991940" sldId="256"/>
            <ac:spMk id="12" creationId="{86FD7672-78BE-4D6F-A711-2CDB79B52DFF}"/>
          </ac:spMkLst>
        </pc:spChg>
        <pc:spChg chg="add del">
          <ac:chgData name="Esther Hyde" userId="85f2c0cc-68cb-4897-8b69-7561f97abf30" providerId="ADAL" clId="{E9584FAE-ED82-4075-9A9D-3A339099E7BB}" dt="2023-07-10T20:12:34.798" v="54" actId="26606"/>
          <ac:spMkLst>
            <pc:docMk/>
            <pc:sldMk cId="3576991940" sldId="256"/>
            <ac:spMk id="13" creationId="{19D32F93-50AC-4C46-A5DB-291C60DDB7BD}"/>
          </ac:spMkLst>
        </pc:spChg>
        <pc:spChg chg="add del">
          <ac:chgData name="Esther Hyde" userId="85f2c0cc-68cb-4897-8b69-7561f97abf30" providerId="ADAL" clId="{E9584FAE-ED82-4075-9A9D-3A339099E7BB}" dt="2023-07-10T20:11:21.273" v="45" actId="26606"/>
          <ac:spMkLst>
            <pc:docMk/>
            <pc:sldMk cId="3576991940" sldId="256"/>
            <ac:spMk id="14" creationId="{827DC2C4-B485-428A-BF4A-472D2967F47F}"/>
          </ac:spMkLst>
        </pc:spChg>
        <pc:spChg chg="add del">
          <ac:chgData name="Esther Hyde" userId="85f2c0cc-68cb-4897-8b69-7561f97abf30" providerId="ADAL" clId="{E9584FAE-ED82-4075-9A9D-3A339099E7BB}" dt="2023-07-10T20:11:21.273" v="45" actId="26606"/>
          <ac:spMkLst>
            <pc:docMk/>
            <pc:sldMk cId="3576991940" sldId="256"/>
            <ac:spMk id="16" creationId="{4A62647B-1222-407C-8740-5A497612B1F5}"/>
          </ac:spMkLst>
        </pc:spChg>
        <pc:spChg chg="add del">
          <ac:chgData name="Esther Hyde" userId="85f2c0cc-68cb-4897-8b69-7561f97abf30" providerId="ADAL" clId="{E9584FAE-ED82-4075-9A9D-3A339099E7BB}" dt="2023-07-10T20:12:34.798" v="54" actId="26606"/>
          <ac:spMkLst>
            <pc:docMk/>
            <pc:sldMk cId="3576991940" sldId="256"/>
            <ac:spMk id="18" creationId="{86FD7672-78BE-4D6F-A711-2CDB79B52DFF}"/>
          </ac:spMkLst>
        </pc:spChg>
        <pc:spChg chg="add del">
          <ac:chgData name="Esther Hyde" userId="85f2c0cc-68cb-4897-8b69-7561f97abf30" providerId="ADAL" clId="{E9584FAE-ED82-4075-9A9D-3A339099E7BB}" dt="2023-07-10T20:12:34.798" v="54" actId="26606"/>
          <ac:spMkLst>
            <pc:docMk/>
            <pc:sldMk cId="3576991940" sldId="256"/>
            <ac:spMk id="20" creationId="{827DC2C4-B485-428A-BF4A-472D2967F47F}"/>
          </ac:spMkLst>
        </pc:spChg>
        <pc:spChg chg="add del">
          <ac:chgData name="Esther Hyde" userId="85f2c0cc-68cb-4897-8b69-7561f97abf30" providerId="ADAL" clId="{E9584FAE-ED82-4075-9A9D-3A339099E7BB}" dt="2023-07-10T20:12:34.798" v="54" actId="26606"/>
          <ac:spMkLst>
            <pc:docMk/>
            <pc:sldMk cId="3576991940" sldId="256"/>
            <ac:spMk id="22" creationId="{4A62647B-1222-407C-8740-5A497612B1F5}"/>
          </ac:spMkLst>
        </pc:spChg>
        <pc:spChg chg="add">
          <ac:chgData name="Esther Hyde" userId="85f2c0cc-68cb-4897-8b69-7561f97abf30" providerId="ADAL" clId="{E9584FAE-ED82-4075-9A9D-3A339099E7BB}" dt="2023-07-10T20:12:34.798" v="54" actId="26606"/>
          <ac:spMkLst>
            <pc:docMk/>
            <pc:sldMk cId="3576991940" sldId="256"/>
            <ac:spMk id="27" creationId="{19D32F93-50AC-4C46-A5DB-291C60DDB7BD}"/>
          </ac:spMkLst>
        </pc:spChg>
        <pc:spChg chg="add">
          <ac:chgData name="Esther Hyde" userId="85f2c0cc-68cb-4897-8b69-7561f97abf30" providerId="ADAL" clId="{E9584FAE-ED82-4075-9A9D-3A339099E7BB}" dt="2023-07-10T20:12:34.798" v="54" actId="26606"/>
          <ac:spMkLst>
            <pc:docMk/>
            <pc:sldMk cId="3576991940" sldId="256"/>
            <ac:spMk id="29" creationId="{86FD7672-78BE-4D6F-A711-2CDB79B52DFF}"/>
          </ac:spMkLst>
        </pc:spChg>
        <pc:spChg chg="add">
          <ac:chgData name="Esther Hyde" userId="85f2c0cc-68cb-4897-8b69-7561f97abf30" providerId="ADAL" clId="{E9584FAE-ED82-4075-9A9D-3A339099E7BB}" dt="2023-07-10T20:12:34.798" v="54" actId="26606"/>
          <ac:spMkLst>
            <pc:docMk/>
            <pc:sldMk cId="3576991940" sldId="256"/>
            <ac:spMk id="31" creationId="{827DC2C4-B485-428A-BF4A-472D2967F47F}"/>
          </ac:spMkLst>
        </pc:spChg>
        <pc:spChg chg="add">
          <ac:chgData name="Esther Hyde" userId="85f2c0cc-68cb-4897-8b69-7561f97abf30" providerId="ADAL" clId="{E9584FAE-ED82-4075-9A9D-3A339099E7BB}" dt="2023-07-10T20:12:34.798" v="54" actId="26606"/>
          <ac:spMkLst>
            <pc:docMk/>
            <pc:sldMk cId="3576991940" sldId="256"/>
            <ac:spMk id="33" creationId="{4A62647B-1222-407C-8740-5A497612B1F5}"/>
          </ac:spMkLst>
        </pc:spChg>
        <pc:picChg chg="add mod modCrop">
          <ac:chgData name="Esther Hyde" userId="85f2c0cc-68cb-4897-8b69-7561f97abf30" providerId="ADAL" clId="{E9584FAE-ED82-4075-9A9D-3A339099E7BB}" dt="2023-07-10T20:11:26.196" v="50" actId="26606"/>
          <ac:picMkLst>
            <pc:docMk/>
            <pc:sldMk cId="3576991940" sldId="256"/>
            <ac:picMk id="5" creationId="{F7F5F33F-A397-43B1-A7C4-302E07D9A1DA}"/>
          </ac:picMkLst>
        </pc:picChg>
      </pc:sldChg>
      <pc:sldChg chg="addSp delSp modSp mod">
        <pc:chgData name="Esther Hyde" userId="85f2c0cc-68cb-4897-8b69-7561f97abf30" providerId="ADAL" clId="{E9584FAE-ED82-4075-9A9D-3A339099E7BB}" dt="2023-07-10T21:13:44.398" v="2400"/>
        <pc:sldMkLst>
          <pc:docMk/>
          <pc:sldMk cId="3974999722" sldId="257"/>
        </pc:sldMkLst>
        <pc:spChg chg="mod">
          <ac:chgData name="Esther Hyde" userId="85f2c0cc-68cb-4897-8b69-7561f97abf30" providerId="ADAL" clId="{E9584FAE-ED82-4075-9A9D-3A339099E7BB}" dt="2023-07-10T20:40:49.795" v="1085" actId="20577"/>
          <ac:spMkLst>
            <pc:docMk/>
            <pc:sldMk cId="3974999722" sldId="257"/>
            <ac:spMk id="2" creationId="{0EFAB3CC-98D8-4154-A8E2-FD4648760DE2}"/>
          </ac:spMkLst>
        </pc:spChg>
        <pc:spChg chg="del mod">
          <ac:chgData name="Esther Hyde" userId="85f2c0cc-68cb-4897-8b69-7561f97abf30" providerId="ADAL" clId="{E9584FAE-ED82-4075-9A9D-3A339099E7BB}" dt="2023-07-10T20:37:35.614" v="944" actId="478"/>
          <ac:spMkLst>
            <pc:docMk/>
            <pc:sldMk cId="3974999722" sldId="257"/>
            <ac:spMk id="3" creationId="{25AAEBF2-0BDD-41F2-8080-7A4B507D9DF9}"/>
          </ac:spMkLst>
        </pc:spChg>
        <pc:spChg chg="add mod">
          <ac:chgData name="Esther Hyde" userId="85f2c0cc-68cb-4897-8b69-7561f97abf30" providerId="ADAL" clId="{E9584FAE-ED82-4075-9A9D-3A339099E7BB}" dt="2023-07-10T21:13:44.398" v="2400"/>
          <ac:spMkLst>
            <pc:docMk/>
            <pc:sldMk cId="3974999722" sldId="257"/>
            <ac:spMk id="4" creationId="{11ABF485-9D19-4CCD-AE6F-981A2358F397}"/>
          </ac:spMkLst>
        </pc:spChg>
        <pc:spChg chg="add mod">
          <ac:chgData name="Esther Hyde" userId="85f2c0cc-68cb-4897-8b69-7561f97abf30" providerId="ADAL" clId="{E9584FAE-ED82-4075-9A9D-3A339099E7BB}" dt="2023-07-10T21:13:44.398" v="2400"/>
          <ac:spMkLst>
            <pc:docMk/>
            <pc:sldMk cId="3974999722" sldId="257"/>
            <ac:spMk id="5" creationId="{2450E12D-C97F-434A-AC1A-2FBF936531BD}"/>
          </ac:spMkLst>
        </pc:spChg>
      </pc:sldChg>
      <pc:sldChg chg="addSp modSp mod">
        <pc:chgData name="Esther Hyde" userId="85f2c0cc-68cb-4897-8b69-7561f97abf30" providerId="ADAL" clId="{E9584FAE-ED82-4075-9A9D-3A339099E7BB}" dt="2023-07-10T21:13:40.676" v="2399"/>
        <pc:sldMkLst>
          <pc:docMk/>
          <pc:sldMk cId="2683767231" sldId="258"/>
        </pc:sldMkLst>
        <pc:spChg chg="mod">
          <ac:chgData name="Esther Hyde" userId="85f2c0cc-68cb-4897-8b69-7561f97abf30" providerId="ADAL" clId="{E9584FAE-ED82-4075-9A9D-3A339099E7BB}" dt="2023-07-10T20:46:01.954" v="1129" actId="21"/>
          <ac:spMkLst>
            <pc:docMk/>
            <pc:sldMk cId="2683767231" sldId="258"/>
            <ac:spMk id="2" creationId="{DE1B6BDA-3C80-4F45-ABB0-F9E2C86BE69B}"/>
          </ac:spMkLst>
        </pc:spChg>
        <pc:spChg chg="mod">
          <ac:chgData name="Esther Hyde" userId="85f2c0cc-68cb-4897-8b69-7561f97abf30" providerId="ADAL" clId="{E9584FAE-ED82-4075-9A9D-3A339099E7BB}" dt="2023-07-10T21:13:40.676" v="2399"/>
          <ac:spMkLst>
            <pc:docMk/>
            <pc:sldMk cId="2683767231" sldId="258"/>
            <ac:spMk id="3" creationId="{6C7F7BE7-11CA-4125-9D4E-7433EB425478}"/>
          </ac:spMkLst>
        </pc:spChg>
        <pc:spChg chg="add mod">
          <ac:chgData name="Esther Hyde" userId="85f2c0cc-68cb-4897-8b69-7561f97abf30" providerId="ADAL" clId="{E9584FAE-ED82-4075-9A9D-3A339099E7BB}" dt="2023-07-10T21:13:37.043" v="2397"/>
          <ac:spMkLst>
            <pc:docMk/>
            <pc:sldMk cId="2683767231" sldId="258"/>
            <ac:spMk id="4" creationId="{99117C08-6EDC-473A-B3A7-BC7BAE7DADEC}"/>
          </ac:spMkLst>
        </pc:spChg>
      </pc:sldChg>
      <pc:sldChg chg="addSp delSp modSp del mod setBg">
        <pc:chgData name="Esther Hyde" userId="85f2c0cc-68cb-4897-8b69-7561f97abf30" providerId="ADAL" clId="{E9584FAE-ED82-4075-9A9D-3A339099E7BB}" dt="2023-07-10T21:21:15.193" v="2481" actId="47"/>
        <pc:sldMkLst>
          <pc:docMk/>
          <pc:sldMk cId="3738963853" sldId="259"/>
        </pc:sldMkLst>
        <pc:spChg chg="mod">
          <ac:chgData name="Esther Hyde" userId="85f2c0cc-68cb-4897-8b69-7561f97abf30" providerId="ADAL" clId="{E9584FAE-ED82-4075-9A9D-3A339099E7BB}" dt="2023-07-10T21:17:19.820" v="2417" actId="26606"/>
          <ac:spMkLst>
            <pc:docMk/>
            <pc:sldMk cId="3738963853" sldId="259"/>
            <ac:spMk id="2" creationId="{80E45BB5-0786-4308-A7AD-200E75C89A33}"/>
          </ac:spMkLst>
        </pc:spChg>
        <pc:spChg chg="add del mod">
          <ac:chgData name="Esther Hyde" userId="85f2c0cc-68cb-4897-8b69-7561f97abf30" providerId="ADAL" clId="{E9584FAE-ED82-4075-9A9D-3A339099E7BB}" dt="2023-07-10T21:17:19.820" v="2417" actId="26606"/>
          <ac:spMkLst>
            <pc:docMk/>
            <pc:sldMk cId="3738963853" sldId="259"/>
            <ac:spMk id="3" creationId="{5987AE05-4565-4A17-95C2-1CEC2258EFAF}"/>
          </ac:spMkLst>
        </pc:spChg>
        <pc:spChg chg="add del">
          <ac:chgData name="Esther Hyde" userId="85f2c0cc-68cb-4897-8b69-7561f97abf30" providerId="ADAL" clId="{E9584FAE-ED82-4075-9A9D-3A339099E7BB}" dt="2023-07-10T21:17:08.185" v="2410" actId="26606"/>
          <ac:spMkLst>
            <pc:docMk/>
            <pc:sldMk cId="3738963853" sldId="259"/>
            <ac:spMk id="7" creationId="{743AA782-23D1-4521-8CAD-47662984AA08}"/>
          </ac:spMkLst>
        </pc:spChg>
        <pc:spChg chg="add del">
          <ac:chgData name="Esther Hyde" userId="85f2c0cc-68cb-4897-8b69-7561f97abf30" providerId="ADAL" clId="{E9584FAE-ED82-4075-9A9D-3A339099E7BB}" dt="2023-07-10T21:17:08.185" v="2410" actId="26606"/>
          <ac:spMkLst>
            <pc:docMk/>
            <pc:sldMk cId="3738963853" sldId="259"/>
            <ac:spMk id="8" creationId="{650D18FE-0824-4A46-B22C-A86B52E5780A}"/>
          </ac:spMkLst>
        </pc:spChg>
        <pc:spChg chg="add del">
          <ac:chgData name="Esther Hyde" userId="85f2c0cc-68cb-4897-8b69-7561f97abf30" providerId="ADAL" clId="{E9584FAE-ED82-4075-9A9D-3A339099E7BB}" dt="2023-07-10T21:17:10.056" v="2412" actId="26606"/>
          <ac:spMkLst>
            <pc:docMk/>
            <pc:sldMk cId="3738963853" sldId="259"/>
            <ac:spMk id="11" creationId="{0B9EE3F3-89B7-43C3-8651-C4C96830993D}"/>
          </ac:spMkLst>
        </pc:spChg>
        <pc:spChg chg="add del">
          <ac:chgData name="Esther Hyde" userId="85f2c0cc-68cb-4897-8b69-7561f97abf30" providerId="ADAL" clId="{E9584FAE-ED82-4075-9A9D-3A339099E7BB}" dt="2023-07-10T21:16:39.726" v="2406" actId="26606"/>
          <ac:spMkLst>
            <pc:docMk/>
            <pc:sldMk cId="3738963853" sldId="259"/>
            <ac:spMk id="12" creationId="{DF8BC164-E230-753F-2C7E-B4EE7BA77CF1}"/>
          </ac:spMkLst>
        </pc:spChg>
        <pc:spChg chg="add del">
          <ac:chgData name="Esther Hyde" userId="85f2c0cc-68cb-4897-8b69-7561f97abf30" providerId="ADAL" clId="{E9584FAE-ED82-4075-9A9D-3A339099E7BB}" dt="2023-07-10T21:17:10.056" v="2412" actId="26606"/>
          <ac:spMkLst>
            <pc:docMk/>
            <pc:sldMk cId="3738963853" sldId="259"/>
            <ac:spMk id="13" creationId="{33AE4636-AEEC-45D6-84D4-7AC2DA48ECF8}"/>
          </ac:spMkLst>
        </pc:spChg>
        <pc:spChg chg="add del">
          <ac:chgData name="Esther Hyde" userId="85f2c0cc-68cb-4897-8b69-7561f97abf30" providerId="ADAL" clId="{E9584FAE-ED82-4075-9A9D-3A339099E7BB}" dt="2023-07-10T21:16:50.587" v="2408" actId="26606"/>
          <ac:spMkLst>
            <pc:docMk/>
            <pc:sldMk cId="3738963853" sldId="259"/>
            <ac:spMk id="14" creationId="{F13C74B1-5B17-4795-BED0-7140497B445A}"/>
          </ac:spMkLst>
        </pc:spChg>
        <pc:spChg chg="add del">
          <ac:chgData name="Esther Hyde" userId="85f2c0cc-68cb-4897-8b69-7561f97abf30" providerId="ADAL" clId="{E9584FAE-ED82-4075-9A9D-3A339099E7BB}" dt="2023-07-10T21:16:50.587" v="2408" actId="26606"/>
          <ac:spMkLst>
            <pc:docMk/>
            <pc:sldMk cId="3738963853" sldId="259"/>
            <ac:spMk id="15" creationId="{D4974D33-8DC5-464E-8C6D-BE58F0669C17}"/>
          </ac:spMkLst>
        </pc:spChg>
        <pc:spChg chg="add del">
          <ac:chgData name="Esther Hyde" userId="85f2c0cc-68cb-4897-8b69-7561f97abf30" providerId="ADAL" clId="{E9584FAE-ED82-4075-9A9D-3A339099E7BB}" dt="2023-07-10T21:17:10.056" v="2412" actId="26606"/>
          <ac:spMkLst>
            <pc:docMk/>
            <pc:sldMk cId="3738963853" sldId="259"/>
            <ac:spMk id="16" creationId="{8D9CE0F4-2EB2-4F1F-8AAC-DB3571D9FE10}"/>
          </ac:spMkLst>
        </pc:spChg>
        <pc:spChg chg="add del">
          <ac:chgData name="Esther Hyde" userId="85f2c0cc-68cb-4897-8b69-7561f97abf30" providerId="ADAL" clId="{E9584FAE-ED82-4075-9A9D-3A339099E7BB}" dt="2023-07-10T21:17:13.077" v="2414" actId="26606"/>
          <ac:spMkLst>
            <pc:docMk/>
            <pc:sldMk cId="3738963853" sldId="259"/>
            <ac:spMk id="18" creationId="{1707FC24-6981-43D9-B525-C7832BA22463}"/>
          </ac:spMkLst>
        </pc:spChg>
        <pc:spChg chg="add del">
          <ac:chgData name="Esther Hyde" userId="85f2c0cc-68cb-4897-8b69-7561f97abf30" providerId="ADAL" clId="{E9584FAE-ED82-4075-9A9D-3A339099E7BB}" dt="2023-07-10T21:17:19.820" v="2416" actId="26606"/>
          <ac:spMkLst>
            <pc:docMk/>
            <pc:sldMk cId="3738963853" sldId="259"/>
            <ac:spMk id="20" creationId="{743AA782-23D1-4521-8CAD-47662984AA08}"/>
          </ac:spMkLst>
        </pc:spChg>
        <pc:spChg chg="add del">
          <ac:chgData name="Esther Hyde" userId="85f2c0cc-68cb-4897-8b69-7561f97abf30" providerId="ADAL" clId="{E9584FAE-ED82-4075-9A9D-3A339099E7BB}" dt="2023-07-10T21:17:19.820" v="2416" actId="26606"/>
          <ac:spMkLst>
            <pc:docMk/>
            <pc:sldMk cId="3738963853" sldId="259"/>
            <ac:spMk id="21" creationId="{71877DBC-BB60-40F0-AC93-2ACDBAAE60CE}"/>
          </ac:spMkLst>
        </pc:spChg>
        <pc:spChg chg="add del">
          <ac:chgData name="Esther Hyde" userId="85f2c0cc-68cb-4897-8b69-7561f97abf30" providerId="ADAL" clId="{E9584FAE-ED82-4075-9A9D-3A339099E7BB}" dt="2023-07-10T21:17:19.820" v="2416" actId="26606"/>
          <ac:spMkLst>
            <pc:docMk/>
            <pc:sldMk cId="3738963853" sldId="259"/>
            <ac:spMk id="22" creationId="{5987AE05-4565-4A17-95C2-1CEC2258EFAF}"/>
          </ac:spMkLst>
        </pc:spChg>
        <pc:spChg chg="add">
          <ac:chgData name="Esther Hyde" userId="85f2c0cc-68cb-4897-8b69-7561f97abf30" providerId="ADAL" clId="{E9584FAE-ED82-4075-9A9D-3A339099E7BB}" dt="2023-07-10T21:17:19.820" v="2417" actId="26606"/>
          <ac:spMkLst>
            <pc:docMk/>
            <pc:sldMk cId="3738963853" sldId="259"/>
            <ac:spMk id="24" creationId="{665DBBEF-238B-476B-96AB-8AAC3224ECEA}"/>
          </ac:spMkLst>
        </pc:spChg>
        <pc:spChg chg="add">
          <ac:chgData name="Esther Hyde" userId="85f2c0cc-68cb-4897-8b69-7561f97abf30" providerId="ADAL" clId="{E9584FAE-ED82-4075-9A9D-3A339099E7BB}" dt="2023-07-10T21:17:19.820" v="2417" actId="26606"/>
          <ac:spMkLst>
            <pc:docMk/>
            <pc:sldMk cId="3738963853" sldId="259"/>
            <ac:spMk id="25" creationId="{3FCFB1DE-0B7E-48CC-BA90-B2AB0889F9D6}"/>
          </ac:spMkLst>
        </pc:spChg>
        <pc:spChg chg="add mod">
          <ac:chgData name="Esther Hyde" userId="85f2c0cc-68cb-4897-8b69-7561f97abf30" providerId="ADAL" clId="{E9584FAE-ED82-4075-9A9D-3A339099E7BB}" dt="2023-07-10T21:19:12.189" v="2437" actId="21"/>
          <ac:spMkLst>
            <pc:docMk/>
            <pc:sldMk cId="3738963853" sldId="259"/>
            <ac:spMk id="26" creationId="{D3DC4B4A-5467-4867-8B61-81019D1FA97F}"/>
          </ac:spMkLst>
        </pc:spChg>
        <pc:picChg chg="add del mod modCrop">
          <ac:chgData name="Esther Hyde" userId="85f2c0cc-68cb-4897-8b69-7561f97abf30" providerId="ADAL" clId="{E9584FAE-ED82-4075-9A9D-3A339099E7BB}" dt="2023-07-10T21:19:12.189" v="2437" actId="21"/>
          <ac:picMkLst>
            <pc:docMk/>
            <pc:sldMk cId="3738963853" sldId="259"/>
            <ac:picMk id="5" creationId="{563ECE18-D106-4680-A424-5B59180B59C8}"/>
          </ac:picMkLst>
        </pc:picChg>
        <pc:picChg chg="add del mod">
          <ac:chgData name="Esther Hyde" userId="85f2c0cc-68cb-4897-8b69-7561f97abf30" providerId="ADAL" clId="{E9584FAE-ED82-4075-9A9D-3A339099E7BB}" dt="2023-07-10T21:17:51.506" v="2422" actId="478"/>
          <ac:picMkLst>
            <pc:docMk/>
            <pc:sldMk cId="3738963853" sldId="259"/>
            <ac:picMk id="9" creationId="{F393F0B4-C5FF-4F0C-8D66-A38C67DDCC81}"/>
          </ac:picMkLst>
        </pc:picChg>
        <pc:picChg chg="add del mod">
          <ac:chgData name="Esther Hyde" userId="85f2c0cc-68cb-4897-8b69-7561f97abf30" providerId="ADAL" clId="{E9584FAE-ED82-4075-9A9D-3A339099E7BB}" dt="2023-07-10T21:19:43.776" v="2462" actId="21"/>
          <ac:picMkLst>
            <pc:docMk/>
            <pc:sldMk cId="3738963853" sldId="259"/>
            <ac:picMk id="19" creationId="{25372BD4-275C-4262-9688-E2C8C02CA57A}"/>
          </ac:picMkLst>
        </pc:picChg>
        <pc:picChg chg="add del mod">
          <ac:chgData name="Esther Hyde" userId="85f2c0cc-68cb-4897-8b69-7561f97abf30" providerId="ADAL" clId="{E9584FAE-ED82-4075-9A9D-3A339099E7BB}" dt="2023-07-10T21:21:13.764" v="2480" actId="21"/>
          <ac:picMkLst>
            <pc:docMk/>
            <pc:sldMk cId="3738963853" sldId="259"/>
            <ac:picMk id="27" creationId="{EED85091-41FC-4638-95EC-35A113D1FE4B}"/>
          </ac:picMkLst>
        </pc:picChg>
        <pc:cxnChg chg="add del">
          <ac:chgData name="Esther Hyde" userId="85f2c0cc-68cb-4897-8b69-7561f97abf30" providerId="ADAL" clId="{E9584FAE-ED82-4075-9A9D-3A339099E7BB}" dt="2023-07-10T21:16:39.726" v="2406" actId="26606"/>
          <ac:cxnSpMkLst>
            <pc:docMk/>
            <pc:sldMk cId="3738963853" sldId="259"/>
            <ac:cxnSpMk id="10" creationId="{FC23E3B9-5ABF-58B3-E2B0-E9A5DAA90037}"/>
          </ac:cxnSpMkLst>
        </pc:cxnChg>
      </pc:sldChg>
      <pc:sldChg chg="del">
        <pc:chgData name="Esther Hyde" userId="85f2c0cc-68cb-4897-8b69-7561f97abf30" providerId="ADAL" clId="{E9584FAE-ED82-4075-9A9D-3A339099E7BB}" dt="2023-07-10T21:32:53.801" v="3036" actId="2696"/>
        <pc:sldMkLst>
          <pc:docMk/>
          <pc:sldMk cId="935181629" sldId="260"/>
        </pc:sldMkLst>
      </pc:sldChg>
      <pc:sldChg chg="del">
        <pc:chgData name="Esther Hyde" userId="85f2c0cc-68cb-4897-8b69-7561f97abf30" providerId="ADAL" clId="{E9584FAE-ED82-4075-9A9D-3A339099E7BB}" dt="2023-07-10T21:32:53.801" v="3036" actId="2696"/>
        <pc:sldMkLst>
          <pc:docMk/>
          <pc:sldMk cId="4201088020" sldId="261"/>
        </pc:sldMkLst>
      </pc:sldChg>
      <pc:sldChg chg="del">
        <pc:chgData name="Esther Hyde" userId="85f2c0cc-68cb-4897-8b69-7561f97abf30" providerId="ADAL" clId="{E9584FAE-ED82-4075-9A9D-3A339099E7BB}" dt="2023-07-10T21:32:53.801" v="3036" actId="2696"/>
        <pc:sldMkLst>
          <pc:docMk/>
          <pc:sldMk cId="1685020685" sldId="262"/>
        </pc:sldMkLst>
      </pc:sldChg>
      <pc:sldChg chg="delSp add del setBg delDesignElem">
        <pc:chgData name="Esther Hyde" userId="85f2c0cc-68cb-4897-8b69-7561f97abf30" providerId="ADAL" clId="{E9584FAE-ED82-4075-9A9D-3A339099E7BB}" dt="2023-07-10T20:13:01.350" v="59" actId="47"/>
        <pc:sldMkLst>
          <pc:docMk/>
          <pc:sldMk cId="2701075909" sldId="263"/>
        </pc:sldMkLst>
        <pc:spChg chg="del">
          <ac:chgData name="Esther Hyde" userId="85f2c0cc-68cb-4897-8b69-7561f97abf30" providerId="ADAL" clId="{E9584FAE-ED82-4075-9A9D-3A339099E7BB}" dt="2023-07-10T20:12:53.989" v="58"/>
          <ac:spMkLst>
            <pc:docMk/>
            <pc:sldMk cId="2701075909" sldId="263"/>
            <ac:spMk id="27" creationId="{19D32F93-50AC-4C46-A5DB-291C60DDB7BD}"/>
          </ac:spMkLst>
        </pc:spChg>
        <pc:spChg chg="del">
          <ac:chgData name="Esther Hyde" userId="85f2c0cc-68cb-4897-8b69-7561f97abf30" providerId="ADAL" clId="{E9584FAE-ED82-4075-9A9D-3A339099E7BB}" dt="2023-07-10T20:12:53.989" v="58"/>
          <ac:spMkLst>
            <pc:docMk/>
            <pc:sldMk cId="2701075909" sldId="263"/>
            <ac:spMk id="29" creationId="{86FD7672-78BE-4D6F-A711-2CDB79B52DFF}"/>
          </ac:spMkLst>
        </pc:spChg>
        <pc:spChg chg="del">
          <ac:chgData name="Esther Hyde" userId="85f2c0cc-68cb-4897-8b69-7561f97abf30" providerId="ADAL" clId="{E9584FAE-ED82-4075-9A9D-3A339099E7BB}" dt="2023-07-10T20:12:53.989" v="58"/>
          <ac:spMkLst>
            <pc:docMk/>
            <pc:sldMk cId="2701075909" sldId="263"/>
            <ac:spMk id="31" creationId="{827DC2C4-B485-428A-BF4A-472D2967F47F}"/>
          </ac:spMkLst>
        </pc:spChg>
        <pc:spChg chg="del">
          <ac:chgData name="Esther Hyde" userId="85f2c0cc-68cb-4897-8b69-7561f97abf30" providerId="ADAL" clId="{E9584FAE-ED82-4075-9A9D-3A339099E7BB}" dt="2023-07-10T20:12:53.989" v="58"/>
          <ac:spMkLst>
            <pc:docMk/>
            <pc:sldMk cId="2701075909" sldId="263"/>
            <ac:spMk id="33" creationId="{4A62647B-1222-407C-8740-5A497612B1F5}"/>
          </ac:spMkLst>
        </pc:spChg>
      </pc:sldChg>
      <pc:sldChg chg="new del">
        <pc:chgData name="Esther Hyde" userId="85f2c0cc-68cb-4897-8b69-7561f97abf30" providerId="ADAL" clId="{E9584FAE-ED82-4075-9A9D-3A339099E7BB}" dt="2023-07-10T20:12:05.855" v="53" actId="47"/>
        <pc:sldMkLst>
          <pc:docMk/>
          <pc:sldMk cId="3360545739" sldId="263"/>
        </pc:sldMkLst>
      </pc:sldChg>
      <pc:sldChg chg="addSp delSp modSp del mod">
        <pc:chgData name="Esther Hyde" userId="85f2c0cc-68cb-4897-8b69-7561f97abf30" providerId="ADAL" clId="{E9584FAE-ED82-4075-9A9D-3A339099E7BB}" dt="2023-07-10T20:23:21.154" v="303" actId="47"/>
        <pc:sldMkLst>
          <pc:docMk/>
          <pc:sldMk cId="2645797486" sldId="264"/>
        </pc:sldMkLst>
        <pc:spChg chg="del mod">
          <ac:chgData name="Esther Hyde" userId="85f2c0cc-68cb-4897-8b69-7561f97abf30" providerId="ADAL" clId="{E9584FAE-ED82-4075-9A9D-3A339099E7BB}" dt="2023-07-10T20:13:20.998" v="97" actId="478"/>
          <ac:spMkLst>
            <pc:docMk/>
            <pc:sldMk cId="2645797486" sldId="264"/>
            <ac:spMk id="2" creationId="{C2B3C1C0-23EE-4EC6-B313-BE7EFC8E1ACF}"/>
          </ac:spMkLst>
        </pc:spChg>
        <pc:spChg chg="del">
          <ac:chgData name="Esther Hyde" userId="85f2c0cc-68cb-4897-8b69-7561f97abf30" providerId="ADAL" clId="{E9584FAE-ED82-4075-9A9D-3A339099E7BB}" dt="2023-07-10T20:13:20.998" v="97" actId="478"/>
          <ac:spMkLst>
            <pc:docMk/>
            <pc:sldMk cId="2645797486" sldId="264"/>
            <ac:spMk id="3" creationId="{57D73834-F000-4FD1-B872-EB5C1D724A90}"/>
          </ac:spMkLst>
        </pc:spChg>
        <pc:spChg chg="add del mod">
          <ac:chgData name="Esther Hyde" userId="85f2c0cc-68cb-4897-8b69-7561f97abf30" providerId="ADAL" clId="{E9584FAE-ED82-4075-9A9D-3A339099E7BB}" dt="2023-07-10T20:13:24.988" v="99" actId="478"/>
          <ac:spMkLst>
            <pc:docMk/>
            <pc:sldMk cId="2645797486" sldId="264"/>
            <ac:spMk id="6" creationId="{D8FF150F-FC77-4DFF-95D4-FE9674AC64F1}"/>
          </ac:spMkLst>
        </pc:spChg>
        <pc:picChg chg="del">
          <ac:chgData name="Esther Hyde" userId="85f2c0cc-68cb-4897-8b69-7561f97abf30" providerId="ADAL" clId="{E9584FAE-ED82-4075-9A9D-3A339099E7BB}" dt="2023-07-10T20:13:23.019" v="98" actId="478"/>
          <ac:picMkLst>
            <pc:docMk/>
            <pc:sldMk cId="2645797486" sldId="264"/>
            <ac:picMk id="5" creationId="{F7F5F33F-A397-43B1-A7C4-302E07D9A1DA}"/>
          </ac:picMkLst>
        </pc:picChg>
      </pc:sldChg>
      <pc:sldChg chg="delSp new del mod">
        <pc:chgData name="Esther Hyde" userId="85f2c0cc-68cb-4897-8b69-7561f97abf30" providerId="ADAL" clId="{E9584FAE-ED82-4075-9A9D-3A339099E7BB}" dt="2023-07-10T20:23:39.498" v="304" actId="47"/>
        <pc:sldMkLst>
          <pc:docMk/>
          <pc:sldMk cId="1764755470" sldId="265"/>
        </pc:sldMkLst>
        <pc:spChg chg="del">
          <ac:chgData name="Esther Hyde" userId="85f2c0cc-68cb-4897-8b69-7561f97abf30" providerId="ADAL" clId="{E9584FAE-ED82-4075-9A9D-3A339099E7BB}" dt="2023-07-10T20:13:33.629" v="101" actId="478"/>
          <ac:spMkLst>
            <pc:docMk/>
            <pc:sldMk cId="1764755470" sldId="265"/>
            <ac:spMk id="2" creationId="{B9DE8951-C9BB-4D46-9F02-0FB23FBA3125}"/>
          </ac:spMkLst>
        </pc:spChg>
        <pc:spChg chg="del">
          <ac:chgData name="Esther Hyde" userId="85f2c0cc-68cb-4897-8b69-7561f97abf30" providerId="ADAL" clId="{E9584FAE-ED82-4075-9A9D-3A339099E7BB}" dt="2023-07-10T20:13:33.629" v="101" actId="478"/>
          <ac:spMkLst>
            <pc:docMk/>
            <pc:sldMk cId="1764755470" sldId="265"/>
            <ac:spMk id="3" creationId="{9CEBBA10-6BBA-42D4-94FA-773279CCC17D}"/>
          </ac:spMkLst>
        </pc:spChg>
      </pc:sldChg>
      <pc:sldChg chg="new del">
        <pc:chgData name="Esther Hyde" userId="85f2c0cc-68cb-4897-8b69-7561f97abf30" providerId="ADAL" clId="{E9584FAE-ED82-4075-9A9D-3A339099E7BB}" dt="2023-07-10T20:18:54.139" v="152" actId="47"/>
        <pc:sldMkLst>
          <pc:docMk/>
          <pc:sldMk cId="4074519823" sldId="266"/>
        </pc:sldMkLst>
      </pc:sldChg>
      <pc:sldChg chg="addSp delSp modSp new del mod">
        <pc:chgData name="Esther Hyde" userId="85f2c0cc-68cb-4897-8b69-7561f97abf30" providerId="ADAL" clId="{E9584FAE-ED82-4075-9A9D-3A339099E7BB}" dt="2023-07-10T20:23:19.621" v="302" actId="47"/>
        <pc:sldMkLst>
          <pc:docMk/>
          <pc:sldMk cId="3857860468" sldId="267"/>
        </pc:sldMkLst>
        <pc:spChg chg="del mod">
          <ac:chgData name="Esther Hyde" userId="85f2c0cc-68cb-4897-8b69-7561f97abf30" providerId="ADAL" clId="{E9584FAE-ED82-4075-9A9D-3A339099E7BB}" dt="2023-07-10T20:21:54.719" v="275" actId="21"/>
          <ac:spMkLst>
            <pc:docMk/>
            <pc:sldMk cId="3857860468" sldId="267"/>
            <ac:spMk id="2" creationId="{CFD51DCC-F5B3-4793-9025-21BECF0DE563}"/>
          </ac:spMkLst>
        </pc:spChg>
        <pc:spChg chg="del mod">
          <ac:chgData name="Esther Hyde" userId="85f2c0cc-68cb-4897-8b69-7561f97abf30" providerId="ADAL" clId="{E9584FAE-ED82-4075-9A9D-3A339099E7BB}" dt="2023-07-10T20:21:54.719" v="275" actId="21"/>
          <ac:spMkLst>
            <pc:docMk/>
            <pc:sldMk cId="3857860468" sldId="267"/>
            <ac:spMk id="3" creationId="{C10F2AB8-9F41-4E25-80E8-4D48C1FF2FEE}"/>
          </ac:spMkLst>
        </pc:spChg>
        <pc:spChg chg="add mod">
          <ac:chgData name="Esther Hyde" userId="85f2c0cc-68cb-4897-8b69-7561f97abf30" providerId="ADAL" clId="{E9584FAE-ED82-4075-9A9D-3A339099E7BB}" dt="2023-07-10T20:21:54.719" v="275" actId="21"/>
          <ac:spMkLst>
            <pc:docMk/>
            <pc:sldMk cId="3857860468" sldId="267"/>
            <ac:spMk id="5" creationId="{A1BCA812-D5D6-47AA-A9B3-032E090E28EA}"/>
          </ac:spMkLst>
        </pc:spChg>
        <pc:spChg chg="add mod">
          <ac:chgData name="Esther Hyde" userId="85f2c0cc-68cb-4897-8b69-7561f97abf30" providerId="ADAL" clId="{E9584FAE-ED82-4075-9A9D-3A339099E7BB}" dt="2023-07-10T20:21:54.719" v="275" actId="21"/>
          <ac:spMkLst>
            <pc:docMk/>
            <pc:sldMk cId="3857860468" sldId="267"/>
            <ac:spMk id="7" creationId="{5D08CB63-F15F-4CF6-98BF-5EAA7FF05AC5}"/>
          </ac:spMkLst>
        </pc:spChg>
      </pc:sldChg>
      <pc:sldChg chg="addSp delSp modSp new mod setBg">
        <pc:chgData name="Esther Hyde" userId="85f2c0cc-68cb-4897-8b69-7561f97abf30" providerId="ADAL" clId="{E9584FAE-ED82-4075-9A9D-3A339099E7BB}" dt="2023-07-10T21:13:53.720" v="2402" actId="207"/>
        <pc:sldMkLst>
          <pc:docMk/>
          <pc:sldMk cId="3417630113" sldId="268"/>
        </pc:sldMkLst>
        <pc:spChg chg="mod ord">
          <ac:chgData name="Esther Hyde" userId="85f2c0cc-68cb-4897-8b69-7561f97abf30" providerId="ADAL" clId="{E9584FAE-ED82-4075-9A9D-3A339099E7BB}" dt="2023-07-10T20:28:36.512" v="411" actId="2711"/>
          <ac:spMkLst>
            <pc:docMk/>
            <pc:sldMk cId="3417630113" sldId="268"/>
            <ac:spMk id="2" creationId="{D8B617F6-198D-4506-8449-00E8518FD3E2}"/>
          </ac:spMkLst>
        </pc:spChg>
        <pc:spChg chg="del">
          <ac:chgData name="Esther Hyde" userId="85f2c0cc-68cb-4897-8b69-7561f97abf30" providerId="ADAL" clId="{E9584FAE-ED82-4075-9A9D-3A339099E7BB}" dt="2023-07-10T20:22:02.870" v="277"/>
          <ac:spMkLst>
            <pc:docMk/>
            <pc:sldMk cId="3417630113" sldId="268"/>
            <ac:spMk id="3" creationId="{8B5ACA04-F2C8-449F-AEBD-054B369BBB77}"/>
          </ac:spMkLst>
        </pc:spChg>
        <pc:spChg chg="add del mod">
          <ac:chgData name="Esther Hyde" userId="85f2c0cc-68cb-4897-8b69-7561f97abf30" providerId="ADAL" clId="{E9584FAE-ED82-4075-9A9D-3A339099E7BB}" dt="2023-07-10T20:23:05.650" v="297" actId="26606"/>
          <ac:spMkLst>
            <pc:docMk/>
            <pc:sldMk cId="3417630113" sldId="268"/>
            <ac:spMk id="4" creationId="{805347FA-968A-40A4-8CB8-F814D837ACD8}"/>
          </ac:spMkLst>
        </pc:spChg>
        <pc:spChg chg="add mod">
          <ac:chgData name="Esther Hyde" userId="85f2c0cc-68cb-4897-8b69-7561f97abf30" providerId="ADAL" clId="{E9584FAE-ED82-4075-9A9D-3A339099E7BB}" dt="2023-07-10T21:13:53.720" v="2402" actId="207"/>
          <ac:spMkLst>
            <pc:docMk/>
            <pc:sldMk cId="3417630113" sldId="268"/>
            <ac:spMk id="5" creationId="{388C7792-9619-4625-8456-F89AC05B0E32}"/>
          </ac:spMkLst>
        </pc:spChg>
        <pc:spChg chg="add del mod">
          <ac:chgData name="Esther Hyde" userId="85f2c0cc-68cb-4897-8b69-7561f97abf30" providerId="ADAL" clId="{E9584FAE-ED82-4075-9A9D-3A339099E7BB}" dt="2023-07-10T20:44:13.888" v="1116" actId="478"/>
          <ac:spMkLst>
            <pc:docMk/>
            <pc:sldMk cId="3417630113" sldId="268"/>
            <ac:spMk id="10" creationId="{E83F492C-50A0-4488-B868-E8A33CFE7C7C}"/>
          </ac:spMkLst>
        </pc:spChg>
        <pc:spChg chg="add del">
          <ac:chgData name="Esther Hyde" userId="85f2c0cc-68cb-4897-8b69-7561f97abf30" providerId="ADAL" clId="{E9584FAE-ED82-4075-9A9D-3A339099E7BB}" dt="2023-07-10T20:44:22.228" v="1118" actId="11529"/>
          <ac:spMkLst>
            <pc:docMk/>
            <pc:sldMk cId="3417630113" sldId="268"/>
            <ac:spMk id="11" creationId="{F1A98E60-6061-4743-A2D9-BA45B3E1F930}"/>
          </ac:spMkLst>
        </pc:spChg>
        <pc:spChg chg="add del">
          <ac:chgData name="Esther Hyde" userId="85f2c0cc-68cb-4897-8b69-7561f97abf30" providerId="ADAL" clId="{E9584FAE-ED82-4075-9A9D-3A339099E7BB}" dt="2023-07-10T20:22:46.635" v="288" actId="26606"/>
          <ac:spMkLst>
            <pc:docMk/>
            <pc:sldMk cId="3417630113" sldId="268"/>
            <ac:spMk id="12" creationId="{B1595A09-E336-4D1B-9B3A-06A2287A54E2}"/>
          </ac:spMkLst>
        </pc:spChg>
        <pc:spChg chg="add del mod">
          <ac:chgData name="Esther Hyde" userId="85f2c0cc-68cb-4897-8b69-7561f97abf30" providerId="ADAL" clId="{E9584FAE-ED82-4075-9A9D-3A339099E7BB}" dt="2023-07-10T20:44:41.704" v="1123" actId="478"/>
          <ac:spMkLst>
            <pc:docMk/>
            <pc:sldMk cId="3417630113" sldId="268"/>
            <ac:spMk id="13" creationId="{AC7A3E80-3C5F-4948-9B56-A83D6BB85D14}"/>
          </ac:spMkLst>
        </pc:spChg>
        <pc:spChg chg="add del">
          <ac:chgData name="Esther Hyde" userId="85f2c0cc-68cb-4897-8b69-7561f97abf30" providerId="ADAL" clId="{E9584FAE-ED82-4075-9A9D-3A339099E7BB}" dt="2023-07-10T20:22:46.635" v="288" actId="26606"/>
          <ac:spMkLst>
            <pc:docMk/>
            <pc:sldMk cId="3417630113" sldId="268"/>
            <ac:spMk id="14" creationId="{3540989C-C7B8-473B-BF87-6F2DA6A90006}"/>
          </ac:spMkLst>
        </pc:spChg>
        <pc:spChg chg="add del">
          <ac:chgData name="Esther Hyde" userId="85f2c0cc-68cb-4897-8b69-7561f97abf30" providerId="ADAL" clId="{E9584FAE-ED82-4075-9A9D-3A339099E7BB}" dt="2023-07-10T20:22:50.561" v="290" actId="26606"/>
          <ac:spMkLst>
            <pc:docMk/>
            <pc:sldMk cId="3417630113" sldId="268"/>
            <ac:spMk id="16" creationId="{04812C46-200A-4DEB-A05E-3ED6C68C2387}"/>
          </ac:spMkLst>
        </pc:spChg>
        <pc:spChg chg="add del">
          <ac:chgData name="Esther Hyde" userId="85f2c0cc-68cb-4897-8b69-7561f97abf30" providerId="ADAL" clId="{E9584FAE-ED82-4075-9A9D-3A339099E7BB}" dt="2023-07-10T20:22:50.561" v="290" actId="26606"/>
          <ac:spMkLst>
            <pc:docMk/>
            <pc:sldMk cId="3417630113" sldId="268"/>
            <ac:spMk id="17" creationId="{D1EA859B-E555-4109-94F3-6700E046E008}"/>
          </ac:spMkLst>
        </pc:spChg>
        <pc:spChg chg="add del">
          <ac:chgData name="Esther Hyde" userId="85f2c0cc-68cb-4897-8b69-7561f97abf30" providerId="ADAL" clId="{E9584FAE-ED82-4075-9A9D-3A339099E7BB}" dt="2023-07-10T20:22:52.719" v="292" actId="26606"/>
          <ac:spMkLst>
            <pc:docMk/>
            <pc:sldMk cId="3417630113" sldId="268"/>
            <ac:spMk id="19" creationId="{2B97F24A-32CE-4C1C-A50D-3016B394DCFB}"/>
          </ac:spMkLst>
        </pc:spChg>
        <pc:spChg chg="add del">
          <ac:chgData name="Esther Hyde" userId="85f2c0cc-68cb-4897-8b69-7561f97abf30" providerId="ADAL" clId="{E9584FAE-ED82-4075-9A9D-3A339099E7BB}" dt="2023-07-10T20:22:52.719" v="292" actId="26606"/>
          <ac:spMkLst>
            <pc:docMk/>
            <pc:sldMk cId="3417630113" sldId="268"/>
            <ac:spMk id="20" creationId="{CD8B4F24-440B-49E9-B85D-733523DC064B}"/>
          </ac:spMkLst>
        </pc:spChg>
        <pc:spChg chg="add del">
          <ac:chgData name="Esther Hyde" userId="85f2c0cc-68cb-4897-8b69-7561f97abf30" providerId="ADAL" clId="{E9584FAE-ED82-4075-9A9D-3A339099E7BB}" dt="2023-07-10T20:23:04.525" v="294" actId="26606"/>
          <ac:spMkLst>
            <pc:docMk/>
            <pc:sldMk cId="3417630113" sldId="268"/>
            <ac:spMk id="22" creationId="{B1595A09-E336-4D1B-9B3A-06A2287A54E2}"/>
          </ac:spMkLst>
        </pc:spChg>
        <pc:spChg chg="add del">
          <ac:chgData name="Esther Hyde" userId="85f2c0cc-68cb-4897-8b69-7561f97abf30" providerId="ADAL" clId="{E9584FAE-ED82-4075-9A9D-3A339099E7BB}" dt="2023-07-10T20:23:04.525" v="294" actId="26606"/>
          <ac:spMkLst>
            <pc:docMk/>
            <pc:sldMk cId="3417630113" sldId="268"/>
            <ac:spMk id="23" creationId="{3540989C-C7B8-473B-BF87-6F2DA6A90006}"/>
          </ac:spMkLst>
        </pc:spChg>
        <pc:spChg chg="add del">
          <ac:chgData name="Esther Hyde" userId="85f2c0cc-68cb-4897-8b69-7561f97abf30" providerId="ADAL" clId="{E9584FAE-ED82-4075-9A9D-3A339099E7BB}" dt="2023-07-10T20:23:05.634" v="296" actId="26606"/>
          <ac:spMkLst>
            <pc:docMk/>
            <pc:sldMk cId="3417630113" sldId="268"/>
            <ac:spMk id="25" creationId="{743AA782-23D1-4521-8CAD-47662984AA08}"/>
          </ac:spMkLst>
        </pc:spChg>
        <pc:spChg chg="add del">
          <ac:chgData name="Esther Hyde" userId="85f2c0cc-68cb-4897-8b69-7561f97abf30" providerId="ADAL" clId="{E9584FAE-ED82-4075-9A9D-3A339099E7BB}" dt="2023-07-10T20:23:05.634" v="296" actId="26606"/>
          <ac:spMkLst>
            <pc:docMk/>
            <pc:sldMk cId="3417630113" sldId="268"/>
            <ac:spMk id="26" creationId="{71877DBC-BB60-40F0-AC93-2ACDBAAE60CE}"/>
          </ac:spMkLst>
        </pc:spChg>
        <pc:spChg chg="add del">
          <ac:chgData name="Esther Hyde" userId="85f2c0cc-68cb-4897-8b69-7561f97abf30" providerId="ADAL" clId="{E9584FAE-ED82-4075-9A9D-3A339099E7BB}" dt="2023-07-10T20:27:31.687" v="370" actId="26606"/>
          <ac:spMkLst>
            <pc:docMk/>
            <pc:sldMk cId="3417630113" sldId="268"/>
            <ac:spMk id="28" creationId="{B1595A09-E336-4D1B-9B3A-06A2287A54E2}"/>
          </ac:spMkLst>
        </pc:spChg>
        <pc:spChg chg="add del">
          <ac:chgData name="Esther Hyde" userId="85f2c0cc-68cb-4897-8b69-7561f97abf30" providerId="ADAL" clId="{E9584FAE-ED82-4075-9A9D-3A339099E7BB}" dt="2023-07-10T20:27:31.687" v="370" actId="26606"/>
          <ac:spMkLst>
            <pc:docMk/>
            <pc:sldMk cId="3417630113" sldId="268"/>
            <ac:spMk id="29" creationId="{3540989C-C7B8-473B-BF87-6F2DA6A90006}"/>
          </ac:spMkLst>
        </pc:spChg>
        <pc:spChg chg="add">
          <ac:chgData name="Esther Hyde" userId="85f2c0cc-68cb-4897-8b69-7561f97abf30" providerId="ADAL" clId="{E9584FAE-ED82-4075-9A9D-3A339099E7BB}" dt="2023-07-10T20:27:31.687" v="370" actId="26606"/>
          <ac:spMkLst>
            <pc:docMk/>
            <pc:sldMk cId="3417630113" sldId="268"/>
            <ac:spMk id="34" creationId="{A8908DB7-C3A6-4FCB-9820-CEE02B398C4A}"/>
          </ac:spMkLst>
        </pc:spChg>
        <pc:spChg chg="add">
          <ac:chgData name="Esther Hyde" userId="85f2c0cc-68cb-4897-8b69-7561f97abf30" providerId="ADAL" clId="{E9584FAE-ED82-4075-9A9D-3A339099E7BB}" dt="2023-07-10T20:27:31.687" v="370" actId="26606"/>
          <ac:spMkLst>
            <pc:docMk/>
            <pc:sldMk cId="3417630113" sldId="268"/>
            <ac:spMk id="36" creationId="{535742DD-1B16-4E9D-B715-0D74B4574A68}"/>
          </ac:spMkLst>
        </pc:spChg>
        <pc:picChg chg="add mod ord modCrop">
          <ac:chgData name="Esther Hyde" userId="85f2c0cc-68cb-4897-8b69-7561f97abf30" providerId="ADAL" clId="{E9584FAE-ED82-4075-9A9D-3A339099E7BB}" dt="2023-07-10T20:27:31.687" v="370" actId="26606"/>
          <ac:picMkLst>
            <pc:docMk/>
            <pc:sldMk cId="3417630113" sldId="268"/>
            <ac:picMk id="7" creationId="{A1BB2325-2AB6-4159-A9CA-67996718B5AD}"/>
          </ac:picMkLst>
        </pc:picChg>
        <pc:cxnChg chg="add del">
          <ac:chgData name="Esther Hyde" userId="85f2c0cc-68cb-4897-8b69-7561f97abf30" providerId="ADAL" clId="{E9584FAE-ED82-4075-9A9D-3A339099E7BB}" dt="2023-07-10T20:43:50.125" v="1112" actId="478"/>
          <ac:cxnSpMkLst>
            <pc:docMk/>
            <pc:sldMk cId="3417630113" sldId="268"/>
            <ac:cxnSpMk id="9" creationId="{A7D79969-DD93-4834-AD77-26551FF5E1C8}"/>
          </ac:cxnSpMkLst>
        </pc:cxnChg>
      </pc:sldChg>
      <pc:sldChg chg="addSp delSp modSp new del mod setBg">
        <pc:chgData name="Esther Hyde" userId="85f2c0cc-68cb-4897-8b69-7561f97abf30" providerId="ADAL" clId="{E9584FAE-ED82-4075-9A9D-3A339099E7BB}" dt="2023-07-10T20:29:25.611" v="429" actId="47"/>
        <pc:sldMkLst>
          <pc:docMk/>
          <pc:sldMk cId="2228989615" sldId="269"/>
        </pc:sldMkLst>
        <pc:spChg chg="mod">
          <ac:chgData name="Esther Hyde" userId="85f2c0cc-68cb-4897-8b69-7561f97abf30" providerId="ADAL" clId="{E9584FAE-ED82-4075-9A9D-3A339099E7BB}" dt="2023-07-10T20:27:08.633" v="369" actId="1076"/>
          <ac:spMkLst>
            <pc:docMk/>
            <pc:sldMk cId="2228989615" sldId="269"/>
            <ac:spMk id="2" creationId="{DFB09B4C-052C-4ADA-9BB5-811FC159F0C5}"/>
          </ac:spMkLst>
        </pc:spChg>
        <pc:spChg chg="mod ord">
          <ac:chgData name="Esther Hyde" userId="85f2c0cc-68cb-4897-8b69-7561f97abf30" providerId="ADAL" clId="{E9584FAE-ED82-4075-9A9D-3A339099E7BB}" dt="2023-07-10T20:23:55.344" v="308" actId="26606"/>
          <ac:spMkLst>
            <pc:docMk/>
            <pc:sldMk cId="2228989615" sldId="269"/>
            <ac:spMk id="3" creationId="{C9FADF45-21C0-4B73-B944-B0FC4EAC0BC9}"/>
          </ac:spMkLst>
        </pc:spChg>
        <pc:spChg chg="add del">
          <ac:chgData name="Esther Hyde" userId="85f2c0cc-68cb-4897-8b69-7561f97abf30" providerId="ADAL" clId="{E9584FAE-ED82-4075-9A9D-3A339099E7BB}" dt="2023-07-10T20:24:08.012" v="311" actId="26606"/>
          <ac:spMkLst>
            <pc:docMk/>
            <pc:sldMk cId="2228989615" sldId="269"/>
            <ac:spMk id="9" creationId="{2C61293E-6EBE-43EF-A52C-9BEBFD7679D4}"/>
          </ac:spMkLst>
        </pc:spChg>
        <pc:spChg chg="add del">
          <ac:chgData name="Esther Hyde" userId="85f2c0cc-68cb-4897-8b69-7561f97abf30" providerId="ADAL" clId="{E9584FAE-ED82-4075-9A9D-3A339099E7BB}" dt="2023-07-10T20:24:08.012" v="311" actId="26606"/>
          <ac:spMkLst>
            <pc:docMk/>
            <pc:sldMk cId="2228989615" sldId="269"/>
            <ac:spMk id="11" creationId="{21540236-BFD5-4A9D-8840-4703E7F76825}"/>
          </ac:spMkLst>
        </pc:spChg>
        <pc:spChg chg="add">
          <ac:chgData name="Esther Hyde" userId="85f2c0cc-68cb-4897-8b69-7561f97abf30" providerId="ADAL" clId="{E9584FAE-ED82-4075-9A9D-3A339099E7BB}" dt="2023-07-10T20:24:08.012" v="311" actId="26606"/>
          <ac:spMkLst>
            <pc:docMk/>
            <pc:sldMk cId="2228989615" sldId="269"/>
            <ac:spMk id="16" creationId="{2C61293E-6EBE-43EF-A52C-9BEBFD7679D4}"/>
          </ac:spMkLst>
        </pc:spChg>
        <pc:spChg chg="add">
          <ac:chgData name="Esther Hyde" userId="85f2c0cc-68cb-4897-8b69-7561f97abf30" providerId="ADAL" clId="{E9584FAE-ED82-4075-9A9D-3A339099E7BB}" dt="2023-07-10T20:24:08.012" v="311" actId="26606"/>
          <ac:spMkLst>
            <pc:docMk/>
            <pc:sldMk cId="2228989615" sldId="269"/>
            <ac:spMk id="18" creationId="{21540236-BFD5-4A9D-8840-4703E7F76825}"/>
          </ac:spMkLst>
        </pc:spChg>
        <pc:picChg chg="add del mod">
          <ac:chgData name="Esther Hyde" userId="85f2c0cc-68cb-4897-8b69-7561f97abf30" providerId="ADAL" clId="{E9584FAE-ED82-4075-9A9D-3A339099E7BB}" dt="2023-07-10T20:24:22.980" v="312" actId="478"/>
          <ac:picMkLst>
            <pc:docMk/>
            <pc:sldMk cId="2228989615" sldId="269"/>
            <ac:picMk id="4" creationId="{A2A6A0D3-374E-450E-93B9-E74C77FFC050}"/>
          </ac:picMkLst>
        </pc:picChg>
        <pc:picChg chg="add del mod modCrop">
          <ac:chgData name="Esther Hyde" userId="85f2c0cc-68cb-4897-8b69-7561f97abf30" providerId="ADAL" clId="{E9584FAE-ED82-4075-9A9D-3A339099E7BB}" dt="2023-07-10T20:26:51.379" v="347" actId="478"/>
          <ac:picMkLst>
            <pc:docMk/>
            <pc:sldMk cId="2228989615" sldId="269"/>
            <ac:picMk id="6" creationId="{62634A57-9472-4357-A355-ECE868F941F1}"/>
          </ac:picMkLst>
        </pc:picChg>
        <pc:picChg chg="add del mod modCrop">
          <ac:chgData name="Esther Hyde" userId="85f2c0cc-68cb-4897-8b69-7561f97abf30" providerId="ADAL" clId="{E9584FAE-ED82-4075-9A9D-3A339099E7BB}" dt="2023-07-10T20:29:18.865" v="426" actId="21"/>
          <ac:picMkLst>
            <pc:docMk/>
            <pc:sldMk cId="2228989615" sldId="269"/>
            <ac:picMk id="10" creationId="{8D979A14-B5EB-4E04-B641-400EC8502BEE}"/>
          </ac:picMkLst>
        </pc:picChg>
      </pc:sldChg>
      <pc:sldChg chg="addSp modSp new del mod">
        <pc:chgData name="Esther Hyde" userId="85f2c0cc-68cb-4897-8b69-7561f97abf30" providerId="ADAL" clId="{E9584FAE-ED82-4075-9A9D-3A339099E7BB}" dt="2023-07-10T20:29:27.446" v="430" actId="47"/>
        <pc:sldMkLst>
          <pc:docMk/>
          <pc:sldMk cId="2431380798" sldId="270"/>
        </pc:sldMkLst>
        <pc:picChg chg="add mod">
          <ac:chgData name="Esther Hyde" userId="85f2c0cc-68cb-4897-8b69-7561f97abf30" providerId="ADAL" clId="{E9584FAE-ED82-4075-9A9D-3A339099E7BB}" dt="2023-07-10T20:27:52.082" v="374" actId="1076"/>
          <ac:picMkLst>
            <pc:docMk/>
            <pc:sldMk cId="2431380798" sldId="270"/>
            <ac:picMk id="5" creationId="{97E6866F-8C9A-4D84-B3B5-0DB0637B59DF}"/>
          </ac:picMkLst>
        </pc:picChg>
      </pc:sldChg>
      <pc:sldChg chg="addSp delSp modSp new mod">
        <pc:chgData name="Esther Hyde" userId="85f2c0cc-68cb-4897-8b69-7561f97abf30" providerId="ADAL" clId="{E9584FAE-ED82-4075-9A9D-3A339099E7BB}" dt="2023-07-10T20:33:32.382" v="684" actId="2085"/>
        <pc:sldMkLst>
          <pc:docMk/>
          <pc:sldMk cId="3954719592" sldId="271"/>
        </pc:sldMkLst>
        <pc:spChg chg="mod">
          <ac:chgData name="Esther Hyde" userId="85f2c0cc-68cb-4897-8b69-7561f97abf30" providerId="ADAL" clId="{E9584FAE-ED82-4075-9A9D-3A339099E7BB}" dt="2023-07-10T20:28:35.240" v="410" actId="2711"/>
          <ac:spMkLst>
            <pc:docMk/>
            <pc:sldMk cId="3954719592" sldId="271"/>
            <ac:spMk id="2" creationId="{3027CBE4-D028-4E40-8E1D-AA8A30512842}"/>
          </ac:spMkLst>
        </pc:spChg>
        <pc:spChg chg="mod">
          <ac:chgData name="Esther Hyde" userId="85f2c0cc-68cb-4897-8b69-7561f97abf30" providerId="ADAL" clId="{E9584FAE-ED82-4075-9A9D-3A339099E7BB}" dt="2023-07-10T20:33:32.382" v="684" actId="2085"/>
          <ac:spMkLst>
            <pc:docMk/>
            <pc:sldMk cId="3954719592" sldId="271"/>
            <ac:spMk id="3" creationId="{10C88367-B9B8-4EEC-BEA0-55D86DC1C160}"/>
          </ac:spMkLst>
        </pc:spChg>
        <pc:picChg chg="add del mod">
          <ac:chgData name="Esther Hyde" userId="85f2c0cc-68cb-4897-8b69-7561f97abf30" providerId="ADAL" clId="{E9584FAE-ED82-4075-9A9D-3A339099E7BB}" dt="2023-07-10T20:33:19.753" v="682" actId="21"/>
          <ac:picMkLst>
            <pc:docMk/>
            <pc:sldMk cId="3954719592" sldId="271"/>
            <ac:picMk id="4" creationId="{18C39F71-347F-48D0-9E05-9796B85F2878}"/>
          </ac:picMkLst>
        </pc:picChg>
        <pc:picChg chg="add del mod">
          <ac:chgData name="Esther Hyde" userId="85f2c0cc-68cb-4897-8b69-7561f97abf30" providerId="ADAL" clId="{E9584FAE-ED82-4075-9A9D-3A339099E7BB}" dt="2023-07-10T20:29:00.400" v="420"/>
          <ac:picMkLst>
            <pc:docMk/>
            <pc:sldMk cId="3954719592" sldId="271"/>
            <ac:picMk id="5" creationId="{03871CAC-D34E-4AF6-9AB3-5A3EA4D3B2B1}"/>
          </ac:picMkLst>
        </pc:picChg>
        <pc:picChg chg="add mod">
          <ac:chgData name="Esther Hyde" userId="85f2c0cc-68cb-4897-8b69-7561f97abf30" providerId="ADAL" clId="{E9584FAE-ED82-4075-9A9D-3A339099E7BB}" dt="2023-07-10T20:29:22.548" v="428" actId="1076"/>
          <ac:picMkLst>
            <pc:docMk/>
            <pc:sldMk cId="3954719592" sldId="271"/>
            <ac:picMk id="6" creationId="{18D4AC33-186A-415A-974D-60E59848E6F9}"/>
          </ac:picMkLst>
        </pc:picChg>
        <pc:picChg chg="add del mod">
          <ac:chgData name="Esther Hyde" userId="85f2c0cc-68cb-4897-8b69-7561f97abf30" providerId="ADAL" clId="{E9584FAE-ED82-4075-9A9D-3A339099E7BB}" dt="2023-07-10T20:33:19.753" v="682" actId="21"/>
          <ac:picMkLst>
            <pc:docMk/>
            <pc:sldMk cId="3954719592" sldId="271"/>
            <ac:picMk id="7" creationId="{EC4042B7-9B96-4C1B-90B7-5A867F6DE8A7}"/>
          </ac:picMkLst>
        </pc:picChg>
        <pc:picChg chg="add mod">
          <ac:chgData name="Esther Hyde" userId="85f2c0cc-68cb-4897-8b69-7561f97abf30" providerId="ADAL" clId="{E9584FAE-ED82-4075-9A9D-3A339099E7BB}" dt="2023-07-10T20:33:28.474" v="683"/>
          <ac:picMkLst>
            <pc:docMk/>
            <pc:sldMk cId="3954719592" sldId="271"/>
            <ac:picMk id="8" creationId="{3BC268D9-38FE-4617-BFAA-7407B56E70ED}"/>
          </ac:picMkLst>
        </pc:picChg>
        <pc:picChg chg="add mod">
          <ac:chgData name="Esther Hyde" userId="85f2c0cc-68cb-4897-8b69-7561f97abf30" providerId="ADAL" clId="{E9584FAE-ED82-4075-9A9D-3A339099E7BB}" dt="2023-07-10T20:33:28.474" v="683"/>
          <ac:picMkLst>
            <pc:docMk/>
            <pc:sldMk cId="3954719592" sldId="271"/>
            <ac:picMk id="9" creationId="{BF876307-630B-4BBE-BB96-A13F0872CA86}"/>
          </ac:picMkLst>
        </pc:picChg>
      </pc:sldChg>
      <pc:sldChg chg="addSp delSp modSp new mod">
        <pc:chgData name="Esther Hyde" userId="85f2c0cc-68cb-4897-8b69-7561f97abf30" providerId="ADAL" clId="{E9584FAE-ED82-4075-9A9D-3A339099E7BB}" dt="2023-07-10T21:11:40.234" v="2052" actId="1076"/>
        <pc:sldMkLst>
          <pc:docMk/>
          <pc:sldMk cId="1009140284" sldId="272"/>
        </pc:sldMkLst>
        <pc:spChg chg="del">
          <ac:chgData name="Esther Hyde" userId="85f2c0cc-68cb-4897-8b69-7561f97abf30" providerId="ADAL" clId="{E9584FAE-ED82-4075-9A9D-3A339099E7BB}" dt="2023-07-10T20:53:44.267" v="1808" actId="478"/>
          <ac:spMkLst>
            <pc:docMk/>
            <pc:sldMk cId="1009140284" sldId="272"/>
            <ac:spMk id="2" creationId="{2B9A400C-B609-48B8-91E5-592CD792562A}"/>
          </ac:spMkLst>
        </pc:spChg>
        <pc:spChg chg="mod">
          <ac:chgData name="Esther Hyde" userId="85f2c0cc-68cb-4897-8b69-7561f97abf30" providerId="ADAL" clId="{E9584FAE-ED82-4075-9A9D-3A339099E7BB}" dt="2023-07-10T21:11:40.234" v="2052" actId="1076"/>
          <ac:spMkLst>
            <pc:docMk/>
            <pc:sldMk cId="1009140284" sldId="272"/>
            <ac:spMk id="3" creationId="{49FBEFBE-DBEF-4515-A64C-AC5E83557AE5}"/>
          </ac:spMkLst>
        </pc:spChg>
        <pc:spChg chg="add del mod">
          <ac:chgData name="Esther Hyde" userId="85f2c0cc-68cb-4897-8b69-7561f97abf30" providerId="ADAL" clId="{E9584FAE-ED82-4075-9A9D-3A339099E7BB}" dt="2023-07-10T20:54:44.205" v="1834" actId="22"/>
          <ac:spMkLst>
            <pc:docMk/>
            <pc:sldMk cId="1009140284" sldId="272"/>
            <ac:spMk id="5" creationId="{DFF19E92-057E-49D8-AF7B-7F48AE8C0C19}"/>
          </ac:spMkLst>
        </pc:spChg>
      </pc:sldChg>
      <pc:sldChg chg="addSp delSp modSp new mod">
        <pc:chgData name="Esther Hyde" userId="85f2c0cc-68cb-4897-8b69-7561f97abf30" providerId="ADAL" clId="{E9584FAE-ED82-4075-9A9D-3A339099E7BB}" dt="2023-07-10T21:11:44.886" v="2053" actId="255"/>
        <pc:sldMkLst>
          <pc:docMk/>
          <pc:sldMk cId="3776325441" sldId="273"/>
        </pc:sldMkLst>
        <pc:spChg chg="del">
          <ac:chgData name="Esther Hyde" userId="85f2c0cc-68cb-4897-8b69-7561f97abf30" providerId="ADAL" clId="{E9584FAE-ED82-4075-9A9D-3A339099E7BB}" dt="2023-07-10T21:07:57.802" v="2012" actId="478"/>
          <ac:spMkLst>
            <pc:docMk/>
            <pc:sldMk cId="3776325441" sldId="273"/>
            <ac:spMk id="2" creationId="{D7DE2B38-D939-4A6E-BFC9-1312817BA2CD}"/>
          </ac:spMkLst>
        </pc:spChg>
        <pc:spChg chg="del mod">
          <ac:chgData name="Esther Hyde" userId="85f2c0cc-68cb-4897-8b69-7561f97abf30" providerId="ADAL" clId="{E9584FAE-ED82-4075-9A9D-3A339099E7BB}" dt="2023-07-10T20:56:26.082" v="1909"/>
          <ac:spMkLst>
            <pc:docMk/>
            <pc:sldMk cId="3776325441" sldId="273"/>
            <ac:spMk id="3" creationId="{48E38B8F-BAEF-4632-8DC3-8EAB1C614C8E}"/>
          </ac:spMkLst>
        </pc:spChg>
        <pc:spChg chg="add mod">
          <ac:chgData name="Esther Hyde" userId="85f2c0cc-68cb-4897-8b69-7561f97abf30" providerId="ADAL" clId="{E9584FAE-ED82-4075-9A9D-3A339099E7BB}" dt="2023-07-10T21:11:44.886" v="2053" actId="255"/>
          <ac:spMkLst>
            <pc:docMk/>
            <pc:sldMk cId="3776325441" sldId="273"/>
            <ac:spMk id="4" creationId="{5726F5DE-D80A-4D48-9046-9DB3280AFE93}"/>
          </ac:spMkLst>
        </pc:spChg>
      </pc:sldChg>
      <pc:sldChg chg="delSp modSp add mod">
        <pc:chgData name="Esther Hyde" userId="85f2c0cc-68cb-4897-8b69-7561f97abf30" providerId="ADAL" clId="{E9584FAE-ED82-4075-9A9D-3A339099E7BB}" dt="2023-07-10T21:13:31.329" v="2396" actId="113"/>
        <pc:sldMkLst>
          <pc:docMk/>
          <pc:sldMk cId="789687625" sldId="274"/>
        </pc:sldMkLst>
        <pc:spChg chg="mod">
          <ac:chgData name="Esther Hyde" userId="85f2c0cc-68cb-4897-8b69-7561f97abf30" providerId="ADAL" clId="{E9584FAE-ED82-4075-9A9D-3A339099E7BB}" dt="2023-07-10T21:13:31.329" v="2396" actId="113"/>
          <ac:spMkLst>
            <pc:docMk/>
            <pc:sldMk cId="789687625" sldId="274"/>
            <ac:spMk id="3" creationId="{6C7F7BE7-11CA-4125-9D4E-7433EB425478}"/>
          </ac:spMkLst>
        </pc:spChg>
        <pc:spChg chg="del">
          <ac:chgData name="Esther Hyde" userId="85f2c0cc-68cb-4897-8b69-7561f97abf30" providerId="ADAL" clId="{E9584FAE-ED82-4075-9A9D-3A339099E7BB}" dt="2023-07-10T21:13:05.971" v="2296" actId="478"/>
          <ac:spMkLst>
            <pc:docMk/>
            <pc:sldMk cId="789687625" sldId="274"/>
            <ac:spMk id="4" creationId="{99117C08-6EDC-473A-B3A7-BC7BAE7DADEC}"/>
          </ac:spMkLst>
        </pc:spChg>
      </pc:sldChg>
      <pc:sldChg chg="addSp delSp modSp new del mod">
        <pc:chgData name="Esther Hyde" userId="85f2c0cc-68cb-4897-8b69-7561f97abf30" providerId="ADAL" clId="{E9584FAE-ED82-4075-9A9D-3A339099E7BB}" dt="2023-07-10T21:24:31.404" v="2948" actId="47"/>
        <pc:sldMkLst>
          <pc:docMk/>
          <pc:sldMk cId="3145673259" sldId="275"/>
        </pc:sldMkLst>
        <pc:spChg chg="mod">
          <ac:chgData name="Esther Hyde" userId="85f2c0cc-68cb-4897-8b69-7561f97abf30" providerId="ADAL" clId="{E9584FAE-ED82-4075-9A9D-3A339099E7BB}" dt="2023-07-10T21:19:27.825" v="2459" actId="1076"/>
          <ac:spMkLst>
            <pc:docMk/>
            <pc:sldMk cId="3145673259" sldId="275"/>
            <ac:spMk id="2" creationId="{6E77DE5A-BBFB-4DAF-8C9D-8ED2D0FD8335}"/>
          </ac:spMkLst>
        </pc:spChg>
        <pc:picChg chg="add del mod">
          <ac:chgData name="Esther Hyde" userId="85f2c0cc-68cb-4897-8b69-7561f97abf30" providerId="ADAL" clId="{E9584FAE-ED82-4075-9A9D-3A339099E7BB}" dt="2023-07-10T21:19:07.868" v="2436" actId="478"/>
          <ac:picMkLst>
            <pc:docMk/>
            <pc:sldMk cId="3145673259" sldId="275"/>
            <ac:picMk id="5" creationId="{871E5D46-CE8A-40A0-92C7-3DCA703EB2AF}"/>
          </ac:picMkLst>
        </pc:picChg>
        <pc:picChg chg="add del mod">
          <ac:chgData name="Esther Hyde" userId="85f2c0cc-68cb-4897-8b69-7561f97abf30" providerId="ADAL" clId="{E9584FAE-ED82-4075-9A9D-3A339099E7BB}" dt="2023-07-10T21:19:39.503" v="2460" actId="21"/>
          <ac:picMkLst>
            <pc:docMk/>
            <pc:sldMk cId="3145673259" sldId="275"/>
            <ac:picMk id="6" creationId="{7A3F2162-73E0-4993-A7DF-D5BE2F76906E}"/>
          </ac:picMkLst>
        </pc:picChg>
      </pc:sldChg>
      <pc:sldChg chg="addSp delSp modSp new mod">
        <pc:chgData name="Esther Hyde" userId="85f2c0cc-68cb-4897-8b69-7561f97abf30" providerId="ADAL" clId="{E9584FAE-ED82-4075-9A9D-3A339099E7BB}" dt="2023-07-10T21:29:41.990" v="2991" actId="1076"/>
        <pc:sldMkLst>
          <pc:docMk/>
          <pc:sldMk cId="1617659187" sldId="276"/>
        </pc:sldMkLst>
        <pc:spChg chg="mod">
          <ac:chgData name="Esther Hyde" userId="85f2c0cc-68cb-4897-8b69-7561f97abf30" providerId="ADAL" clId="{E9584FAE-ED82-4075-9A9D-3A339099E7BB}" dt="2023-07-10T21:23:49.822" v="2946" actId="1076"/>
          <ac:spMkLst>
            <pc:docMk/>
            <pc:sldMk cId="1617659187" sldId="276"/>
            <ac:spMk id="2" creationId="{7A373D58-57E7-49FE-865D-2E888F9FA8DF}"/>
          </ac:spMkLst>
        </pc:spChg>
        <pc:spChg chg="del">
          <ac:chgData name="Esther Hyde" userId="85f2c0cc-68cb-4897-8b69-7561f97abf30" providerId="ADAL" clId="{E9584FAE-ED82-4075-9A9D-3A339099E7BB}" dt="2023-07-10T21:23:54.438" v="2947" actId="478"/>
          <ac:spMkLst>
            <pc:docMk/>
            <pc:sldMk cId="1617659187" sldId="276"/>
            <ac:spMk id="3" creationId="{F49443D9-5530-4124-8BF1-279B043EE802}"/>
          </ac:spMkLst>
        </pc:spChg>
        <pc:spChg chg="mod">
          <ac:chgData name="Esther Hyde" userId="85f2c0cc-68cb-4897-8b69-7561f97abf30" providerId="ADAL" clId="{E9584FAE-ED82-4075-9A9D-3A339099E7BB}" dt="2023-07-10T21:23:47.354" v="2945" actId="1076"/>
          <ac:spMkLst>
            <pc:docMk/>
            <pc:sldMk cId="1617659187" sldId="276"/>
            <ac:spMk id="4" creationId="{DF40FBF2-87CC-437E-A0C3-90CBECA9979C}"/>
          </ac:spMkLst>
        </pc:spChg>
        <pc:spChg chg="add mod">
          <ac:chgData name="Esther Hyde" userId="85f2c0cc-68cb-4897-8b69-7561f97abf30" providerId="ADAL" clId="{E9584FAE-ED82-4075-9A9D-3A339099E7BB}" dt="2023-07-10T21:29:41.990" v="2991" actId="1076"/>
          <ac:spMkLst>
            <pc:docMk/>
            <pc:sldMk cId="1617659187" sldId="276"/>
            <ac:spMk id="6" creationId="{CFE8D9EE-B096-4056-BB72-BCB4110FAC7E}"/>
          </ac:spMkLst>
        </pc:spChg>
        <pc:picChg chg="add mod">
          <ac:chgData name="Esther Hyde" userId="85f2c0cc-68cb-4897-8b69-7561f97abf30" providerId="ADAL" clId="{E9584FAE-ED82-4075-9A9D-3A339099E7BB}" dt="2023-07-10T21:21:42.945" v="2504" actId="1076"/>
          <ac:picMkLst>
            <pc:docMk/>
            <pc:sldMk cId="1617659187" sldId="276"/>
            <ac:picMk id="5" creationId="{C64AB656-C8D6-4A2C-9B72-E186F48F4457}"/>
          </ac:picMkLst>
        </pc:picChg>
      </pc:sldChg>
      <pc:sldChg chg="addSp delSp modSp new del mod">
        <pc:chgData name="Esther Hyde" userId="85f2c0cc-68cb-4897-8b69-7561f97abf30" providerId="ADAL" clId="{E9584FAE-ED82-4075-9A9D-3A339099E7BB}" dt="2023-07-10T21:31:47.965" v="3035" actId="47"/>
        <pc:sldMkLst>
          <pc:docMk/>
          <pc:sldMk cId="696449242" sldId="277"/>
        </pc:sldMkLst>
        <pc:picChg chg="add del mod modCrop">
          <ac:chgData name="Esther Hyde" userId="85f2c0cc-68cb-4897-8b69-7561f97abf30" providerId="ADAL" clId="{E9584FAE-ED82-4075-9A9D-3A339099E7BB}" dt="2023-07-10T21:30:47.868" v="2997" actId="21"/>
          <ac:picMkLst>
            <pc:docMk/>
            <pc:sldMk cId="696449242" sldId="277"/>
            <ac:picMk id="6" creationId="{2333140C-4DA9-4A0A-A37A-CCAF3BBB5879}"/>
          </ac:picMkLst>
        </pc:picChg>
      </pc:sldChg>
      <pc:sldChg chg="addSp modSp new mod">
        <pc:chgData name="Esther Hyde" userId="85f2c0cc-68cb-4897-8b69-7561f97abf30" providerId="ADAL" clId="{E9584FAE-ED82-4075-9A9D-3A339099E7BB}" dt="2023-07-10T21:31:07.461" v="3033" actId="20577"/>
        <pc:sldMkLst>
          <pc:docMk/>
          <pc:sldMk cId="1767691394" sldId="278"/>
        </pc:sldMkLst>
        <pc:spChg chg="mod">
          <ac:chgData name="Esther Hyde" userId="85f2c0cc-68cb-4897-8b69-7561f97abf30" providerId="ADAL" clId="{E9584FAE-ED82-4075-9A9D-3A339099E7BB}" dt="2023-07-10T21:31:07.461" v="3033" actId="20577"/>
          <ac:spMkLst>
            <pc:docMk/>
            <pc:sldMk cId="1767691394" sldId="278"/>
            <ac:spMk id="2" creationId="{BB2BD2E4-530A-4032-A0B2-822031AC7385}"/>
          </ac:spMkLst>
        </pc:spChg>
        <pc:picChg chg="add mod">
          <ac:chgData name="Esther Hyde" userId="85f2c0cc-68cb-4897-8b69-7561f97abf30" providerId="ADAL" clId="{E9584FAE-ED82-4075-9A9D-3A339099E7BB}" dt="2023-07-10T21:30:58.416" v="3000" actId="1076"/>
          <ac:picMkLst>
            <pc:docMk/>
            <pc:sldMk cId="1767691394" sldId="278"/>
            <ac:picMk id="4" creationId="{5D21ADBD-B5F1-43B0-92F9-1E7B65ACF363}"/>
          </ac:picMkLst>
        </pc:picChg>
      </pc:sldChg>
      <pc:sldChg chg="addSp delSp modSp new mod">
        <pc:chgData name="Esther Hyde" userId="85f2c0cc-68cb-4897-8b69-7561f97abf30" providerId="ADAL" clId="{E9584FAE-ED82-4075-9A9D-3A339099E7BB}" dt="2023-07-11T10:22:56.860" v="3088" actId="1076"/>
        <pc:sldMkLst>
          <pc:docMk/>
          <pc:sldMk cId="257873950" sldId="279"/>
        </pc:sldMkLst>
        <pc:spChg chg="mod">
          <ac:chgData name="Esther Hyde" userId="85f2c0cc-68cb-4897-8b69-7561f97abf30" providerId="ADAL" clId="{E9584FAE-ED82-4075-9A9D-3A339099E7BB}" dt="2023-07-11T10:22:48.178" v="3086" actId="404"/>
          <ac:spMkLst>
            <pc:docMk/>
            <pc:sldMk cId="257873950" sldId="279"/>
            <ac:spMk id="2" creationId="{44D47ADB-C0CF-43DC-8361-DDA9F6A8A217}"/>
          </ac:spMkLst>
        </pc:spChg>
        <pc:spChg chg="del">
          <ac:chgData name="Esther Hyde" userId="85f2c0cc-68cb-4897-8b69-7561f97abf30" providerId="ADAL" clId="{E9584FAE-ED82-4075-9A9D-3A339099E7BB}" dt="2023-07-11T10:22:54.379" v="3087" actId="478"/>
          <ac:spMkLst>
            <pc:docMk/>
            <pc:sldMk cId="257873950" sldId="279"/>
            <ac:spMk id="3" creationId="{AD5545A4-81FE-47F9-870D-8C926937A3F2}"/>
          </ac:spMkLst>
        </pc:spChg>
        <pc:graphicFrameChg chg="add mod modGraphic">
          <ac:chgData name="Esther Hyde" userId="85f2c0cc-68cb-4897-8b69-7561f97abf30" providerId="ADAL" clId="{E9584FAE-ED82-4075-9A9D-3A339099E7BB}" dt="2023-07-11T10:22:56.860" v="3088" actId="1076"/>
          <ac:graphicFrameMkLst>
            <pc:docMk/>
            <pc:sldMk cId="257873950" sldId="279"/>
            <ac:graphicFrameMk id="4" creationId="{EB314137-3AA2-4806-8B02-30C3373E2527}"/>
          </ac:graphicFrameMkLst>
        </pc:graphicFrameChg>
      </pc:sldChg>
      <pc:sldChg chg="addSp delSp modSp add mod">
        <pc:chgData name="Esther Hyde" userId="85f2c0cc-68cb-4897-8b69-7561f97abf30" providerId="ADAL" clId="{E9584FAE-ED82-4075-9A9D-3A339099E7BB}" dt="2023-07-11T10:23:20.985" v="3120" actId="1076"/>
        <pc:sldMkLst>
          <pc:docMk/>
          <pc:sldMk cId="1679871175" sldId="280"/>
        </pc:sldMkLst>
        <pc:spChg chg="mod">
          <ac:chgData name="Esther Hyde" userId="85f2c0cc-68cb-4897-8b69-7561f97abf30" providerId="ADAL" clId="{E9584FAE-ED82-4075-9A9D-3A339099E7BB}" dt="2023-07-11T10:23:03.907" v="3113" actId="20577"/>
          <ac:spMkLst>
            <pc:docMk/>
            <pc:sldMk cId="1679871175" sldId="280"/>
            <ac:spMk id="2" creationId="{44D47ADB-C0CF-43DC-8361-DDA9F6A8A217}"/>
          </ac:spMkLst>
        </pc:spChg>
        <pc:graphicFrameChg chg="del">
          <ac:chgData name="Esther Hyde" userId="85f2c0cc-68cb-4897-8b69-7561f97abf30" providerId="ADAL" clId="{E9584FAE-ED82-4075-9A9D-3A339099E7BB}" dt="2023-07-11T10:23:11.795" v="3114" actId="478"/>
          <ac:graphicFrameMkLst>
            <pc:docMk/>
            <pc:sldMk cId="1679871175" sldId="280"/>
            <ac:graphicFrameMk id="4" creationId="{EB314137-3AA2-4806-8B02-30C3373E2527}"/>
          </ac:graphicFrameMkLst>
        </pc:graphicFrameChg>
        <pc:graphicFrameChg chg="add mod modGraphic">
          <ac:chgData name="Esther Hyde" userId="85f2c0cc-68cb-4897-8b69-7561f97abf30" providerId="ADAL" clId="{E9584FAE-ED82-4075-9A9D-3A339099E7BB}" dt="2023-07-11T10:23:20.985" v="3120" actId="1076"/>
          <ac:graphicFrameMkLst>
            <pc:docMk/>
            <pc:sldMk cId="1679871175" sldId="280"/>
            <ac:graphicFrameMk id="5" creationId="{5BE787A2-56D4-4768-821B-1425D4A39397}"/>
          </ac:graphicFrameMkLst>
        </pc:graphicFrameChg>
      </pc:sldChg>
      <pc:sldChg chg="addSp delSp modSp new mod">
        <pc:chgData name="Esther Hyde" userId="85f2c0cc-68cb-4897-8b69-7561f97abf30" providerId="ADAL" clId="{E9584FAE-ED82-4075-9A9D-3A339099E7BB}" dt="2023-07-11T10:23:50.396" v="3169" actId="1076"/>
        <pc:sldMkLst>
          <pc:docMk/>
          <pc:sldMk cId="4265014302" sldId="281"/>
        </pc:sldMkLst>
        <pc:spChg chg="mod">
          <ac:chgData name="Esther Hyde" userId="85f2c0cc-68cb-4897-8b69-7561f97abf30" providerId="ADAL" clId="{E9584FAE-ED82-4075-9A9D-3A339099E7BB}" dt="2023-07-11T10:23:29.931" v="3164" actId="20577"/>
          <ac:spMkLst>
            <pc:docMk/>
            <pc:sldMk cId="4265014302" sldId="281"/>
            <ac:spMk id="2" creationId="{AB8E2E09-8680-4B26-8C55-5FF51253599A}"/>
          </ac:spMkLst>
        </pc:spChg>
        <pc:spChg chg="del">
          <ac:chgData name="Esther Hyde" userId="85f2c0cc-68cb-4897-8b69-7561f97abf30" providerId="ADAL" clId="{E9584FAE-ED82-4075-9A9D-3A339099E7BB}" dt="2023-07-11T10:23:32.307" v="3165" actId="478"/>
          <ac:spMkLst>
            <pc:docMk/>
            <pc:sldMk cId="4265014302" sldId="281"/>
            <ac:spMk id="3" creationId="{F76A2506-2CD8-42F5-BF1A-46022E711332}"/>
          </ac:spMkLst>
        </pc:spChg>
        <pc:graphicFrameChg chg="add mod modGraphic">
          <ac:chgData name="Esther Hyde" userId="85f2c0cc-68cb-4897-8b69-7561f97abf30" providerId="ADAL" clId="{E9584FAE-ED82-4075-9A9D-3A339099E7BB}" dt="2023-07-11T10:23:50.396" v="3169" actId="1076"/>
          <ac:graphicFrameMkLst>
            <pc:docMk/>
            <pc:sldMk cId="4265014302" sldId="281"/>
            <ac:graphicFrameMk id="4" creationId="{ABA573F6-50FA-44FC-913E-E5E0260D8679}"/>
          </ac:graphicFrameMkLst>
        </pc:graphicFrameChg>
      </pc:sldChg>
      <pc:sldMasterChg chg="addSp delSp modSp mod addSldLayout delSldLayout modSldLayout">
        <pc:chgData name="Esther Hyde" userId="85f2c0cc-68cb-4897-8b69-7561f97abf30" providerId="ADAL" clId="{E9584FAE-ED82-4075-9A9D-3A339099E7BB}" dt="2023-07-10T21:31:38.449" v="3034" actId="2711"/>
        <pc:sldMasterMkLst>
          <pc:docMk/>
          <pc:sldMasterMk cId="4245303068" sldId="2147483648"/>
        </pc:sldMasterMkLst>
        <pc:spChg chg="mod">
          <ac:chgData name="Esther Hyde" userId="85f2c0cc-68cb-4897-8b69-7561f97abf30" providerId="ADAL" clId="{E9584FAE-ED82-4075-9A9D-3A339099E7BB}" dt="2023-07-10T21:31:38.449" v="3034" actId="2711"/>
          <ac:spMkLst>
            <pc:docMk/>
            <pc:sldMasterMk cId="4245303068" sldId="2147483648"/>
            <ac:spMk id="2" creationId="{B61CA62B-39B7-4C9B-A132-BF769AF8BBB3}"/>
          </ac:spMkLst>
        </pc:spChg>
        <pc:spChg chg="mod">
          <ac:chgData name="Esther Hyde" userId="85f2c0cc-68cb-4897-8b69-7561f97abf30" providerId="ADAL" clId="{E9584FAE-ED82-4075-9A9D-3A339099E7BB}" dt="2023-07-10T21:31:38.449" v="3034" actId="2711"/>
          <ac:spMkLst>
            <pc:docMk/>
            <pc:sldMasterMk cId="4245303068" sldId="2147483648"/>
            <ac:spMk id="3" creationId="{4293F002-0B53-4217-BFE4-74D095DE0B73}"/>
          </ac:spMkLst>
        </pc:spChg>
        <pc:spChg chg="mod">
          <ac:chgData name="Esther Hyde" userId="85f2c0cc-68cb-4897-8b69-7561f97abf30" providerId="ADAL" clId="{E9584FAE-ED82-4075-9A9D-3A339099E7BB}" dt="2023-07-10T21:31:38.449" v="3034" actId="2711"/>
          <ac:spMkLst>
            <pc:docMk/>
            <pc:sldMasterMk cId="4245303068" sldId="2147483648"/>
            <ac:spMk id="4" creationId="{AC1D3C59-D72B-4757-83CD-79D0D3D2E758}"/>
          </ac:spMkLst>
        </pc:spChg>
        <pc:spChg chg="mod">
          <ac:chgData name="Esther Hyde" userId="85f2c0cc-68cb-4897-8b69-7561f97abf30" providerId="ADAL" clId="{E9584FAE-ED82-4075-9A9D-3A339099E7BB}" dt="2023-07-10T21:31:38.449" v="3034" actId="2711"/>
          <ac:spMkLst>
            <pc:docMk/>
            <pc:sldMasterMk cId="4245303068" sldId="2147483648"/>
            <ac:spMk id="5" creationId="{4B733B9B-F593-41DB-9DC0-15ECE79A6CBA}"/>
          </ac:spMkLst>
        </pc:spChg>
        <pc:spChg chg="mod">
          <ac:chgData name="Esther Hyde" userId="85f2c0cc-68cb-4897-8b69-7561f97abf30" providerId="ADAL" clId="{E9584FAE-ED82-4075-9A9D-3A339099E7BB}" dt="2023-07-10T21:31:38.449" v="3034" actId="2711"/>
          <ac:spMkLst>
            <pc:docMk/>
            <pc:sldMasterMk cId="4245303068" sldId="2147483648"/>
            <ac:spMk id="6" creationId="{96553EF7-246B-4B20-98E0-CF55442080AF}"/>
          </ac:spMkLst>
        </pc:spChg>
        <pc:spChg chg="add del mod">
          <ac:chgData name="Esther Hyde" userId="85f2c0cc-68cb-4897-8b69-7561f97abf30" providerId="ADAL" clId="{E9584FAE-ED82-4075-9A9D-3A339099E7BB}" dt="2023-07-10T20:15:08.277" v="112" actId="478"/>
          <ac:spMkLst>
            <pc:docMk/>
            <pc:sldMasterMk cId="4245303068" sldId="2147483648"/>
            <ac:spMk id="9" creationId="{6264F82E-C912-4890-8628-C8381D2EAD1F}"/>
          </ac:spMkLst>
        </pc:spChg>
        <pc:picChg chg="add del ord">
          <ac:chgData name="Esther Hyde" userId="85f2c0cc-68cb-4897-8b69-7561f97abf30" providerId="ADAL" clId="{E9584FAE-ED82-4075-9A9D-3A339099E7BB}" dt="2023-07-10T20:15:10.356" v="113" actId="21"/>
          <ac:picMkLst>
            <pc:docMk/>
            <pc:sldMasterMk cId="4245303068" sldId="2147483648"/>
            <ac:picMk id="8" creationId="{81920E05-E970-4F01-82DE-5866E3D0B24B}"/>
          </ac:picMkLst>
        </pc:picChg>
        <pc:picChg chg="add mod ord">
          <ac:chgData name="Esther Hyde" userId="85f2c0cc-68cb-4897-8b69-7561f97abf30" providerId="ADAL" clId="{E9584FAE-ED82-4075-9A9D-3A339099E7BB}" dt="2023-07-10T21:31:38.449" v="3034" actId="2711"/>
          <ac:picMkLst>
            <pc:docMk/>
            <pc:sldMasterMk cId="4245303068" sldId="2147483648"/>
            <ac:picMk id="10" creationId="{E4817510-22E4-47BC-A39E-CB6A3CFEBD98}"/>
          </ac:picMkLst>
        </pc:picChg>
        <pc:picChg chg="add del mod">
          <ac:chgData name="Esther Hyde" userId="85f2c0cc-68cb-4897-8b69-7561f97abf30" providerId="ADAL" clId="{E9584FAE-ED82-4075-9A9D-3A339099E7BB}" dt="2023-07-10T21:20:05.823" v="2465" actId="478"/>
          <ac:picMkLst>
            <pc:docMk/>
            <pc:sldMasterMk cId="4245303068" sldId="2147483648"/>
            <ac:picMk id="11" creationId="{AC521EAA-189D-4DCD-BD2C-4AE1DCE139FE}"/>
          </ac:picMkLst>
        </pc:picChg>
        <pc:picChg chg="add del mod">
          <ac:chgData name="Esther Hyde" userId="85f2c0cc-68cb-4897-8b69-7561f97abf30" providerId="ADAL" clId="{E9584FAE-ED82-4075-9A9D-3A339099E7BB}" dt="2023-07-10T21:20:19.590" v="2468" actId="21"/>
          <ac:picMkLst>
            <pc:docMk/>
            <pc:sldMasterMk cId="4245303068" sldId="2147483648"/>
            <ac:picMk id="12" creationId="{EE0B8567-E890-4795-8D50-7928098A99A0}"/>
          </ac:picMkLst>
        </pc:picChg>
        <pc:sldLayoutChg chg="addSp delSp modSp mod">
          <pc:chgData name="Esther Hyde" userId="85f2c0cc-68cb-4897-8b69-7561f97abf30" providerId="ADAL" clId="{E9584FAE-ED82-4075-9A9D-3A339099E7BB}" dt="2023-07-10T20:34:48.258" v="704" actId="2711"/>
          <pc:sldLayoutMkLst>
            <pc:docMk/>
            <pc:sldMasterMk cId="4245303068" sldId="2147483648"/>
            <pc:sldLayoutMk cId="3878158989" sldId="2147483649"/>
          </pc:sldLayoutMkLst>
          <pc:spChg chg="mod">
            <ac:chgData name="Esther Hyde" userId="85f2c0cc-68cb-4897-8b69-7561f97abf30" providerId="ADAL" clId="{E9584FAE-ED82-4075-9A9D-3A339099E7BB}" dt="2023-07-10T20:34:48.258" v="704" actId="2711"/>
            <ac:spMkLst>
              <pc:docMk/>
              <pc:sldMasterMk cId="4245303068" sldId="2147483648"/>
              <pc:sldLayoutMk cId="3878158989" sldId="2147483649"/>
              <ac:spMk id="2" creationId="{FAA4D305-152E-4ABA-A8C8-AB02B7FC8ECC}"/>
            </ac:spMkLst>
          </pc:spChg>
          <pc:spChg chg="mod">
            <ac:chgData name="Esther Hyde" userId="85f2c0cc-68cb-4897-8b69-7561f97abf30" providerId="ADAL" clId="{E9584FAE-ED82-4075-9A9D-3A339099E7BB}" dt="2023-07-10T20:34:48.258" v="704" actId="2711"/>
            <ac:spMkLst>
              <pc:docMk/>
              <pc:sldMasterMk cId="4245303068" sldId="2147483648"/>
              <pc:sldLayoutMk cId="3878158989" sldId="2147483649"/>
              <ac:spMk id="3" creationId="{558F9132-C100-4107-A37D-DB84EB68D8A2}"/>
            </ac:spMkLst>
          </pc:spChg>
          <pc:spChg chg="mod">
            <ac:chgData name="Esther Hyde" userId="85f2c0cc-68cb-4897-8b69-7561f97abf30" providerId="ADAL" clId="{E9584FAE-ED82-4075-9A9D-3A339099E7BB}" dt="2023-07-10T20:34:48.258" v="704" actId="2711"/>
            <ac:spMkLst>
              <pc:docMk/>
              <pc:sldMasterMk cId="4245303068" sldId="2147483648"/>
              <pc:sldLayoutMk cId="3878158989" sldId="2147483649"/>
              <ac:spMk id="4" creationId="{F740FE5D-7005-4FA8-A2C8-DFF0249804C5}"/>
            </ac:spMkLst>
          </pc:spChg>
          <pc:spChg chg="mod">
            <ac:chgData name="Esther Hyde" userId="85f2c0cc-68cb-4897-8b69-7561f97abf30" providerId="ADAL" clId="{E9584FAE-ED82-4075-9A9D-3A339099E7BB}" dt="2023-07-10T20:34:48.258" v="704" actId="2711"/>
            <ac:spMkLst>
              <pc:docMk/>
              <pc:sldMasterMk cId="4245303068" sldId="2147483648"/>
              <pc:sldLayoutMk cId="3878158989" sldId="2147483649"/>
              <ac:spMk id="5" creationId="{A24FFC94-30A9-4E0A-8081-9039BFBB9D5D}"/>
            </ac:spMkLst>
          </pc:spChg>
          <pc:spChg chg="mod">
            <ac:chgData name="Esther Hyde" userId="85f2c0cc-68cb-4897-8b69-7561f97abf30" providerId="ADAL" clId="{E9584FAE-ED82-4075-9A9D-3A339099E7BB}" dt="2023-07-10T20:34:48.258" v="704" actId="2711"/>
            <ac:spMkLst>
              <pc:docMk/>
              <pc:sldMasterMk cId="4245303068" sldId="2147483648"/>
              <pc:sldLayoutMk cId="3878158989" sldId="2147483649"/>
              <ac:spMk id="6" creationId="{636675B4-B7A7-4620-9241-6D124A0FBCCC}"/>
            </ac:spMkLst>
          </pc:spChg>
          <pc:spChg chg="add del mod">
            <ac:chgData name="Esther Hyde" userId="85f2c0cc-68cb-4897-8b69-7561f97abf30" providerId="ADAL" clId="{E9584FAE-ED82-4075-9A9D-3A339099E7BB}" dt="2023-07-10T20:16:48.988" v="134" actId="21"/>
            <ac:spMkLst>
              <pc:docMk/>
              <pc:sldMasterMk cId="4245303068" sldId="2147483648"/>
              <pc:sldLayoutMk cId="3878158989" sldId="2147483649"/>
              <ac:spMk id="10" creationId="{6CFC9BEB-770D-4731-8A79-A705E31158A7}"/>
            </ac:spMkLst>
          </pc:spChg>
          <pc:picChg chg="add del mod ord">
            <ac:chgData name="Esther Hyde" userId="85f2c0cc-68cb-4897-8b69-7561f97abf30" providerId="ADAL" clId="{E9584FAE-ED82-4075-9A9D-3A339099E7BB}" dt="2023-07-10T20:33:57.455" v="685" actId="478"/>
            <ac:picMkLst>
              <pc:docMk/>
              <pc:sldMasterMk cId="4245303068" sldId="2147483648"/>
              <pc:sldLayoutMk cId="3878158989" sldId="2147483649"/>
              <ac:picMk id="7" creationId="{7C2A0588-5D71-4A45-8A86-6FE90CE0E675}"/>
            </ac:picMkLst>
          </pc:picChg>
          <pc:picChg chg="add del mod modCrop">
            <ac:chgData name="Esther Hyde" userId="85f2c0cc-68cb-4897-8b69-7561f97abf30" providerId="ADAL" clId="{E9584FAE-ED82-4075-9A9D-3A339099E7BB}" dt="2023-07-10T20:33:59.119" v="686" actId="478"/>
            <ac:picMkLst>
              <pc:docMk/>
              <pc:sldMasterMk cId="4245303068" sldId="2147483648"/>
              <pc:sldLayoutMk cId="3878158989" sldId="2147483649"/>
              <ac:picMk id="9" creationId="{33B6421B-4162-45AC-AB42-7975672B0FC6}"/>
            </ac:picMkLst>
          </pc:picChg>
        </pc:sldLayoutChg>
        <pc:sldLayoutChg chg="addSp modSp mod">
          <pc:chgData name="Esther Hyde" userId="85f2c0cc-68cb-4897-8b69-7561f97abf30" providerId="ADAL" clId="{E9584FAE-ED82-4075-9A9D-3A339099E7BB}" dt="2023-07-10T20:34:39.169" v="703" actId="2711"/>
          <pc:sldLayoutMkLst>
            <pc:docMk/>
            <pc:sldMasterMk cId="4245303068" sldId="2147483648"/>
            <pc:sldLayoutMk cId="3456817819" sldId="2147483650"/>
          </pc:sldLayoutMkLst>
          <pc:spChg chg="mod">
            <ac:chgData name="Esther Hyde" userId="85f2c0cc-68cb-4897-8b69-7561f97abf30" providerId="ADAL" clId="{E9584FAE-ED82-4075-9A9D-3A339099E7BB}" dt="2023-07-10T20:34:39.169" v="703" actId="2711"/>
            <ac:spMkLst>
              <pc:docMk/>
              <pc:sldMasterMk cId="4245303068" sldId="2147483648"/>
              <pc:sldLayoutMk cId="3456817819" sldId="2147483650"/>
              <ac:spMk id="2" creationId="{B1E9F925-3EBF-4917-B9BC-BD0F7F622FDF}"/>
            </ac:spMkLst>
          </pc:spChg>
          <pc:picChg chg="add mod ord">
            <ac:chgData name="Esther Hyde" userId="85f2c0cc-68cb-4897-8b69-7561f97abf30" providerId="ADAL" clId="{E9584FAE-ED82-4075-9A9D-3A339099E7BB}" dt="2023-07-10T20:34:34.006" v="701" actId="167"/>
            <ac:picMkLst>
              <pc:docMk/>
              <pc:sldMasterMk cId="4245303068" sldId="2147483648"/>
              <pc:sldLayoutMk cId="3456817819" sldId="2147483650"/>
              <ac:picMk id="7" creationId="{8054B954-BBEE-4444-B919-98B597F5AD03}"/>
            </ac:picMkLst>
          </pc:picChg>
          <pc:picChg chg="add mod">
            <ac:chgData name="Esther Hyde" userId="85f2c0cc-68cb-4897-8b69-7561f97abf30" providerId="ADAL" clId="{E9584FAE-ED82-4075-9A9D-3A339099E7BB}" dt="2023-07-10T20:34:00.919" v="687"/>
            <ac:picMkLst>
              <pc:docMk/>
              <pc:sldMasterMk cId="4245303068" sldId="2147483648"/>
              <pc:sldLayoutMk cId="3456817819" sldId="2147483650"/>
              <ac:picMk id="8" creationId="{B1625E73-0FA8-40F8-B48C-9B541ED8990E}"/>
            </ac:picMkLst>
          </pc:picChg>
          <pc:picChg chg="add mod">
            <ac:chgData name="Esther Hyde" userId="85f2c0cc-68cb-4897-8b69-7561f97abf30" providerId="ADAL" clId="{E9584FAE-ED82-4075-9A9D-3A339099E7BB}" dt="2023-07-10T20:34:00.919" v="687"/>
            <ac:picMkLst>
              <pc:docMk/>
              <pc:sldMasterMk cId="4245303068" sldId="2147483648"/>
              <pc:sldLayoutMk cId="3456817819" sldId="2147483650"/>
              <ac:picMk id="9" creationId="{E9674389-543A-4009-9641-8E98E83BC7C8}"/>
            </ac:picMkLst>
          </pc:picChg>
        </pc:sldLayoutChg>
        <pc:sldLayoutChg chg="addSp modSp mod">
          <pc:chgData name="Esther Hyde" userId="85f2c0cc-68cb-4897-8b69-7561f97abf30" providerId="ADAL" clId="{E9584FAE-ED82-4075-9A9D-3A339099E7BB}" dt="2023-07-10T21:20:34.161" v="2473" actId="14100"/>
          <pc:sldLayoutMkLst>
            <pc:docMk/>
            <pc:sldMasterMk cId="4245303068" sldId="2147483648"/>
            <pc:sldLayoutMk cId="2935953128" sldId="2147483652"/>
          </pc:sldLayoutMkLst>
          <pc:spChg chg="mod">
            <ac:chgData name="Esther Hyde" userId="85f2c0cc-68cb-4897-8b69-7561f97abf30" providerId="ADAL" clId="{E9584FAE-ED82-4075-9A9D-3A339099E7BB}" dt="2023-07-10T21:20:32.230" v="2472" actId="14100"/>
            <ac:spMkLst>
              <pc:docMk/>
              <pc:sldMasterMk cId="4245303068" sldId="2147483648"/>
              <pc:sldLayoutMk cId="2935953128" sldId="2147483652"/>
              <ac:spMk id="3" creationId="{5F2A9A59-D7B7-4C80-92CF-33ECC261EAE5}"/>
            </ac:spMkLst>
          </pc:spChg>
          <pc:spChg chg="mod">
            <ac:chgData name="Esther Hyde" userId="85f2c0cc-68cb-4897-8b69-7561f97abf30" providerId="ADAL" clId="{E9584FAE-ED82-4075-9A9D-3A339099E7BB}" dt="2023-07-10T21:20:34.161" v="2473" actId="14100"/>
            <ac:spMkLst>
              <pc:docMk/>
              <pc:sldMasterMk cId="4245303068" sldId="2147483648"/>
              <pc:sldLayoutMk cId="2935953128" sldId="2147483652"/>
              <ac:spMk id="4" creationId="{D311DC68-B347-4CF4-9F41-B6AF471B3CBA}"/>
            </ac:spMkLst>
          </pc:spChg>
          <pc:picChg chg="add mod">
            <ac:chgData name="Esther Hyde" userId="85f2c0cc-68cb-4897-8b69-7561f97abf30" providerId="ADAL" clId="{E9584FAE-ED82-4075-9A9D-3A339099E7BB}" dt="2023-07-10T21:20:29.951" v="2471" actId="1076"/>
            <ac:picMkLst>
              <pc:docMk/>
              <pc:sldMasterMk cId="4245303068" sldId="2147483648"/>
              <pc:sldLayoutMk cId="2935953128" sldId="2147483652"/>
              <ac:picMk id="8" creationId="{FEBC81F8-EBAA-4E54-BFCE-4EAEF3D836FE}"/>
            </ac:picMkLst>
          </pc:picChg>
        </pc:sldLayoutChg>
        <pc:sldLayoutChg chg="addSp modSp">
          <pc:chgData name="Esther Hyde" userId="85f2c0cc-68cb-4897-8b69-7561f97abf30" providerId="ADAL" clId="{E9584FAE-ED82-4075-9A9D-3A339099E7BB}" dt="2023-07-10T21:20:37.753" v="2474"/>
          <pc:sldLayoutMkLst>
            <pc:docMk/>
            <pc:sldMasterMk cId="4245303068" sldId="2147483648"/>
            <pc:sldLayoutMk cId="13913429" sldId="2147483653"/>
          </pc:sldLayoutMkLst>
          <pc:picChg chg="add mod">
            <ac:chgData name="Esther Hyde" userId="85f2c0cc-68cb-4897-8b69-7561f97abf30" providerId="ADAL" clId="{E9584FAE-ED82-4075-9A9D-3A339099E7BB}" dt="2023-07-10T21:20:37.753" v="2474"/>
            <ac:picMkLst>
              <pc:docMk/>
              <pc:sldMasterMk cId="4245303068" sldId="2147483648"/>
              <pc:sldLayoutMk cId="13913429" sldId="2147483653"/>
              <ac:picMk id="10" creationId="{33A20C6B-2014-47AC-BFA2-EDEEAB2C6DAC}"/>
            </ac:picMkLst>
          </pc:picChg>
        </pc:sldLayoutChg>
        <pc:sldLayoutChg chg="addSp delSp modSp mod">
          <pc:chgData name="Esther Hyde" userId="85f2c0cc-68cb-4897-8b69-7561f97abf30" providerId="ADAL" clId="{E9584FAE-ED82-4075-9A9D-3A339099E7BB}" dt="2023-07-10T21:20:57.866" v="2478" actId="113"/>
          <pc:sldLayoutMkLst>
            <pc:docMk/>
            <pc:sldMasterMk cId="4245303068" sldId="2147483648"/>
            <pc:sldLayoutMk cId="1322940681" sldId="2147483656"/>
          </pc:sldLayoutMkLst>
          <pc:spChg chg="mod">
            <ac:chgData name="Esther Hyde" userId="85f2c0cc-68cb-4897-8b69-7561f97abf30" providerId="ADAL" clId="{E9584FAE-ED82-4075-9A9D-3A339099E7BB}" dt="2023-07-10T21:20:57.866" v="2478" actId="113"/>
            <ac:spMkLst>
              <pc:docMk/>
              <pc:sldMasterMk cId="4245303068" sldId="2147483648"/>
              <pc:sldLayoutMk cId="1322940681" sldId="2147483656"/>
              <ac:spMk id="2" creationId="{5EED2CE3-4695-44DC-A194-0DA371E45887}"/>
            </ac:spMkLst>
          </pc:spChg>
          <pc:spChg chg="mod">
            <ac:chgData name="Esther Hyde" userId="85f2c0cc-68cb-4897-8b69-7561f97abf30" providerId="ADAL" clId="{E9584FAE-ED82-4075-9A9D-3A339099E7BB}" dt="2023-07-10T21:20:56.727" v="2477" actId="2711"/>
            <ac:spMkLst>
              <pc:docMk/>
              <pc:sldMasterMk cId="4245303068" sldId="2147483648"/>
              <pc:sldLayoutMk cId="1322940681" sldId="2147483656"/>
              <ac:spMk id="3" creationId="{2C00F12A-5EDA-44FD-970D-73F36D493B07}"/>
            </ac:spMkLst>
          </pc:spChg>
          <pc:spChg chg="mod">
            <ac:chgData name="Esther Hyde" userId="85f2c0cc-68cb-4897-8b69-7561f97abf30" providerId="ADAL" clId="{E9584FAE-ED82-4075-9A9D-3A339099E7BB}" dt="2023-07-10T21:20:56.727" v="2477" actId="2711"/>
            <ac:spMkLst>
              <pc:docMk/>
              <pc:sldMasterMk cId="4245303068" sldId="2147483648"/>
              <pc:sldLayoutMk cId="1322940681" sldId="2147483656"/>
              <ac:spMk id="4" creationId="{FDC80602-B314-4CE4-B7F4-E578DFE56A6F}"/>
            </ac:spMkLst>
          </pc:spChg>
          <pc:spChg chg="mod">
            <ac:chgData name="Esther Hyde" userId="85f2c0cc-68cb-4897-8b69-7561f97abf30" providerId="ADAL" clId="{E9584FAE-ED82-4075-9A9D-3A339099E7BB}" dt="2023-07-10T21:20:56.727" v="2477" actId="2711"/>
            <ac:spMkLst>
              <pc:docMk/>
              <pc:sldMasterMk cId="4245303068" sldId="2147483648"/>
              <pc:sldLayoutMk cId="1322940681" sldId="2147483656"/>
              <ac:spMk id="5" creationId="{16334120-5BB0-4C06-A71D-17B990921125}"/>
            </ac:spMkLst>
          </pc:spChg>
          <pc:spChg chg="mod">
            <ac:chgData name="Esther Hyde" userId="85f2c0cc-68cb-4897-8b69-7561f97abf30" providerId="ADAL" clId="{E9584FAE-ED82-4075-9A9D-3A339099E7BB}" dt="2023-07-10T21:20:56.727" v="2477" actId="2711"/>
            <ac:spMkLst>
              <pc:docMk/>
              <pc:sldMasterMk cId="4245303068" sldId="2147483648"/>
              <pc:sldLayoutMk cId="1322940681" sldId="2147483656"/>
              <ac:spMk id="6" creationId="{316934DA-A421-469B-8B61-376D3E2E4BE4}"/>
            </ac:spMkLst>
          </pc:spChg>
          <pc:spChg chg="mod">
            <ac:chgData name="Esther Hyde" userId="85f2c0cc-68cb-4897-8b69-7561f97abf30" providerId="ADAL" clId="{E9584FAE-ED82-4075-9A9D-3A339099E7BB}" dt="2023-07-10T21:20:56.727" v="2477" actId="2711"/>
            <ac:spMkLst>
              <pc:docMk/>
              <pc:sldMasterMk cId="4245303068" sldId="2147483648"/>
              <pc:sldLayoutMk cId="1322940681" sldId="2147483656"/>
              <ac:spMk id="7" creationId="{A6BAA6B8-6F73-4E59-A279-6CAF1D06E23C}"/>
            </ac:spMkLst>
          </pc:spChg>
          <pc:picChg chg="add del mod">
            <ac:chgData name="Esther Hyde" userId="85f2c0cc-68cb-4897-8b69-7561f97abf30" providerId="ADAL" clId="{E9584FAE-ED82-4075-9A9D-3A339099E7BB}" dt="2023-07-10T21:19:59.795" v="2464"/>
            <ac:picMkLst>
              <pc:docMk/>
              <pc:sldMasterMk cId="4245303068" sldId="2147483648"/>
              <pc:sldLayoutMk cId="1322940681" sldId="2147483656"/>
              <ac:picMk id="8" creationId="{46D20CB4-C882-478B-8DD7-B420ED3045C9}"/>
            </ac:picMkLst>
          </pc:picChg>
          <pc:picChg chg="add mod">
            <ac:chgData name="Esther Hyde" userId="85f2c0cc-68cb-4897-8b69-7561f97abf30" providerId="ADAL" clId="{E9584FAE-ED82-4075-9A9D-3A339099E7BB}" dt="2023-07-10T21:20:56.727" v="2477" actId="2711"/>
            <ac:picMkLst>
              <pc:docMk/>
              <pc:sldMasterMk cId="4245303068" sldId="2147483648"/>
              <pc:sldLayoutMk cId="1322940681" sldId="2147483656"/>
              <ac:picMk id="9" creationId="{7629734C-3B57-4E4F-A41E-7D12D6E06A78}"/>
            </ac:picMkLst>
          </pc:picChg>
        </pc:sldLayoutChg>
        <pc:sldLayoutChg chg="add del">
          <pc:chgData name="Esther Hyde" userId="85f2c0cc-68cb-4897-8b69-7561f97abf30" providerId="ADAL" clId="{E9584FAE-ED82-4075-9A9D-3A339099E7BB}" dt="2023-07-10T20:35:38.733" v="711" actId="2696"/>
          <pc:sldLayoutMkLst>
            <pc:docMk/>
            <pc:sldMasterMk cId="4245303068" sldId="2147483648"/>
            <pc:sldLayoutMk cId="1787608915" sldId="2147483659"/>
          </pc:sldLayoutMkLst>
        </pc:sldLayoutChg>
      </pc:sldMasterChg>
      <pc:sldMasterChg chg="addSp delSp modSp del mod delSldLayout modSldLayout">
        <pc:chgData name="Esther Hyde" userId="85f2c0cc-68cb-4897-8b69-7561f97abf30" providerId="ADAL" clId="{E9584FAE-ED82-4075-9A9D-3A339099E7BB}" dt="2023-07-10T20:34:11.931" v="699" actId="2696"/>
        <pc:sldMasterMkLst>
          <pc:docMk/>
          <pc:sldMasterMk cId="1852492941" sldId="2147483660"/>
        </pc:sldMasterMkLst>
        <pc:spChg chg="mod">
          <ac:chgData name="Esther Hyde" userId="85f2c0cc-68cb-4897-8b69-7561f97abf30" providerId="ADAL" clId="{E9584FAE-ED82-4075-9A9D-3A339099E7BB}" dt="2023-07-10T20:18:07.617" v="149" actId="207"/>
          <ac:spMkLst>
            <pc:docMk/>
            <pc:sldMasterMk cId="1852492941" sldId="2147483660"/>
            <ac:spMk id="2" creationId="{B61CA62B-39B7-4C9B-A132-BF769AF8BBB3}"/>
          </ac:spMkLst>
        </pc:spChg>
        <pc:spChg chg="add mod">
          <ac:chgData name="Esther Hyde" userId="85f2c0cc-68cb-4897-8b69-7561f97abf30" providerId="ADAL" clId="{E9584FAE-ED82-4075-9A9D-3A339099E7BB}" dt="2023-07-10T20:17:34.012" v="142" actId="14100"/>
          <ac:spMkLst>
            <pc:docMk/>
            <pc:sldMasterMk cId="1852492941" sldId="2147483660"/>
            <ac:spMk id="7" creationId="{72CC09A6-D5AF-4C1B-96D6-CBF9FD58551E}"/>
          </ac:spMkLst>
        </pc:spChg>
        <pc:spChg chg="add del mod">
          <ac:chgData name="Esther Hyde" userId="85f2c0cc-68cb-4897-8b69-7561f97abf30" providerId="ADAL" clId="{E9584FAE-ED82-4075-9A9D-3A339099E7BB}" dt="2023-07-10T20:17:42.052" v="145" actId="478"/>
          <ac:spMkLst>
            <pc:docMk/>
            <pc:sldMasterMk cId="1852492941" sldId="2147483660"/>
            <ac:spMk id="8" creationId="{E360A9E5-CFA7-47C1-B92F-4B43F8EDB1EE}"/>
          </ac:spMkLst>
        </pc:spChg>
        <pc:sldLayoutChg chg="addSp delSp modSp del mod">
          <pc:chgData name="Esther Hyde" userId="85f2c0cc-68cb-4897-8b69-7561f97abf30" providerId="ADAL" clId="{E9584FAE-ED82-4075-9A9D-3A339099E7BB}" dt="2023-07-10T20:34:11.915" v="688" actId="2696"/>
          <pc:sldLayoutMkLst>
            <pc:docMk/>
            <pc:sldMasterMk cId="1852492941" sldId="2147483660"/>
            <pc:sldLayoutMk cId="1816765678" sldId="2147483661"/>
          </pc:sldLayoutMkLst>
          <pc:spChg chg="mod">
            <ac:chgData name="Esther Hyde" userId="85f2c0cc-68cb-4897-8b69-7561f97abf30" providerId="ADAL" clId="{E9584FAE-ED82-4075-9A9D-3A339099E7BB}" dt="2023-07-10T20:18:18.644" v="150" actId="14100"/>
            <ac:spMkLst>
              <pc:docMk/>
              <pc:sldMasterMk cId="1852492941" sldId="2147483660"/>
              <pc:sldLayoutMk cId="1816765678" sldId="2147483661"/>
              <ac:spMk id="2" creationId="{FAA4D305-152E-4ABA-A8C8-AB02B7FC8ECC}"/>
            </ac:spMkLst>
          </pc:spChg>
          <pc:cxnChg chg="add del mod">
            <ac:chgData name="Esther Hyde" userId="85f2c0cc-68cb-4897-8b69-7561f97abf30" providerId="ADAL" clId="{E9584FAE-ED82-4075-9A9D-3A339099E7BB}" dt="2023-07-10T20:18:02.026" v="148" actId="478"/>
            <ac:cxnSpMkLst>
              <pc:docMk/>
              <pc:sldMasterMk cId="1852492941" sldId="2147483660"/>
              <pc:sldLayoutMk cId="1816765678" sldId="2147483661"/>
              <ac:cxnSpMk id="10" creationId="{F49E5555-8E99-4B96-A014-D9D266CE7B07}"/>
            </ac:cxnSpMkLst>
          </pc:cxnChg>
        </pc:sldLayoutChg>
        <pc:sldLayoutChg chg="del">
          <pc:chgData name="Esther Hyde" userId="85f2c0cc-68cb-4897-8b69-7561f97abf30" providerId="ADAL" clId="{E9584FAE-ED82-4075-9A9D-3A339099E7BB}" dt="2023-07-10T20:34:11.915" v="689" actId="2696"/>
          <pc:sldLayoutMkLst>
            <pc:docMk/>
            <pc:sldMasterMk cId="1852492941" sldId="2147483660"/>
            <pc:sldLayoutMk cId="1864066783" sldId="2147483662"/>
          </pc:sldLayoutMkLst>
        </pc:sldLayoutChg>
        <pc:sldLayoutChg chg="del">
          <pc:chgData name="Esther Hyde" userId="85f2c0cc-68cb-4897-8b69-7561f97abf30" providerId="ADAL" clId="{E9584FAE-ED82-4075-9A9D-3A339099E7BB}" dt="2023-07-10T20:34:11.915" v="690" actId="2696"/>
          <pc:sldLayoutMkLst>
            <pc:docMk/>
            <pc:sldMasterMk cId="1852492941" sldId="2147483660"/>
            <pc:sldLayoutMk cId="4072576514" sldId="2147483663"/>
          </pc:sldLayoutMkLst>
        </pc:sldLayoutChg>
        <pc:sldLayoutChg chg="del">
          <pc:chgData name="Esther Hyde" userId="85f2c0cc-68cb-4897-8b69-7561f97abf30" providerId="ADAL" clId="{E9584FAE-ED82-4075-9A9D-3A339099E7BB}" dt="2023-07-10T20:34:11.915" v="691" actId="2696"/>
          <pc:sldLayoutMkLst>
            <pc:docMk/>
            <pc:sldMasterMk cId="1852492941" sldId="2147483660"/>
            <pc:sldLayoutMk cId="405958257" sldId="2147483664"/>
          </pc:sldLayoutMkLst>
        </pc:sldLayoutChg>
        <pc:sldLayoutChg chg="del">
          <pc:chgData name="Esther Hyde" userId="85f2c0cc-68cb-4897-8b69-7561f97abf30" providerId="ADAL" clId="{E9584FAE-ED82-4075-9A9D-3A339099E7BB}" dt="2023-07-10T20:34:11.915" v="692" actId="2696"/>
          <pc:sldLayoutMkLst>
            <pc:docMk/>
            <pc:sldMasterMk cId="1852492941" sldId="2147483660"/>
            <pc:sldLayoutMk cId="694706279" sldId="2147483665"/>
          </pc:sldLayoutMkLst>
        </pc:sldLayoutChg>
        <pc:sldLayoutChg chg="del">
          <pc:chgData name="Esther Hyde" userId="85f2c0cc-68cb-4897-8b69-7561f97abf30" providerId="ADAL" clId="{E9584FAE-ED82-4075-9A9D-3A339099E7BB}" dt="2023-07-10T20:34:11.915" v="693" actId="2696"/>
          <pc:sldLayoutMkLst>
            <pc:docMk/>
            <pc:sldMasterMk cId="1852492941" sldId="2147483660"/>
            <pc:sldLayoutMk cId="2759291421" sldId="2147483666"/>
          </pc:sldLayoutMkLst>
        </pc:sldLayoutChg>
        <pc:sldLayoutChg chg="del">
          <pc:chgData name="Esther Hyde" userId="85f2c0cc-68cb-4897-8b69-7561f97abf30" providerId="ADAL" clId="{E9584FAE-ED82-4075-9A9D-3A339099E7BB}" dt="2023-07-10T20:34:11.915" v="694" actId="2696"/>
          <pc:sldLayoutMkLst>
            <pc:docMk/>
            <pc:sldMasterMk cId="1852492941" sldId="2147483660"/>
            <pc:sldLayoutMk cId="3376673840" sldId="2147483667"/>
          </pc:sldLayoutMkLst>
        </pc:sldLayoutChg>
        <pc:sldLayoutChg chg="del">
          <pc:chgData name="Esther Hyde" userId="85f2c0cc-68cb-4897-8b69-7561f97abf30" providerId="ADAL" clId="{E9584FAE-ED82-4075-9A9D-3A339099E7BB}" dt="2023-07-10T20:34:11.931" v="695" actId="2696"/>
          <pc:sldLayoutMkLst>
            <pc:docMk/>
            <pc:sldMasterMk cId="1852492941" sldId="2147483660"/>
            <pc:sldLayoutMk cId="298457309" sldId="2147483668"/>
          </pc:sldLayoutMkLst>
        </pc:sldLayoutChg>
        <pc:sldLayoutChg chg="del">
          <pc:chgData name="Esther Hyde" userId="85f2c0cc-68cb-4897-8b69-7561f97abf30" providerId="ADAL" clId="{E9584FAE-ED82-4075-9A9D-3A339099E7BB}" dt="2023-07-10T20:34:11.931" v="696" actId="2696"/>
          <pc:sldLayoutMkLst>
            <pc:docMk/>
            <pc:sldMasterMk cId="1852492941" sldId="2147483660"/>
            <pc:sldLayoutMk cId="2379545858" sldId="2147483669"/>
          </pc:sldLayoutMkLst>
        </pc:sldLayoutChg>
        <pc:sldLayoutChg chg="del">
          <pc:chgData name="Esther Hyde" userId="85f2c0cc-68cb-4897-8b69-7561f97abf30" providerId="ADAL" clId="{E9584FAE-ED82-4075-9A9D-3A339099E7BB}" dt="2023-07-10T20:34:11.931" v="697" actId="2696"/>
          <pc:sldLayoutMkLst>
            <pc:docMk/>
            <pc:sldMasterMk cId="1852492941" sldId="2147483660"/>
            <pc:sldLayoutMk cId="3295411088" sldId="2147483670"/>
          </pc:sldLayoutMkLst>
        </pc:sldLayoutChg>
        <pc:sldLayoutChg chg="del">
          <pc:chgData name="Esther Hyde" userId="85f2c0cc-68cb-4897-8b69-7561f97abf30" providerId="ADAL" clId="{E9584FAE-ED82-4075-9A9D-3A339099E7BB}" dt="2023-07-10T20:34:11.931" v="698" actId="2696"/>
          <pc:sldLayoutMkLst>
            <pc:docMk/>
            <pc:sldMasterMk cId="1852492941" sldId="2147483660"/>
            <pc:sldLayoutMk cId="71188215" sldId="2147483671"/>
          </pc:sldLayoutMkLst>
        </pc:sldLayoutChg>
      </pc:sldMasterChg>
    </pc:docChg>
  </pc:docChgLst>
  <pc:docChgLst>
    <pc:chgData name="Esther Hyde" userId="85f2c0cc-68cb-4897-8b69-7561f97abf30" providerId="ADAL" clId="{8861EEDB-5FC4-4CA3-B789-2E7445B302BE}"/>
    <pc:docChg chg="addSld delSld">
      <pc:chgData name="Esther Hyde" userId="85f2c0cc-68cb-4897-8b69-7561f97abf30" providerId="ADAL" clId="{8861EEDB-5FC4-4CA3-B789-2E7445B302BE}" dt="2024-05-15T14:16:03.493" v="1" actId="47"/>
      <pc:docMkLst>
        <pc:docMk/>
      </pc:docMkLst>
      <pc:sldChg chg="new del">
        <pc:chgData name="Esther Hyde" userId="85f2c0cc-68cb-4897-8b69-7561f97abf30" providerId="ADAL" clId="{8861EEDB-5FC4-4CA3-B789-2E7445B302BE}" dt="2024-05-15T14:16:03.493" v="1" actId="47"/>
        <pc:sldMkLst>
          <pc:docMk/>
          <pc:sldMk cId="3586414467" sldId="28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4D305-152E-4ABA-A8C8-AB02B7FC8ECC}"/>
              </a:ext>
            </a:extLst>
          </p:cNvPr>
          <p:cNvSpPr>
            <a:spLocks noGrp="1"/>
          </p:cNvSpPr>
          <p:nvPr>
            <p:ph type="ctrTitle"/>
          </p:nvPr>
        </p:nvSpPr>
        <p:spPr>
          <a:xfrm>
            <a:off x="1524000" y="1122363"/>
            <a:ext cx="9144000" cy="2387600"/>
          </a:xfrm>
        </p:spPr>
        <p:txBody>
          <a:bodyPr anchor="b"/>
          <a:lstStyle>
            <a:lvl1pPr algn="ctr">
              <a:defRPr sz="6000">
                <a:latin typeface="+mn-lt"/>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558F9132-C100-4107-A37D-DB84EB68D8A2}"/>
              </a:ext>
            </a:extLst>
          </p:cNvPr>
          <p:cNvSpPr>
            <a:spLocks noGrp="1"/>
          </p:cNvSpPr>
          <p:nvPr>
            <p:ph type="subTitle" idx="1"/>
          </p:nvPr>
        </p:nvSpPr>
        <p:spPr>
          <a:xfrm>
            <a:off x="1524000" y="3602038"/>
            <a:ext cx="9144000" cy="1655762"/>
          </a:xfrm>
        </p:spPr>
        <p:txBody>
          <a:bodyPr/>
          <a:lstStyle>
            <a:lvl1pPr marL="0" indent="0" algn="ctr">
              <a:buNone/>
              <a:defRPr sz="24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740FE5D-7005-4FA8-A2C8-DFF0249804C5}"/>
              </a:ext>
            </a:extLst>
          </p:cNvPr>
          <p:cNvSpPr>
            <a:spLocks noGrp="1"/>
          </p:cNvSpPr>
          <p:nvPr>
            <p:ph type="dt" sz="half" idx="10"/>
          </p:nvPr>
        </p:nvSpPr>
        <p:spPr/>
        <p:txBody>
          <a:bodyPr/>
          <a:lstStyle>
            <a:lvl1pPr>
              <a:defRPr>
                <a:latin typeface="+mn-lt"/>
              </a:defRPr>
            </a:lvl1pPr>
          </a:lstStyle>
          <a:p>
            <a:fld id="{3925FB84-6997-4E06-BA8F-44EC5C1D9689}" type="datetimeFigureOut">
              <a:rPr lang="en-GB" smtClean="0"/>
              <a:pPr/>
              <a:t>15/05/2024</a:t>
            </a:fld>
            <a:endParaRPr lang="en-GB"/>
          </a:p>
        </p:txBody>
      </p:sp>
      <p:sp>
        <p:nvSpPr>
          <p:cNvPr id="5" name="Footer Placeholder 4">
            <a:extLst>
              <a:ext uri="{FF2B5EF4-FFF2-40B4-BE49-F238E27FC236}">
                <a16:creationId xmlns:a16="http://schemas.microsoft.com/office/drawing/2014/main" id="{A24FFC94-30A9-4E0A-8081-9039BFBB9D5D}"/>
              </a:ext>
            </a:extLst>
          </p:cNvPr>
          <p:cNvSpPr>
            <a:spLocks noGrp="1"/>
          </p:cNvSpPr>
          <p:nvPr>
            <p:ph type="ftr" sz="quarter" idx="11"/>
          </p:nvPr>
        </p:nvSpPr>
        <p:spPr/>
        <p:txBody>
          <a:bodyPr/>
          <a:lstStyle>
            <a:lvl1pPr>
              <a:defRPr>
                <a:latin typeface="+mn-lt"/>
              </a:defRPr>
            </a:lvl1pPr>
          </a:lstStyle>
          <a:p>
            <a:endParaRPr lang="en-GB"/>
          </a:p>
        </p:txBody>
      </p:sp>
      <p:sp>
        <p:nvSpPr>
          <p:cNvPr id="6" name="Slide Number Placeholder 5">
            <a:extLst>
              <a:ext uri="{FF2B5EF4-FFF2-40B4-BE49-F238E27FC236}">
                <a16:creationId xmlns:a16="http://schemas.microsoft.com/office/drawing/2014/main" id="{636675B4-B7A7-4620-9241-6D124A0FBCCC}"/>
              </a:ext>
            </a:extLst>
          </p:cNvPr>
          <p:cNvSpPr>
            <a:spLocks noGrp="1"/>
          </p:cNvSpPr>
          <p:nvPr>
            <p:ph type="sldNum" sz="quarter" idx="12"/>
          </p:nvPr>
        </p:nvSpPr>
        <p:spPr/>
        <p:txBody>
          <a:bodyPr/>
          <a:lstStyle>
            <a:lvl1pPr>
              <a:defRPr>
                <a:latin typeface="+mn-lt"/>
              </a:defRPr>
            </a:lvl1pPr>
          </a:lstStyle>
          <a:p>
            <a:fld id="{AAEB7DF9-A8EF-4AF8-B25A-E78C2BA46BD9}" type="slidenum">
              <a:rPr lang="en-GB" smtClean="0"/>
              <a:pPr/>
              <a:t>‹#›</a:t>
            </a:fld>
            <a:endParaRPr lang="en-GB"/>
          </a:p>
        </p:txBody>
      </p:sp>
    </p:spTree>
    <p:extLst>
      <p:ext uri="{BB962C8B-B14F-4D97-AF65-F5344CB8AC3E}">
        <p14:creationId xmlns:p14="http://schemas.microsoft.com/office/powerpoint/2010/main" val="3878158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EC00D-DD0C-4250-B3A6-2541FAB8408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0FADEA1-AF77-490A-8F89-16C9EDFB758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2C3812-1AAA-49C1-B586-B885BE6560C0}"/>
              </a:ext>
            </a:extLst>
          </p:cNvPr>
          <p:cNvSpPr>
            <a:spLocks noGrp="1"/>
          </p:cNvSpPr>
          <p:nvPr>
            <p:ph type="dt" sz="half" idx="10"/>
          </p:nvPr>
        </p:nvSpPr>
        <p:spPr/>
        <p:txBody>
          <a:bodyPr/>
          <a:lstStyle/>
          <a:p>
            <a:fld id="{3925FB84-6997-4E06-BA8F-44EC5C1D9689}" type="datetimeFigureOut">
              <a:rPr lang="en-GB" smtClean="0"/>
              <a:t>15/05/2024</a:t>
            </a:fld>
            <a:endParaRPr lang="en-GB"/>
          </a:p>
        </p:txBody>
      </p:sp>
      <p:sp>
        <p:nvSpPr>
          <p:cNvPr id="5" name="Footer Placeholder 4">
            <a:extLst>
              <a:ext uri="{FF2B5EF4-FFF2-40B4-BE49-F238E27FC236}">
                <a16:creationId xmlns:a16="http://schemas.microsoft.com/office/drawing/2014/main" id="{8E44C3F1-FA14-4672-A397-A0A4BA3285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CEDE9BE-802B-44F5-90F7-2C600CD079B6}"/>
              </a:ext>
            </a:extLst>
          </p:cNvPr>
          <p:cNvSpPr>
            <a:spLocks noGrp="1"/>
          </p:cNvSpPr>
          <p:nvPr>
            <p:ph type="sldNum" sz="quarter" idx="12"/>
          </p:nvPr>
        </p:nvSpPr>
        <p:spPr/>
        <p:txBody>
          <a:bodyPr/>
          <a:lstStyle/>
          <a:p>
            <a:fld id="{AAEB7DF9-A8EF-4AF8-B25A-E78C2BA46BD9}" type="slidenum">
              <a:rPr lang="en-GB" smtClean="0"/>
              <a:t>‹#›</a:t>
            </a:fld>
            <a:endParaRPr lang="en-GB"/>
          </a:p>
        </p:txBody>
      </p:sp>
    </p:spTree>
    <p:extLst>
      <p:ext uri="{BB962C8B-B14F-4D97-AF65-F5344CB8AC3E}">
        <p14:creationId xmlns:p14="http://schemas.microsoft.com/office/powerpoint/2010/main" val="4148812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4F965D6-CABB-48F6-B73C-A19CC2A9BAF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5971615-8590-4C92-A2F3-132614F9037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ECB76C1-6DF3-4E59-BFFA-A923650C6D6D}"/>
              </a:ext>
            </a:extLst>
          </p:cNvPr>
          <p:cNvSpPr>
            <a:spLocks noGrp="1"/>
          </p:cNvSpPr>
          <p:nvPr>
            <p:ph type="dt" sz="half" idx="10"/>
          </p:nvPr>
        </p:nvSpPr>
        <p:spPr/>
        <p:txBody>
          <a:bodyPr/>
          <a:lstStyle/>
          <a:p>
            <a:fld id="{3925FB84-6997-4E06-BA8F-44EC5C1D9689}" type="datetimeFigureOut">
              <a:rPr lang="en-GB" smtClean="0"/>
              <a:t>15/05/2024</a:t>
            </a:fld>
            <a:endParaRPr lang="en-GB"/>
          </a:p>
        </p:txBody>
      </p:sp>
      <p:sp>
        <p:nvSpPr>
          <p:cNvPr id="5" name="Footer Placeholder 4">
            <a:extLst>
              <a:ext uri="{FF2B5EF4-FFF2-40B4-BE49-F238E27FC236}">
                <a16:creationId xmlns:a16="http://schemas.microsoft.com/office/drawing/2014/main" id="{47F2111E-59CE-4B8E-9B57-0D4D57841E2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FF3F3BB-2892-4CA2-99AF-E41346F7DACC}"/>
              </a:ext>
            </a:extLst>
          </p:cNvPr>
          <p:cNvSpPr>
            <a:spLocks noGrp="1"/>
          </p:cNvSpPr>
          <p:nvPr>
            <p:ph type="sldNum" sz="quarter" idx="12"/>
          </p:nvPr>
        </p:nvSpPr>
        <p:spPr/>
        <p:txBody>
          <a:bodyPr/>
          <a:lstStyle/>
          <a:p>
            <a:fld id="{AAEB7DF9-A8EF-4AF8-B25A-E78C2BA46BD9}" type="slidenum">
              <a:rPr lang="en-GB" smtClean="0"/>
              <a:t>‹#›</a:t>
            </a:fld>
            <a:endParaRPr lang="en-GB"/>
          </a:p>
        </p:txBody>
      </p:sp>
    </p:spTree>
    <p:extLst>
      <p:ext uri="{BB962C8B-B14F-4D97-AF65-F5344CB8AC3E}">
        <p14:creationId xmlns:p14="http://schemas.microsoft.com/office/powerpoint/2010/main" val="1787608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Content Placeholder 6" descr="A colorful flower with black text&#10;&#10;Description automatically generated">
            <a:extLst>
              <a:ext uri="{FF2B5EF4-FFF2-40B4-BE49-F238E27FC236}">
                <a16:creationId xmlns:a16="http://schemas.microsoft.com/office/drawing/2014/main" id="{8054B954-BBEE-4444-B919-98B597F5AD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7000" t="30171" r="16250" b="22990"/>
          <a:stretch/>
        </p:blipFill>
        <p:spPr>
          <a:xfrm>
            <a:off x="0" y="0"/>
            <a:ext cx="2585042" cy="128337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2" name="Title 1">
            <a:extLst>
              <a:ext uri="{FF2B5EF4-FFF2-40B4-BE49-F238E27FC236}">
                <a16:creationId xmlns:a16="http://schemas.microsoft.com/office/drawing/2014/main" id="{B1E9F925-3EBF-4917-B9BC-BD0F7F622FDF}"/>
              </a:ext>
            </a:extLst>
          </p:cNvPr>
          <p:cNvSpPr>
            <a:spLocks noGrp="1"/>
          </p:cNvSpPr>
          <p:nvPr>
            <p:ph type="title"/>
          </p:nvPr>
        </p:nvSpPr>
        <p:spPr/>
        <p:txBody>
          <a:bodyPr/>
          <a:lstStyle>
            <a:lvl1pPr algn="ctr">
              <a:defRPr b="1">
                <a:latin typeface="+mn-lt"/>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1634CC84-30FA-42E1-AF51-F73DC326214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0733EB4-8F19-45F1-A851-33FBC1F83A90}"/>
              </a:ext>
            </a:extLst>
          </p:cNvPr>
          <p:cNvSpPr>
            <a:spLocks noGrp="1"/>
          </p:cNvSpPr>
          <p:nvPr>
            <p:ph type="dt" sz="half" idx="10"/>
          </p:nvPr>
        </p:nvSpPr>
        <p:spPr/>
        <p:txBody>
          <a:bodyPr/>
          <a:lstStyle/>
          <a:p>
            <a:fld id="{3925FB84-6997-4E06-BA8F-44EC5C1D9689}" type="datetimeFigureOut">
              <a:rPr lang="en-GB" smtClean="0"/>
              <a:t>15/05/2024</a:t>
            </a:fld>
            <a:endParaRPr lang="en-GB"/>
          </a:p>
        </p:txBody>
      </p:sp>
      <p:sp>
        <p:nvSpPr>
          <p:cNvPr id="5" name="Footer Placeholder 4">
            <a:extLst>
              <a:ext uri="{FF2B5EF4-FFF2-40B4-BE49-F238E27FC236}">
                <a16:creationId xmlns:a16="http://schemas.microsoft.com/office/drawing/2014/main" id="{FF18BE23-AC12-48A2-A9D3-496FF3F756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38E73C3-9E3D-4DB2-AEB2-39040D0B77EE}"/>
              </a:ext>
            </a:extLst>
          </p:cNvPr>
          <p:cNvSpPr>
            <a:spLocks noGrp="1"/>
          </p:cNvSpPr>
          <p:nvPr>
            <p:ph type="sldNum" sz="quarter" idx="12"/>
          </p:nvPr>
        </p:nvSpPr>
        <p:spPr/>
        <p:txBody>
          <a:bodyPr/>
          <a:lstStyle/>
          <a:p>
            <a:fld id="{AAEB7DF9-A8EF-4AF8-B25A-E78C2BA46BD9}" type="slidenum">
              <a:rPr lang="en-GB" smtClean="0"/>
              <a:t>‹#›</a:t>
            </a:fld>
            <a:endParaRPr lang="en-GB"/>
          </a:p>
        </p:txBody>
      </p:sp>
      <p:pic>
        <p:nvPicPr>
          <p:cNvPr id="8" name="Picture 7">
            <a:extLst>
              <a:ext uri="{FF2B5EF4-FFF2-40B4-BE49-F238E27FC236}">
                <a16:creationId xmlns:a16="http://schemas.microsoft.com/office/drawing/2014/main" id="{B1625E73-0FA8-40F8-B48C-9B541ED8990E}"/>
              </a:ext>
            </a:extLst>
          </p:cNvPr>
          <p:cNvPicPr>
            <a:picLocks noChangeAspect="1"/>
          </p:cNvPicPr>
          <p:nvPr userDrawn="1"/>
        </p:nvPicPr>
        <p:blipFill>
          <a:blip r:embed="rId3"/>
          <a:stretch>
            <a:fillRect/>
          </a:stretch>
        </p:blipFill>
        <p:spPr>
          <a:xfrm rot="5400000">
            <a:off x="5967395" y="-633737"/>
            <a:ext cx="257211" cy="4391638"/>
          </a:xfrm>
          <a:prstGeom prst="rect">
            <a:avLst/>
          </a:prstGeom>
        </p:spPr>
      </p:pic>
      <p:pic>
        <p:nvPicPr>
          <p:cNvPr id="9" name="Picture 8">
            <a:extLst>
              <a:ext uri="{FF2B5EF4-FFF2-40B4-BE49-F238E27FC236}">
                <a16:creationId xmlns:a16="http://schemas.microsoft.com/office/drawing/2014/main" id="{E9674389-543A-4009-9641-8E98E83BC7C8}"/>
              </a:ext>
            </a:extLst>
          </p:cNvPr>
          <p:cNvPicPr>
            <a:picLocks noChangeAspect="1"/>
          </p:cNvPicPr>
          <p:nvPr userDrawn="1"/>
        </p:nvPicPr>
        <p:blipFill>
          <a:blip r:embed="rId3"/>
          <a:stretch>
            <a:fillRect/>
          </a:stretch>
        </p:blipFill>
        <p:spPr>
          <a:xfrm rot="5400000">
            <a:off x="5967394" y="4053375"/>
            <a:ext cx="257211" cy="4391638"/>
          </a:xfrm>
          <a:prstGeom prst="rect">
            <a:avLst/>
          </a:prstGeom>
        </p:spPr>
      </p:pic>
    </p:spTree>
    <p:extLst>
      <p:ext uri="{BB962C8B-B14F-4D97-AF65-F5344CB8AC3E}">
        <p14:creationId xmlns:p14="http://schemas.microsoft.com/office/powerpoint/2010/main" val="3456817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88C5C3-251F-479F-A9B5-4A09F126FF8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C507351-049D-4CA2-8673-2E3DE9004A2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4B56DE-9371-44A9-A0CE-D4388EFEAF60}"/>
              </a:ext>
            </a:extLst>
          </p:cNvPr>
          <p:cNvSpPr>
            <a:spLocks noGrp="1"/>
          </p:cNvSpPr>
          <p:nvPr>
            <p:ph type="dt" sz="half" idx="10"/>
          </p:nvPr>
        </p:nvSpPr>
        <p:spPr/>
        <p:txBody>
          <a:bodyPr/>
          <a:lstStyle/>
          <a:p>
            <a:fld id="{3925FB84-6997-4E06-BA8F-44EC5C1D9689}" type="datetimeFigureOut">
              <a:rPr lang="en-GB" smtClean="0"/>
              <a:t>15/05/2024</a:t>
            </a:fld>
            <a:endParaRPr lang="en-GB"/>
          </a:p>
        </p:txBody>
      </p:sp>
      <p:sp>
        <p:nvSpPr>
          <p:cNvPr id="5" name="Footer Placeholder 4">
            <a:extLst>
              <a:ext uri="{FF2B5EF4-FFF2-40B4-BE49-F238E27FC236}">
                <a16:creationId xmlns:a16="http://schemas.microsoft.com/office/drawing/2014/main" id="{61B329E8-0591-4790-8056-9A0C8DB1530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1CF60E8-4B5D-42A3-85AA-D3CC96BF0140}"/>
              </a:ext>
            </a:extLst>
          </p:cNvPr>
          <p:cNvSpPr>
            <a:spLocks noGrp="1"/>
          </p:cNvSpPr>
          <p:nvPr>
            <p:ph type="sldNum" sz="quarter" idx="12"/>
          </p:nvPr>
        </p:nvSpPr>
        <p:spPr/>
        <p:txBody>
          <a:bodyPr/>
          <a:lstStyle/>
          <a:p>
            <a:fld id="{AAEB7DF9-A8EF-4AF8-B25A-E78C2BA46BD9}" type="slidenum">
              <a:rPr lang="en-GB" smtClean="0"/>
              <a:t>‹#›</a:t>
            </a:fld>
            <a:endParaRPr lang="en-GB"/>
          </a:p>
        </p:txBody>
      </p:sp>
    </p:spTree>
    <p:extLst>
      <p:ext uri="{BB962C8B-B14F-4D97-AF65-F5344CB8AC3E}">
        <p14:creationId xmlns:p14="http://schemas.microsoft.com/office/powerpoint/2010/main" val="3777215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A882B-BBBF-4791-912D-70BDD7F0378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F2A9A59-D7B7-4C80-92CF-33ECC261EAE5}"/>
              </a:ext>
            </a:extLst>
          </p:cNvPr>
          <p:cNvSpPr>
            <a:spLocks noGrp="1"/>
          </p:cNvSpPr>
          <p:nvPr>
            <p:ph sz="half" idx="1"/>
          </p:nvPr>
        </p:nvSpPr>
        <p:spPr>
          <a:xfrm>
            <a:off x="838200" y="1825625"/>
            <a:ext cx="5130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311DC68-B347-4CF4-9F41-B6AF471B3CBA}"/>
              </a:ext>
            </a:extLst>
          </p:cNvPr>
          <p:cNvSpPr>
            <a:spLocks noGrp="1"/>
          </p:cNvSpPr>
          <p:nvPr>
            <p:ph sz="half" idx="2"/>
          </p:nvPr>
        </p:nvSpPr>
        <p:spPr>
          <a:xfrm>
            <a:off x="6223000" y="1825625"/>
            <a:ext cx="51308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6F514D5-95C3-4434-8975-12C90CD5B409}"/>
              </a:ext>
            </a:extLst>
          </p:cNvPr>
          <p:cNvSpPr>
            <a:spLocks noGrp="1"/>
          </p:cNvSpPr>
          <p:nvPr>
            <p:ph type="dt" sz="half" idx="10"/>
          </p:nvPr>
        </p:nvSpPr>
        <p:spPr/>
        <p:txBody>
          <a:bodyPr/>
          <a:lstStyle/>
          <a:p>
            <a:fld id="{3925FB84-6997-4E06-BA8F-44EC5C1D9689}" type="datetimeFigureOut">
              <a:rPr lang="en-GB" smtClean="0"/>
              <a:t>15/05/2024</a:t>
            </a:fld>
            <a:endParaRPr lang="en-GB"/>
          </a:p>
        </p:txBody>
      </p:sp>
      <p:sp>
        <p:nvSpPr>
          <p:cNvPr id="6" name="Footer Placeholder 5">
            <a:extLst>
              <a:ext uri="{FF2B5EF4-FFF2-40B4-BE49-F238E27FC236}">
                <a16:creationId xmlns:a16="http://schemas.microsoft.com/office/drawing/2014/main" id="{2484B664-D891-4635-A839-1D91499ADE8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D6CE6F4-557A-4CE1-8800-FDD2C5539E06}"/>
              </a:ext>
            </a:extLst>
          </p:cNvPr>
          <p:cNvSpPr>
            <a:spLocks noGrp="1"/>
          </p:cNvSpPr>
          <p:nvPr>
            <p:ph type="sldNum" sz="quarter" idx="12"/>
          </p:nvPr>
        </p:nvSpPr>
        <p:spPr/>
        <p:txBody>
          <a:bodyPr/>
          <a:lstStyle/>
          <a:p>
            <a:fld id="{AAEB7DF9-A8EF-4AF8-B25A-E78C2BA46BD9}" type="slidenum">
              <a:rPr lang="en-GB" smtClean="0"/>
              <a:t>‹#›</a:t>
            </a:fld>
            <a:endParaRPr lang="en-GB"/>
          </a:p>
        </p:txBody>
      </p:sp>
      <p:pic>
        <p:nvPicPr>
          <p:cNvPr id="8" name="Picture 7">
            <a:extLst>
              <a:ext uri="{FF2B5EF4-FFF2-40B4-BE49-F238E27FC236}">
                <a16:creationId xmlns:a16="http://schemas.microsoft.com/office/drawing/2014/main" id="{FEBC81F8-EBAA-4E54-BFCE-4EAEF3D836FE}"/>
              </a:ext>
            </a:extLst>
          </p:cNvPr>
          <p:cNvPicPr>
            <a:picLocks noChangeAspect="1"/>
          </p:cNvPicPr>
          <p:nvPr userDrawn="1"/>
        </p:nvPicPr>
        <p:blipFill>
          <a:blip r:embed="rId2"/>
          <a:stretch>
            <a:fillRect/>
          </a:stretch>
        </p:blipFill>
        <p:spPr>
          <a:xfrm rot="10800000">
            <a:off x="5967394" y="1690688"/>
            <a:ext cx="257211" cy="4391638"/>
          </a:xfrm>
          <a:prstGeom prst="rect">
            <a:avLst/>
          </a:prstGeom>
        </p:spPr>
      </p:pic>
    </p:spTree>
    <p:extLst>
      <p:ext uri="{BB962C8B-B14F-4D97-AF65-F5344CB8AC3E}">
        <p14:creationId xmlns:p14="http://schemas.microsoft.com/office/powerpoint/2010/main" val="2935953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A41CC-F0D7-4BBD-8B55-1D6F221A8E9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8047BC-2023-4DA7-8433-4E34C22BCC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F50ACB-D6E5-4C2F-9C51-E793207A7D8C}"/>
              </a:ext>
            </a:extLst>
          </p:cNvPr>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ext Placeholder 4">
            <a:extLst>
              <a:ext uri="{FF2B5EF4-FFF2-40B4-BE49-F238E27FC236}">
                <a16:creationId xmlns:a16="http://schemas.microsoft.com/office/drawing/2014/main" id="{B0A49B83-E779-4D88-8306-E6F1F00C88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D18C4F9-4D1F-44B3-AE68-A0C30FC0BDF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17FD383-9EFD-479F-BA8B-79678043864A}"/>
              </a:ext>
            </a:extLst>
          </p:cNvPr>
          <p:cNvSpPr>
            <a:spLocks noGrp="1"/>
          </p:cNvSpPr>
          <p:nvPr>
            <p:ph type="dt" sz="half" idx="10"/>
          </p:nvPr>
        </p:nvSpPr>
        <p:spPr/>
        <p:txBody>
          <a:bodyPr/>
          <a:lstStyle/>
          <a:p>
            <a:fld id="{3925FB84-6997-4E06-BA8F-44EC5C1D9689}" type="datetimeFigureOut">
              <a:rPr lang="en-GB" smtClean="0"/>
              <a:t>15/05/2024</a:t>
            </a:fld>
            <a:endParaRPr lang="en-GB"/>
          </a:p>
        </p:txBody>
      </p:sp>
      <p:sp>
        <p:nvSpPr>
          <p:cNvPr id="8" name="Footer Placeholder 7">
            <a:extLst>
              <a:ext uri="{FF2B5EF4-FFF2-40B4-BE49-F238E27FC236}">
                <a16:creationId xmlns:a16="http://schemas.microsoft.com/office/drawing/2014/main" id="{203F354F-A745-44E5-B574-9C3DE63BAE8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32D923F-F34E-446D-88FD-2556D142F576}"/>
              </a:ext>
            </a:extLst>
          </p:cNvPr>
          <p:cNvSpPr>
            <a:spLocks noGrp="1"/>
          </p:cNvSpPr>
          <p:nvPr>
            <p:ph type="sldNum" sz="quarter" idx="12"/>
          </p:nvPr>
        </p:nvSpPr>
        <p:spPr/>
        <p:txBody>
          <a:bodyPr/>
          <a:lstStyle/>
          <a:p>
            <a:fld id="{AAEB7DF9-A8EF-4AF8-B25A-E78C2BA46BD9}" type="slidenum">
              <a:rPr lang="en-GB" smtClean="0"/>
              <a:t>‹#›</a:t>
            </a:fld>
            <a:endParaRPr lang="en-GB"/>
          </a:p>
        </p:txBody>
      </p:sp>
      <p:pic>
        <p:nvPicPr>
          <p:cNvPr id="10" name="Picture 9">
            <a:extLst>
              <a:ext uri="{FF2B5EF4-FFF2-40B4-BE49-F238E27FC236}">
                <a16:creationId xmlns:a16="http://schemas.microsoft.com/office/drawing/2014/main" id="{33A20C6B-2014-47AC-BFA2-EDEEAB2C6DAC}"/>
              </a:ext>
            </a:extLst>
          </p:cNvPr>
          <p:cNvPicPr>
            <a:picLocks noChangeAspect="1"/>
          </p:cNvPicPr>
          <p:nvPr userDrawn="1"/>
        </p:nvPicPr>
        <p:blipFill>
          <a:blip r:embed="rId2"/>
          <a:stretch>
            <a:fillRect/>
          </a:stretch>
        </p:blipFill>
        <p:spPr>
          <a:xfrm rot="10800000">
            <a:off x="5967394" y="1690688"/>
            <a:ext cx="257211" cy="4391638"/>
          </a:xfrm>
          <a:prstGeom prst="rect">
            <a:avLst/>
          </a:prstGeom>
        </p:spPr>
      </p:pic>
    </p:spTree>
    <p:extLst>
      <p:ext uri="{BB962C8B-B14F-4D97-AF65-F5344CB8AC3E}">
        <p14:creationId xmlns:p14="http://schemas.microsoft.com/office/powerpoint/2010/main" val="139134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7ABD4-1B84-447E-A2A3-B683F347A1C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49C0E0D-8049-4E43-8407-A94FFCCFF365}"/>
              </a:ext>
            </a:extLst>
          </p:cNvPr>
          <p:cNvSpPr>
            <a:spLocks noGrp="1"/>
          </p:cNvSpPr>
          <p:nvPr>
            <p:ph type="dt" sz="half" idx="10"/>
          </p:nvPr>
        </p:nvSpPr>
        <p:spPr/>
        <p:txBody>
          <a:bodyPr/>
          <a:lstStyle/>
          <a:p>
            <a:fld id="{3925FB84-6997-4E06-BA8F-44EC5C1D9689}" type="datetimeFigureOut">
              <a:rPr lang="en-GB" smtClean="0"/>
              <a:t>15/05/2024</a:t>
            </a:fld>
            <a:endParaRPr lang="en-GB"/>
          </a:p>
        </p:txBody>
      </p:sp>
      <p:sp>
        <p:nvSpPr>
          <p:cNvPr id="4" name="Footer Placeholder 3">
            <a:extLst>
              <a:ext uri="{FF2B5EF4-FFF2-40B4-BE49-F238E27FC236}">
                <a16:creationId xmlns:a16="http://schemas.microsoft.com/office/drawing/2014/main" id="{C3EF2A23-13F6-4304-B380-A1343DC3608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FC18F40-D66E-4B3D-957D-5282FE3F5702}"/>
              </a:ext>
            </a:extLst>
          </p:cNvPr>
          <p:cNvSpPr>
            <a:spLocks noGrp="1"/>
          </p:cNvSpPr>
          <p:nvPr>
            <p:ph type="sldNum" sz="quarter" idx="12"/>
          </p:nvPr>
        </p:nvSpPr>
        <p:spPr/>
        <p:txBody>
          <a:bodyPr/>
          <a:lstStyle/>
          <a:p>
            <a:fld id="{AAEB7DF9-A8EF-4AF8-B25A-E78C2BA46BD9}" type="slidenum">
              <a:rPr lang="en-GB" smtClean="0"/>
              <a:t>‹#›</a:t>
            </a:fld>
            <a:endParaRPr lang="en-GB"/>
          </a:p>
        </p:txBody>
      </p:sp>
    </p:spTree>
    <p:extLst>
      <p:ext uri="{BB962C8B-B14F-4D97-AF65-F5344CB8AC3E}">
        <p14:creationId xmlns:p14="http://schemas.microsoft.com/office/powerpoint/2010/main" val="3060276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9B247F-14A9-4D65-8867-5CA83E9AA01C}"/>
              </a:ext>
            </a:extLst>
          </p:cNvPr>
          <p:cNvSpPr>
            <a:spLocks noGrp="1"/>
          </p:cNvSpPr>
          <p:nvPr>
            <p:ph type="dt" sz="half" idx="10"/>
          </p:nvPr>
        </p:nvSpPr>
        <p:spPr/>
        <p:txBody>
          <a:bodyPr/>
          <a:lstStyle/>
          <a:p>
            <a:fld id="{3925FB84-6997-4E06-BA8F-44EC5C1D9689}" type="datetimeFigureOut">
              <a:rPr lang="en-GB" smtClean="0"/>
              <a:t>15/05/2024</a:t>
            </a:fld>
            <a:endParaRPr lang="en-GB"/>
          </a:p>
        </p:txBody>
      </p:sp>
      <p:sp>
        <p:nvSpPr>
          <p:cNvPr id="3" name="Footer Placeholder 2">
            <a:extLst>
              <a:ext uri="{FF2B5EF4-FFF2-40B4-BE49-F238E27FC236}">
                <a16:creationId xmlns:a16="http://schemas.microsoft.com/office/drawing/2014/main" id="{581ECD5E-3A39-4AF0-BA36-DD69ABF9DCE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43947F8-9FBB-490D-BE12-9B1370B93E64}"/>
              </a:ext>
            </a:extLst>
          </p:cNvPr>
          <p:cNvSpPr>
            <a:spLocks noGrp="1"/>
          </p:cNvSpPr>
          <p:nvPr>
            <p:ph type="sldNum" sz="quarter" idx="12"/>
          </p:nvPr>
        </p:nvSpPr>
        <p:spPr/>
        <p:txBody>
          <a:bodyPr/>
          <a:lstStyle/>
          <a:p>
            <a:fld id="{AAEB7DF9-A8EF-4AF8-B25A-E78C2BA46BD9}" type="slidenum">
              <a:rPr lang="en-GB" smtClean="0"/>
              <a:t>‹#›</a:t>
            </a:fld>
            <a:endParaRPr lang="en-GB"/>
          </a:p>
        </p:txBody>
      </p:sp>
    </p:spTree>
    <p:extLst>
      <p:ext uri="{BB962C8B-B14F-4D97-AF65-F5344CB8AC3E}">
        <p14:creationId xmlns:p14="http://schemas.microsoft.com/office/powerpoint/2010/main" val="1970303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ED2CE3-4695-44DC-A194-0DA371E45887}"/>
              </a:ext>
            </a:extLst>
          </p:cNvPr>
          <p:cNvSpPr>
            <a:spLocks noGrp="1"/>
          </p:cNvSpPr>
          <p:nvPr>
            <p:ph type="title"/>
          </p:nvPr>
        </p:nvSpPr>
        <p:spPr>
          <a:xfrm>
            <a:off x="839788" y="457200"/>
            <a:ext cx="3932237" cy="1600200"/>
          </a:xfrm>
        </p:spPr>
        <p:txBody>
          <a:bodyPr anchor="b"/>
          <a:lstStyle>
            <a:lvl1pPr>
              <a:defRPr sz="3200" b="1">
                <a:latin typeface="+mn-lt"/>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2C00F12A-5EDA-44FD-970D-73F36D493B07}"/>
              </a:ext>
            </a:extLst>
          </p:cNvPr>
          <p:cNvSpPr>
            <a:spLocks noGrp="1"/>
          </p:cNvSpPr>
          <p:nvPr>
            <p:ph idx="1"/>
          </p:nvPr>
        </p:nvSpPr>
        <p:spPr>
          <a:xfrm>
            <a:off x="5183188" y="987425"/>
            <a:ext cx="6172200" cy="4873625"/>
          </a:xfrm>
        </p:spPr>
        <p:txBody>
          <a:bodyPr/>
          <a:lstStyle>
            <a:lvl1pPr>
              <a:defRPr sz="3200">
                <a:latin typeface="+mn-lt"/>
              </a:defRPr>
            </a:lvl1pPr>
            <a:lvl2pPr>
              <a:defRPr sz="2800">
                <a:latin typeface="+mn-lt"/>
              </a:defRPr>
            </a:lvl2pPr>
            <a:lvl3pPr>
              <a:defRPr sz="2400">
                <a:latin typeface="+mn-lt"/>
              </a:defRPr>
            </a:lvl3pPr>
            <a:lvl4pPr>
              <a:defRPr sz="2000">
                <a:latin typeface="+mn-lt"/>
              </a:defRPr>
            </a:lvl4pPr>
            <a:lvl5pPr>
              <a:defRPr sz="2000">
                <a:latin typeface="+mn-lt"/>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a:extLst>
              <a:ext uri="{FF2B5EF4-FFF2-40B4-BE49-F238E27FC236}">
                <a16:creationId xmlns:a16="http://schemas.microsoft.com/office/drawing/2014/main" id="{FDC80602-B314-4CE4-B7F4-E578DFE56A6F}"/>
              </a:ext>
            </a:extLst>
          </p:cNvPr>
          <p:cNvSpPr>
            <a:spLocks noGrp="1"/>
          </p:cNvSpPr>
          <p:nvPr>
            <p:ph type="body" sz="half" idx="2"/>
          </p:nvPr>
        </p:nvSpPr>
        <p:spPr>
          <a:xfrm>
            <a:off x="839788" y="2057400"/>
            <a:ext cx="3932237" cy="3811588"/>
          </a:xfrm>
        </p:spPr>
        <p:txBody>
          <a:bodyPr/>
          <a:lstStyle>
            <a:lvl1pPr marL="0" indent="0">
              <a:buNone/>
              <a:defRPr sz="160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334120-5BB0-4C06-A71D-17B990921125}"/>
              </a:ext>
            </a:extLst>
          </p:cNvPr>
          <p:cNvSpPr>
            <a:spLocks noGrp="1"/>
          </p:cNvSpPr>
          <p:nvPr>
            <p:ph type="dt" sz="half" idx="10"/>
          </p:nvPr>
        </p:nvSpPr>
        <p:spPr/>
        <p:txBody>
          <a:bodyPr/>
          <a:lstStyle>
            <a:lvl1pPr>
              <a:defRPr>
                <a:latin typeface="+mn-lt"/>
              </a:defRPr>
            </a:lvl1pPr>
          </a:lstStyle>
          <a:p>
            <a:fld id="{3925FB84-6997-4E06-BA8F-44EC5C1D9689}" type="datetimeFigureOut">
              <a:rPr lang="en-GB" smtClean="0"/>
              <a:pPr/>
              <a:t>15/05/2024</a:t>
            </a:fld>
            <a:endParaRPr lang="en-GB"/>
          </a:p>
        </p:txBody>
      </p:sp>
      <p:sp>
        <p:nvSpPr>
          <p:cNvPr id="6" name="Footer Placeholder 5">
            <a:extLst>
              <a:ext uri="{FF2B5EF4-FFF2-40B4-BE49-F238E27FC236}">
                <a16:creationId xmlns:a16="http://schemas.microsoft.com/office/drawing/2014/main" id="{316934DA-A421-469B-8B61-376D3E2E4BE4}"/>
              </a:ext>
            </a:extLst>
          </p:cNvPr>
          <p:cNvSpPr>
            <a:spLocks noGrp="1"/>
          </p:cNvSpPr>
          <p:nvPr>
            <p:ph type="ftr" sz="quarter" idx="11"/>
          </p:nvPr>
        </p:nvSpPr>
        <p:spPr/>
        <p:txBody>
          <a:bodyPr/>
          <a:lstStyle>
            <a:lvl1pPr>
              <a:defRPr>
                <a:latin typeface="+mn-lt"/>
              </a:defRPr>
            </a:lvl1pPr>
          </a:lstStyle>
          <a:p>
            <a:endParaRPr lang="en-GB"/>
          </a:p>
        </p:txBody>
      </p:sp>
      <p:sp>
        <p:nvSpPr>
          <p:cNvPr id="7" name="Slide Number Placeholder 6">
            <a:extLst>
              <a:ext uri="{FF2B5EF4-FFF2-40B4-BE49-F238E27FC236}">
                <a16:creationId xmlns:a16="http://schemas.microsoft.com/office/drawing/2014/main" id="{A6BAA6B8-6F73-4E59-A279-6CAF1D06E23C}"/>
              </a:ext>
            </a:extLst>
          </p:cNvPr>
          <p:cNvSpPr>
            <a:spLocks noGrp="1"/>
          </p:cNvSpPr>
          <p:nvPr>
            <p:ph type="sldNum" sz="quarter" idx="12"/>
          </p:nvPr>
        </p:nvSpPr>
        <p:spPr/>
        <p:txBody>
          <a:bodyPr/>
          <a:lstStyle>
            <a:lvl1pPr>
              <a:defRPr>
                <a:latin typeface="+mn-lt"/>
              </a:defRPr>
            </a:lvl1pPr>
          </a:lstStyle>
          <a:p>
            <a:fld id="{AAEB7DF9-A8EF-4AF8-B25A-E78C2BA46BD9}" type="slidenum">
              <a:rPr lang="en-GB" smtClean="0"/>
              <a:pPr/>
              <a:t>‹#›</a:t>
            </a:fld>
            <a:endParaRPr lang="en-GB"/>
          </a:p>
        </p:txBody>
      </p:sp>
      <p:pic>
        <p:nvPicPr>
          <p:cNvPr id="9" name="Picture 8">
            <a:extLst>
              <a:ext uri="{FF2B5EF4-FFF2-40B4-BE49-F238E27FC236}">
                <a16:creationId xmlns:a16="http://schemas.microsoft.com/office/drawing/2014/main" id="{7629734C-3B57-4E4F-A41E-7D12D6E06A78}"/>
              </a:ext>
            </a:extLst>
          </p:cNvPr>
          <p:cNvPicPr>
            <a:picLocks noChangeAspect="1"/>
          </p:cNvPicPr>
          <p:nvPr userDrawn="1"/>
        </p:nvPicPr>
        <p:blipFill>
          <a:blip r:embed="rId2"/>
          <a:stretch>
            <a:fillRect/>
          </a:stretch>
        </p:blipFill>
        <p:spPr>
          <a:xfrm rot="10800000">
            <a:off x="4849001" y="1228418"/>
            <a:ext cx="257211" cy="4391638"/>
          </a:xfrm>
          <a:prstGeom prst="rect">
            <a:avLst/>
          </a:prstGeom>
        </p:spPr>
      </p:pic>
    </p:spTree>
    <p:extLst>
      <p:ext uri="{BB962C8B-B14F-4D97-AF65-F5344CB8AC3E}">
        <p14:creationId xmlns:p14="http://schemas.microsoft.com/office/powerpoint/2010/main" val="13229406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9B065-9CD6-4B94-8AC0-F644FC2C75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F9B5F9D-8E1B-43E1-AFFA-AE716B8C85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88E8C90-12BB-4251-A804-68D9A573A0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338D39-D74D-48A1-9845-C24B18861B33}"/>
              </a:ext>
            </a:extLst>
          </p:cNvPr>
          <p:cNvSpPr>
            <a:spLocks noGrp="1"/>
          </p:cNvSpPr>
          <p:nvPr>
            <p:ph type="dt" sz="half" idx="10"/>
          </p:nvPr>
        </p:nvSpPr>
        <p:spPr/>
        <p:txBody>
          <a:bodyPr/>
          <a:lstStyle/>
          <a:p>
            <a:fld id="{3925FB84-6997-4E06-BA8F-44EC5C1D9689}" type="datetimeFigureOut">
              <a:rPr lang="en-GB" smtClean="0"/>
              <a:t>15/05/2024</a:t>
            </a:fld>
            <a:endParaRPr lang="en-GB"/>
          </a:p>
        </p:txBody>
      </p:sp>
      <p:sp>
        <p:nvSpPr>
          <p:cNvPr id="6" name="Footer Placeholder 5">
            <a:extLst>
              <a:ext uri="{FF2B5EF4-FFF2-40B4-BE49-F238E27FC236}">
                <a16:creationId xmlns:a16="http://schemas.microsoft.com/office/drawing/2014/main" id="{D747748A-52DC-4FB4-9407-B0ADB48B271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A786DF0-EAB2-462E-82D3-BE5AD6B178B7}"/>
              </a:ext>
            </a:extLst>
          </p:cNvPr>
          <p:cNvSpPr>
            <a:spLocks noGrp="1"/>
          </p:cNvSpPr>
          <p:nvPr>
            <p:ph type="sldNum" sz="quarter" idx="12"/>
          </p:nvPr>
        </p:nvSpPr>
        <p:spPr/>
        <p:txBody>
          <a:bodyPr/>
          <a:lstStyle/>
          <a:p>
            <a:fld id="{AAEB7DF9-A8EF-4AF8-B25A-E78C2BA46BD9}" type="slidenum">
              <a:rPr lang="en-GB" smtClean="0"/>
              <a:t>‹#›</a:t>
            </a:fld>
            <a:endParaRPr lang="en-GB"/>
          </a:p>
        </p:txBody>
      </p:sp>
    </p:spTree>
    <p:extLst>
      <p:ext uri="{BB962C8B-B14F-4D97-AF65-F5344CB8AC3E}">
        <p14:creationId xmlns:p14="http://schemas.microsoft.com/office/powerpoint/2010/main" val="1236380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Content Placeholder 6" descr="A colorful flower with black text&#10;&#10;Description automatically generated">
            <a:extLst>
              <a:ext uri="{FF2B5EF4-FFF2-40B4-BE49-F238E27FC236}">
                <a16:creationId xmlns:a16="http://schemas.microsoft.com/office/drawing/2014/main" id="{E4817510-22E4-47BC-A39E-CB6A3CFEBD98}"/>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17000" t="30171" r="16250" b="22990"/>
          <a:stretch/>
        </p:blipFill>
        <p:spPr>
          <a:xfrm>
            <a:off x="0" y="0"/>
            <a:ext cx="2585042" cy="128337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
        <p:nvSpPr>
          <p:cNvPr id="2" name="Title Placeholder 1">
            <a:extLst>
              <a:ext uri="{FF2B5EF4-FFF2-40B4-BE49-F238E27FC236}">
                <a16:creationId xmlns:a16="http://schemas.microsoft.com/office/drawing/2014/main" id="{B61CA62B-39B7-4C9B-A132-BF769AF8BBB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4293F002-0B53-4217-BFE4-74D095DE0B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AC1D3C59-D72B-4757-83CD-79D0D3D2E7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3925FB84-6997-4E06-BA8F-44EC5C1D9689}" type="datetimeFigureOut">
              <a:rPr lang="en-GB" smtClean="0"/>
              <a:pPr/>
              <a:t>15/05/2024</a:t>
            </a:fld>
            <a:endParaRPr lang="en-GB"/>
          </a:p>
        </p:txBody>
      </p:sp>
      <p:sp>
        <p:nvSpPr>
          <p:cNvPr id="5" name="Footer Placeholder 4">
            <a:extLst>
              <a:ext uri="{FF2B5EF4-FFF2-40B4-BE49-F238E27FC236}">
                <a16:creationId xmlns:a16="http://schemas.microsoft.com/office/drawing/2014/main" id="{4B733B9B-F593-41DB-9DC0-15ECE79A6C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en-GB"/>
          </a:p>
        </p:txBody>
      </p:sp>
      <p:sp>
        <p:nvSpPr>
          <p:cNvPr id="6" name="Slide Number Placeholder 5">
            <a:extLst>
              <a:ext uri="{FF2B5EF4-FFF2-40B4-BE49-F238E27FC236}">
                <a16:creationId xmlns:a16="http://schemas.microsoft.com/office/drawing/2014/main" id="{96553EF7-246B-4B20-98E0-CF55442080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AAEB7DF9-A8EF-4AF8-B25A-E78C2BA46BD9}" type="slidenum">
              <a:rPr lang="en-GB" smtClean="0"/>
              <a:pPr/>
              <a:t>‹#›</a:t>
            </a:fld>
            <a:endParaRPr lang="en-GB"/>
          </a:p>
        </p:txBody>
      </p:sp>
    </p:spTree>
    <p:extLst>
      <p:ext uri="{BB962C8B-B14F-4D97-AF65-F5344CB8AC3E}">
        <p14:creationId xmlns:p14="http://schemas.microsoft.com/office/powerpoint/2010/main" val="4245303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asf.tela.org.uk/wp-content/uploads/2023/07/Year-12-Prep-Tasks-HISTORY.pdf" TargetMode="External"/><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4" name="Rectangle 33">
            <a:extLst>
              <a:ext uri="{FF2B5EF4-FFF2-40B4-BE49-F238E27FC236}">
                <a16:creationId xmlns:a16="http://schemas.microsoft.com/office/drawing/2014/main" id="{A8908DB7-C3A6-4FCB-9820-CEE02B398C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8B617F6-198D-4506-8449-00E8518FD3E2}"/>
              </a:ext>
            </a:extLst>
          </p:cNvPr>
          <p:cNvSpPr>
            <a:spLocks noGrp="1"/>
          </p:cNvSpPr>
          <p:nvPr>
            <p:ph type="title"/>
          </p:nvPr>
        </p:nvSpPr>
        <p:spPr>
          <a:xfrm>
            <a:off x="630936" y="640823"/>
            <a:ext cx="3419856" cy="5583148"/>
          </a:xfrm>
        </p:spPr>
        <p:txBody>
          <a:bodyPr vert="horz" lIns="91440" tIns="45720" rIns="91440" bIns="45720" rtlCol="0" anchor="ctr">
            <a:normAutofit/>
          </a:bodyPr>
          <a:lstStyle/>
          <a:p>
            <a:r>
              <a:rPr lang="en-US" sz="5400" b="1" kern="1200" dirty="0">
                <a:solidFill>
                  <a:schemeClr val="tx1"/>
                </a:solidFill>
                <a:latin typeface="+mn-lt"/>
              </a:rPr>
              <a:t>History A Level</a:t>
            </a:r>
            <a:br>
              <a:rPr lang="en-US" sz="5400" b="1" kern="1200" dirty="0">
                <a:solidFill>
                  <a:schemeClr val="tx1"/>
                </a:solidFill>
                <a:latin typeface="+mn-lt"/>
              </a:rPr>
            </a:br>
            <a:r>
              <a:rPr lang="en-US" sz="5400" b="1" kern="1200" dirty="0">
                <a:solidFill>
                  <a:schemeClr val="tx1"/>
                </a:solidFill>
                <a:latin typeface="+mn-lt"/>
              </a:rPr>
              <a:t>Taster Session</a:t>
            </a:r>
          </a:p>
        </p:txBody>
      </p:sp>
      <p:sp>
        <p:nvSpPr>
          <p:cNvPr id="36" name="sketch line">
            <a:extLst>
              <a:ext uri="{FF2B5EF4-FFF2-40B4-BE49-F238E27FC236}">
                <a16:creationId xmlns:a16="http://schemas.microsoft.com/office/drawing/2014/main" id="{535742DD-1B16-4E9D-B715-0D74B4574A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267200" y="630936"/>
            <a:ext cx="18288" cy="5590381"/>
          </a:xfrm>
          <a:custGeom>
            <a:avLst/>
            <a:gdLst>
              <a:gd name="connsiteX0" fmla="*/ 0 w 18288"/>
              <a:gd name="connsiteY0" fmla="*/ 0 h 5590381"/>
              <a:gd name="connsiteX1" fmla="*/ 18288 w 18288"/>
              <a:gd name="connsiteY1" fmla="*/ 0 h 5590381"/>
              <a:gd name="connsiteX2" fmla="*/ 18288 w 18288"/>
              <a:gd name="connsiteY2" fmla="*/ 754701 h 5590381"/>
              <a:gd name="connsiteX3" fmla="*/ 18288 w 18288"/>
              <a:gd name="connsiteY3" fmla="*/ 1565307 h 5590381"/>
              <a:gd name="connsiteX4" fmla="*/ 18288 w 18288"/>
              <a:gd name="connsiteY4" fmla="*/ 2152297 h 5590381"/>
              <a:gd name="connsiteX5" fmla="*/ 18288 w 18288"/>
              <a:gd name="connsiteY5" fmla="*/ 2906998 h 5590381"/>
              <a:gd name="connsiteX6" fmla="*/ 18288 w 18288"/>
              <a:gd name="connsiteY6" fmla="*/ 3549892 h 5590381"/>
              <a:gd name="connsiteX7" fmla="*/ 18288 w 18288"/>
              <a:gd name="connsiteY7" fmla="*/ 4080978 h 5590381"/>
              <a:gd name="connsiteX8" fmla="*/ 18288 w 18288"/>
              <a:gd name="connsiteY8" fmla="*/ 4835680 h 5590381"/>
              <a:gd name="connsiteX9" fmla="*/ 18288 w 18288"/>
              <a:gd name="connsiteY9" fmla="*/ 5590381 h 5590381"/>
              <a:gd name="connsiteX10" fmla="*/ 0 w 18288"/>
              <a:gd name="connsiteY10" fmla="*/ 5590381 h 5590381"/>
              <a:gd name="connsiteX11" fmla="*/ 0 w 18288"/>
              <a:gd name="connsiteY11" fmla="*/ 4835680 h 5590381"/>
              <a:gd name="connsiteX12" fmla="*/ 0 w 18288"/>
              <a:gd name="connsiteY12" fmla="*/ 4304593 h 5590381"/>
              <a:gd name="connsiteX13" fmla="*/ 0 w 18288"/>
              <a:gd name="connsiteY13" fmla="*/ 3773507 h 5590381"/>
              <a:gd name="connsiteX14" fmla="*/ 0 w 18288"/>
              <a:gd name="connsiteY14" fmla="*/ 3186517 h 5590381"/>
              <a:gd name="connsiteX15" fmla="*/ 0 w 18288"/>
              <a:gd name="connsiteY15" fmla="*/ 2487720 h 5590381"/>
              <a:gd name="connsiteX16" fmla="*/ 0 w 18288"/>
              <a:gd name="connsiteY16" fmla="*/ 1956633 h 5590381"/>
              <a:gd name="connsiteX17" fmla="*/ 0 w 18288"/>
              <a:gd name="connsiteY17" fmla="*/ 1425547 h 5590381"/>
              <a:gd name="connsiteX18" fmla="*/ 0 w 18288"/>
              <a:gd name="connsiteY18" fmla="*/ 614942 h 5590381"/>
              <a:gd name="connsiteX19" fmla="*/ 0 w 18288"/>
              <a:gd name="connsiteY19" fmla="*/ 0 h 559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288" h="5590381" fill="none" extrusionOk="0">
                <a:moveTo>
                  <a:pt x="0" y="0"/>
                </a:moveTo>
                <a:cubicBezTo>
                  <a:pt x="7726" y="-435"/>
                  <a:pt x="14198" y="437"/>
                  <a:pt x="18288" y="0"/>
                </a:cubicBezTo>
                <a:cubicBezTo>
                  <a:pt x="-5226" y="225076"/>
                  <a:pt x="46275" y="562283"/>
                  <a:pt x="18288" y="754701"/>
                </a:cubicBezTo>
                <a:cubicBezTo>
                  <a:pt x="-9699" y="947119"/>
                  <a:pt x="30081" y="1239251"/>
                  <a:pt x="18288" y="1565307"/>
                </a:cubicBezTo>
                <a:cubicBezTo>
                  <a:pt x="6495" y="1891363"/>
                  <a:pt x="7160" y="1999140"/>
                  <a:pt x="18288" y="2152297"/>
                </a:cubicBezTo>
                <a:cubicBezTo>
                  <a:pt x="29417" y="2305454"/>
                  <a:pt x="28705" y="2598333"/>
                  <a:pt x="18288" y="2906998"/>
                </a:cubicBezTo>
                <a:cubicBezTo>
                  <a:pt x="7871" y="3215663"/>
                  <a:pt x="35263" y="3327412"/>
                  <a:pt x="18288" y="3549892"/>
                </a:cubicBezTo>
                <a:cubicBezTo>
                  <a:pt x="1313" y="3772372"/>
                  <a:pt x="38561" y="3843836"/>
                  <a:pt x="18288" y="4080978"/>
                </a:cubicBezTo>
                <a:cubicBezTo>
                  <a:pt x="-1985" y="4318120"/>
                  <a:pt x="-3806" y="4511166"/>
                  <a:pt x="18288" y="4835680"/>
                </a:cubicBezTo>
                <a:cubicBezTo>
                  <a:pt x="40382" y="5160194"/>
                  <a:pt x="-13070" y="5401748"/>
                  <a:pt x="18288" y="5590381"/>
                </a:cubicBezTo>
                <a:cubicBezTo>
                  <a:pt x="12010" y="5589863"/>
                  <a:pt x="6799" y="5589982"/>
                  <a:pt x="0" y="5590381"/>
                </a:cubicBezTo>
                <a:cubicBezTo>
                  <a:pt x="-6480" y="5250523"/>
                  <a:pt x="-32148" y="5052531"/>
                  <a:pt x="0" y="4835680"/>
                </a:cubicBezTo>
                <a:cubicBezTo>
                  <a:pt x="32148" y="4618829"/>
                  <a:pt x="5352" y="4496374"/>
                  <a:pt x="0" y="4304593"/>
                </a:cubicBezTo>
                <a:cubicBezTo>
                  <a:pt x="-5352" y="4112812"/>
                  <a:pt x="9645" y="3919423"/>
                  <a:pt x="0" y="3773507"/>
                </a:cubicBezTo>
                <a:cubicBezTo>
                  <a:pt x="-9645" y="3627591"/>
                  <a:pt x="-10654" y="3330687"/>
                  <a:pt x="0" y="3186517"/>
                </a:cubicBezTo>
                <a:cubicBezTo>
                  <a:pt x="10654" y="3042347"/>
                  <a:pt x="18181" y="2635923"/>
                  <a:pt x="0" y="2487720"/>
                </a:cubicBezTo>
                <a:cubicBezTo>
                  <a:pt x="-18181" y="2339517"/>
                  <a:pt x="-7947" y="2113537"/>
                  <a:pt x="0" y="1956633"/>
                </a:cubicBezTo>
                <a:cubicBezTo>
                  <a:pt x="7947" y="1799729"/>
                  <a:pt x="-15145" y="1657735"/>
                  <a:pt x="0" y="1425547"/>
                </a:cubicBezTo>
                <a:cubicBezTo>
                  <a:pt x="15145" y="1193359"/>
                  <a:pt x="-23832" y="948054"/>
                  <a:pt x="0" y="614942"/>
                </a:cubicBezTo>
                <a:cubicBezTo>
                  <a:pt x="23832" y="281831"/>
                  <a:pt x="2816" y="129878"/>
                  <a:pt x="0" y="0"/>
                </a:cubicBezTo>
                <a:close/>
              </a:path>
              <a:path w="18288" h="5590381" stroke="0" extrusionOk="0">
                <a:moveTo>
                  <a:pt x="0" y="0"/>
                </a:moveTo>
                <a:cubicBezTo>
                  <a:pt x="5871" y="848"/>
                  <a:pt x="11713" y="-200"/>
                  <a:pt x="18288" y="0"/>
                </a:cubicBezTo>
                <a:cubicBezTo>
                  <a:pt x="41141" y="165299"/>
                  <a:pt x="3613" y="427555"/>
                  <a:pt x="18288" y="698798"/>
                </a:cubicBezTo>
                <a:cubicBezTo>
                  <a:pt x="32963" y="970041"/>
                  <a:pt x="19680" y="1226199"/>
                  <a:pt x="18288" y="1397595"/>
                </a:cubicBezTo>
                <a:cubicBezTo>
                  <a:pt x="16896" y="1568991"/>
                  <a:pt x="38798" y="1794517"/>
                  <a:pt x="18288" y="2152297"/>
                </a:cubicBezTo>
                <a:cubicBezTo>
                  <a:pt x="-2222" y="2510077"/>
                  <a:pt x="40846" y="2594424"/>
                  <a:pt x="18288" y="2739287"/>
                </a:cubicBezTo>
                <a:cubicBezTo>
                  <a:pt x="-4270" y="2884150"/>
                  <a:pt x="27117" y="3129706"/>
                  <a:pt x="18288" y="3493988"/>
                </a:cubicBezTo>
                <a:cubicBezTo>
                  <a:pt x="9459" y="3858270"/>
                  <a:pt x="54201" y="4041447"/>
                  <a:pt x="18288" y="4304593"/>
                </a:cubicBezTo>
                <a:cubicBezTo>
                  <a:pt x="-17625" y="4567740"/>
                  <a:pt x="49627" y="5149125"/>
                  <a:pt x="18288" y="5590381"/>
                </a:cubicBezTo>
                <a:cubicBezTo>
                  <a:pt x="10860" y="5590744"/>
                  <a:pt x="7568" y="5590157"/>
                  <a:pt x="0" y="5590381"/>
                </a:cubicBezTo>
                <a:cubicBezTo>
                  <a:pt x="36767" y="5266821"/>
                  <a:pt x="-16223" y="5116146"/>
                  <a:pt x="0" y="4835680"/>
                </a:cubicBezTo>
                <a:cubicBezTo>
                  <a:pt x="16223" y="4555214"/>
                  <a:pt x="-16316" y="4356490"/>
                  <a:pt x="0" y="4136882"/>
                </a:cubicBezTo>
                <a:cubicBezTo>
                  <a:pt x="16316" y="3917274"/>
                  <a:pt x="8005" y="3773465"/>
                  <a:pt x="0" y="3549892"/>
                </a:cubicBezTo>
                <a:cubicBezTo>
                  <a:pt x="-8005" y="3326319"/>
                  <a:pt x="27623" y="3052456"/>
                  <a:pt x="0" y="2851094"/>
                </a:cubicBezTo>
                <a:cubicBezTo>
                  <a:pt x="-27623" y="2649732"/>
                  <a:pt x="5614" y="2455815"/>
                  <a:pt x="0" y="2264104"/>
                </a:cubicBezTo>
                <a:cubicBezTo>
                  <a:pt x="-5614" y="2072393"/>
                  <a:pt x="22598" y="1990723"/>
                  <a:pt x="0" y="1733018"/>
                </a:cubicBezTo>
                <a:cubicBezTo>
                  <a:pt x="-22598" y="1475313"/>
                  <a:pt x="-6965" y="1369123"/>
                  <a:pt x="0" y="1090124"/>
                </a:cubicBezTo>
                <a:cubicBezTo>
                  <a:pt x="6965" y="811125"/>
                  <a:pt x="-19273" y="50704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3114097614">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descr="A colorful flower with black text&#10;&#10;Description automatically generated">
            <a:extLst>
              <a:ext uri="{FF2B5EF4-FFF2-40B4-BE49-F238E27FC236}">
                <a16:creationId xmlns:a16="http://schemas.microsoft.com/office/drawing/2014/main" id="{A1BB2325-2AB6-4159-A9CA-67996718B5AD}"/>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4164" b="22990"/>
          <a:stretch/>
        </p:blipFill>
        <p:spPr>
          <a:xfrm>
            <a:off x="4654296" y="1298862"/>
            <a:ext cx="6894576" cy="2577780"/>
          </a:xfrm>
          <a:prstGeom prst="rect">
            <a:avLst/>
          </a:prstGeom>
        </p:spPr>
      </p:pic>
      <p:sp>
        <p:nvSpPr>
          <p:cNvPr id="5" name="Subtitle 2">
            <a:extLst>
              <a:ext uri="{FF2B5EF4-FFF2-40B4-BE49-F238E27FC236}">
                <a16:creationId xmlns:a16="http://schemas.microsoft.com/office/drawing/2014/main" id="{388C7792-9619-4625-8456-F89AC05B0E32}"/>
              </a:ext>
            </a:extLst>
          </p:cNvPr>
          <p:cNvSpPr txBox="1">
            <a:spLocks/>
          </p:cNvSpPr>
          <p:nvPr/>
        </p:nvSpPr>
        <p:spPr>
          <a:xfrm>
            <a:off x="4654296" y="4798577"/>
            <a:ext cx="6894576" cy="1428487"/>
          </a:xfrm>
          <a:custGeom>
            <a:avLst/>
            <a:gdLst>
              <a:gd name="connsiteX0" fmla="*/ 0 w 6894576"/>
              <a:gd name="connsiteY0" fmla="*/ 0 h 1428487"/>
              <a:gd name="connsiteX1" fmla="*/ 505602 w 6894576"/>
              <a:gd name="connsiteY1" fmla="*/ 0 h 1428487"/>
              <a:gd name="connsiteX2" fmla="*/ 1149096 w 6894576"/>
              <a:gd name="connsiteY2" fmla="*/ 0 h 1428487"/>
              <a:gd name="connsiteX3" fmla="*/ 1585752 w 6894576"/>
              <a:gd name="connsiteY3" fmla="*/ 0 h 1428487"/>
              <a:gd name="connsiteX4" fmla="*/ 2298192 w 6894576"/>
              <a:gd name="connsiteY4" fmla="*/ 0 h 1428487"/>
              <a:gd name="connsiteX5" fmla="*/ 2665903 w 6894576"/>
              <a:gd name="connsiteY5" fmla="*/ 0 h 1428487"/>
              <a:gd name="connsiteX6" fmla="*/ 3171505 w 6894576"/>
              <a:gd name="connsiteY6" fmla="*/ 0 h 1428487"/>
              <a:gd name="connsiteX7" fmla="*/ 3677107 w 6894576"/>
              <a:gd name="connsiteY7" fmla="*/ 0 h 1428487"/>
              <a:gd name="connsiteX8" fmla="*/ 4320601 w 6894576"/>
              <a:gd name="connsiteY8" fmla="*/ 0 h 1428487"/>
              <a:gd name="connsiteX9" fmla="*/ 4757257 w 6894576"/>
              <a:gd name="connsiteY9" fmla="*/ 0 h 1428487"/>
              <a:gd name="connsiteX10" fmla="*/ 5262860 w 6894576"/>
              <a:gd name="connsiteY10" fmla="*/ 0 h 1428487"/>
              <a:gd name="connsiteX11" fmla="*/ 5837408 w 6894576"/>
              <a:gd name="connsiteY11" fmla="*/ 0 h 1428487"/>
              <a:gd name="connsiteX12" fmla="*/ 6343010 w 6894576"/>
              <a:gd name="connsiteY12" fmla="*/ 0 h 1428487"/>
              <a:gd name="connsiteX13" fmla="*/ 6894576 w 6894576"/>
              <a:gd name="connsiteY13" fmla="*/ 0 h 1428487"/>
              <a:gd name="connsiteX14" fmla="*/ 6894576 w 6894576"/>
              <a:gd name="connsiteY14" fmla="*/ 433308 h 1428487"/>
              <a:gd name="connsiteX15" fmla="*/ 6894576 w 6894576"/>
              <a:gd name="connsiteY15" fmla="*/ 895185 h 1428487"/>
              <a:gd name="connsiteX16" fmla="*/ 6894576 w 6894576"/>
              <a:gd name="connsiteY16" fmla="*/ 1428487 h 1428487"/>
              <a:gd name="connsiteX17" fmla="*/ 6457920 w 6894576"/>
              <a:gd name="connsiteY17" fmla="*/ 1428487 h 1428487"/>
              <a:gd name="connsiteX18" fmla="*/ 6090209 w 6894576"/>
              <a:gd name="connsiteY18" fmla="*/ 1428487 h 1428487"/>
              <a:gd name="connsiteX19" fmla="*/ 5446715 w 6894576"/>
              <a:gd name="connsiteY19" fmla="*/ 1428487 h 1428487"/>
              <a:gd name="connsiteX20" fmla="*/ 5079004 w 6894576"/>
              <a:gd name="connsiteY20" fmla="*/ 1428487 h 1428487"/>
              <a:gd name="connsiteX21" fmla="*/ 4366565 w 6894576"/>
              <a:gd name="connsiteY21" fmla="*/ 1428487 h 1428487"/>
              <a:gd name="connsiteX22" fmla="*/ 3929908 w 6894576"/>
              <a:gd name="connsiteY22" fmla="*/ 1428487 h 1428487"/>
              <a:gd name="connsiteX23" fmla="*/ 3217469 w 6894576"/>
              <a:gd name="connsiteY23" fmla="*/ 1428487 h 1428487"/>
              <a:gd name="connsiteX24" fmla="*/ 2642921 w 6894576"/>
              <a:gd name="connsiteY24" fmla="*/ 1428487 h 1428487"/>
              <a:gd name="connsiteX25" fmla="*/ 2206264 w 6894576"/>
              <a:gd name="connsiteY25" fmla="*/ 1428487 h 1428487"/>
              <a:gd name="connsiteX26" fmla="*/ 1631716 w 6894576"/>
              <a:gd name="connsiteY26" fmla="*/ 1428487 h 1428487"/>
              <a:gd name="connsiteX27" fmla="*/ 1126114 w 6894576"/>
              <a:gd name="connsiteY27" fmla="*/ 1428487 h 1428487"/>
              <a:gd name="connsiteX28" fmla="*/ 689458 w 6894576"/>
              <a:gd name="connsiteY28" fmla="*/ 1428487 h 1428487"/>
              <a:gd name="connsiteX29" fmla="*/ 0 w 6894576"/>
              <a:gd name="connsiteY29" fmla="*/ 1428487 h 1428487"/>
              <a:gd name="connsiteX30" fmla="*/ 0 w 6894576"/>
              <a:gd name="connsiteY30" fmla="*/ 952325 h 1428487"/>
              <a:gd name="connsiteX31" fmla="*/ 0 w 6894576"/>
              <a:gd name="connsiteY31" fmla="*/ 519017 h 1428487"/>
              <a:gd name="connsiteX32" fmla="*/ 0 w 6894576"/>
              <a:gd name="connsiteY32" fmla="*/ 0 h 1428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894576" h="1428487" fill="none" extrusionOk="0">
                <a:moveTo>
                  <a:pt x="0" y="0"/>
                </a:moveTo>
                <a:cubicBezTo>
                  <a:pt x="244286" y="-59563"/>
                  <a:pt x="385642" y="60433"/>
                  <a:pt x="505602" y="0"/>
                </a:cubicBezTo>
                <a:cubicBezTo>
                  <a:pt x="625562" y="-60433"/>
                  <a:pt x="865163" y="12443"/>
                  <a:pt x="1149096" y="0"/>
                </a:cubicBezTo>
                <a:cubicBezTo>
                  <a:pt x="1433029" y="-12443"/>
                  <a:pt x="1439436" y="47881"/>
                  <a:pt x="1585752" y="0"/>
                </a:cubicBezTo>
                <a:cubicBezTo>
                  <a:pt x="1732068" y="-47881"/>
                  <a:pt x="2148715" y="49135"/>
                  <a:pt x="2298192" y="0"/>
                </a:cubicBezTo>
                <a:cubicBezTo>
                  <a:pt x="2447669" y="-49135"/>
                  <a:pt x="2521664" y="11771"/>
                  <a:pt x="2665903" y="0"/>
                </a:cubicBezTo>
                <a:cubicBezTo>
                  <a:pt x="2810142" y="-11771"/>
                  <a:pt x="2936956" y="7398"/>
                  <a:pt x="3171505" y="0"/>
                </a:cubicBezTo>
                <a:cubicBezTo>
                  <a:pt x="3406054" y="-7398"/>
                  <a:pt x="3503498" y="34075"/>
                  <a:pt x="3677107" y="0"/>
                </a:cubicBezTo>
                <a:cubicBezTo>
                  <a:pt x="3850716" y="-34075"/>
                  <a:pt x="4080049" y="49027"/>
                  <a:pt x="4320601" y="0"/>
                </a:cubicBezTo>
                <a:cubicBezTo>
                  <a:pt x="4561153" y="-49027"/>
                  <a:pt x="4583326" y="33544"/>
                  <a:pt x="4757257" y="0"/>
                </a:cubicBezTo>
                <a:cubicBezTo>
                  <a:pt x="4931188" y="-33544"/>
                  <a:pt x="5027060" y="35093"/>
                  <a:pt x="5262860" y="0"/>
                </a:cubicBezTo>
                <a:cubicBezTo>
                  <a:pt x="5498660" y="-35093"/>
                  <a:pt x="5663306" y="26712"/>
                  <a:pt x="5837408" y="0"/>
                </a:cubicBezTo>
                <a:cubicBezTo>
                  <a:pt x="6011510" y="-26712"/>
                  <a:pt x="6210566" y="10392"/>
                  <a:pt x="6343010" y="0"/>
                </a:cubicBezTo>
                <a:cubicBezTo>
                  <a:pt x="6475454" y="-10392"/>
                  <a:pt x="6724668" y="27634"/>
                  <a:pt x="6894576" y="0"/>
                </a:cubicBezTo>
                <a:cubicBezTo>
                  <a:pt x="6918791" y="88060"/>
                  <a:pt x="6876426" y="333575"/>
                  <a:pt x="6894576" y="433308"/>
                </a:cubicBezTo>
                <a:cubicBezTo>
                  <a:pt x="6912726" y="533041"/>
                  <a:pt x="6845474" y="688190"/>
                  <a:pt x="6894576" y="895185"/>
                </a:cubicBezTo>
                <a:cubicBezTo>
                  <a:pt x="6943678" y="1102180"/>
                  <a:pt x="6893762" y="1312865"/>
                  <a:pt x="6894576" y="1428487"/>
                </a:cubicBezTo>
                <a:cubicBezTo>
                  <a:pt x="6784794" y="1452775"/>
                  <a:pt x="6598839" y="1397895"/>
                  <a:pt x="6457920" y="1428487"/>
                </a:cubicBezTo>
                <a:cubicBezTo>
                  <a:pt x="6317001" y="1459079"/>
                  <a:pt x="6205394" y="1396495"/>
                  <a:pt x="6090209" y="1428487"/>
                </a:cubicBezTo>
                <a:cubicBezTo>
                  <a:pt x="5975024" y="1460479"/>
                  <a:pt x="5700283" y="1398775"/>
                  <a:pt x="5446715" y="1428487"/>
                </a:cubicBezTo>
                <a:cubicBezTo>
                  <a:pt x="5193147" y="1458199"/>
                  <a:pt x="5253085" y="1425085"/>
                  <a:pt x="5079004" y="1428487"/>
                </a:cubicBezTo>
                <a:cubicBezTo>
                  <a:pt x="4904923" y="1431889"/>
                  <a:pt x="4547989" y="1402331"/>
                  <a:pt x="4366565" y="1428487"/>
                </a:cubicBezTo>
                <a:cubicBezTo>
                  <a:pt x="4185141" y="1454643"/>
                  <a:pt x="4107589" y="1419822"/>
                  <a:pt x="3929908" y="1428487"/>
                </a:cubicBezTo>
                <a:cubicBezTo>
                  <a:pt x="3752227" y="1437152"/>
                  <a:pt x="3513774" y="1423496"/>
                  <a:pt x="3217469" y="1428487"/>
                </a:cubicBezTo>
                <a:cubicBezTo>
                  <a:pt x="2921164" y="1433478"/>
                  <a:pt x="2804045" y="1388183"/>
                  <a:pt x="2642921" y="1428487"/>
                </a:cubicBezTo>
                <a:cubicBezTo>
                  <a:pt x="2481797" y="1468791"/>
                  <a:pt x="2336631" y="1415477"/>
                  <a:pt x="2206264" y="1428487"/>
                </a:cubicBezTo>
                <a:cubicBezTo>
                  <a:pt x="2075897" y="1441497"/>
                  <a:pt x="1761173" y="1395659"/>
                  <a:pt x="1631716" y="1428487"/>
                </a:cubicBezTo>
                <a:cubicBezTo>
                  <a:pt x="1502259" y="1461315"/>
                  <a:pt x="1313467" y="1371711"/>
                  <a:pt x="1126114" y="1428487"/>
                </a:cubicBezTo>
                <a:cubicBezTo>
                  <a:pt x="938761" y="1485263"/>
                  <a:pt x="793610" y="1385856"/>
                  <a:pt x="689458" y="1428487"/>
                </a:cubicBezTo>
                <a:cubicBezTo>
                  <a:pt x="585306" y="1471118"/>
                  <a:pt x="227691" y="1362658"/>
                  <a:pt x="0" y="1428487"/>
                </a:cubicBezTo>
                <a:cubicBezTo>
                  <a:pt x="-49855" y="1310712"/>
                  <a:pt x="4399" y="1115783"/>
                  <a:pt x="0" y="952325"/>
                </a:cubicBezTo>
                <a:cubicBezTo>
                  <a:pt x="-4399" y="788867"/>
                  <a:pt x="15231" y="714173"/>
                  <a:pt x="0" y="519017"/>
                </a:cubicBezTo>
                <a:cubicBezTo>
                  <a:pt x="-15231" y="323861"/>
                  <a:pt x="43533" y="104338"/>
                  <a:pt x="0" y="0"/>
                </a:cubicBezTo>
                <a:close/>
              </a:path>
              <a:path w="6894576" h="1428487" stroke="0" extrusionOk="0">
                <a:moveTo>
                  <a:pt x="0" y="0"/>
                </a:moveTo>
                <a:cubicBezTo>
                  <a:pt x="231646" y="-20002"/>
                  <a:pt x="373759" y="17677"/>
                  <a:pt x="574548" y="0"/>
                </a:cubicBezTo>
                <a:cubicBezTo>
                  <a:pt x="775337" y="-17677"/>
                  <a:pt x="970354" y="61820"/>
                  <a:pt x="1218042" y="0"/>
                </a:cubicBezTo>
                <a:cubicBezTo>
                  <a:pt x="1465730" y="-61820"/>
                  <a:pt x="1570949" y="14568"/>
                  <a:pt x="1792590" y="0"/>
                </a:cubicBezTo>
                <a:cubicBezTo>
                  <a:pt x="2014231" y="-14568"/>
                  <a:pt x="2158290" y="48258"/>
                  <a:pt x="2367138" y="0"/>
                </a:cubicBezTo>
                <a:cubicBezTo>
                  <a:pt x="2575986" y="-48258"/>
                  <a:pt x="2738320" y="52313"/>
                  <a:pt x="2872740" y="0"/>
                </a:cubicBezTo>
                <a:cubicBezTo>
                  <a:pt x="3007160" y="-52313"/>
                  <a:pt x="3243846" y="41215"/>
                  <a:pt x="3516234" y="0"/>
                </a:cubicBezTo>
                <a:cubicBezTo>
                  <a:pt x="3788622" y="-41215"/>
                  <a:pt x="3759567" y="27654"/>
                  <a:pt x="3952890" y="0"/>
                </a:cubicBezTo>
                <a:cubicBezTo>
                  <a:pt x="4146213" y="-27654"/>
                  <a:pt x="4335468" y="8230"/>
                  <a:pt x="4596384" y="0"/>
                </a:cubicBezTo>
                <a:cubicBezTo>
                  <a:pt x="4857300" y="-8230"/>
                  <a:pt x="4875932" y="6436"/>
                  <a:pt x="4964095" y="0"/>
                </a:cubicBezTo>
                <a:cubicBezTo>
                  <a:pt x="5052258" y="-6436"/>
                  <a:pt x="5331409" y="52310"/>
                  <a:pt x="5538643" y="0"/>
                </a:cubicBezTo>
                <a:cubicBezTo>
                  <a:pt x="5745877" y="-52310"/>
                  <a:pt x="5790774" y="24015"/>
                  <a:pt x="5906353" y="0"/>
                </a:cubicBezTo>
                <a:cubicBezTo>
                  <a:pt x="6021932" y="-24015"/>
                  <a:pt x="6186662" y="13032"/>
                  <a:pt x="6274064" y="0"/>
                </a:cubicBezTo>
                <a:cubicBezTo>
                  <a:pt x="6361466" y="-13032"/>
                  <a:pt x="6654453" y="37572"/>
                  <a:pt x="6894576" y="0"/>
                </a:cubicBezTo>
                <a:cubicBezTo>
                  <a:pt x="6932128" y="103343"/>
                  <a:pt x="6852249" y="263321"/>
                  <a:pt x="6894576" y="504732"/>
                </a:cubicBezTo>
                <a:cubicBezTo>
                  <a:pt x="6936903" y="746143"/>
                  <a:pt x="6871635" y="850065"/>
                  <a:pt x="6894576" y="980894"/>
                </a:cubicBezTo>
                <a:cubicBezTo>
                  <a:pt x="6917517" y="1111723"/>
                  <a:pt x="6843014" y="1286505"/>
                  <a:pt x="6894576" y="1428487"/>
                </a:cubicBezTo>
                <a:cubicBezTo>
                  <a:pt x="6731879" y="1460107"/>
                  <a:pt x="6466301" y="1352799"/>
                  <a:pt x="6251082" y="1428487"/>
                </a:cubicBezTo>
                <a:cubicBezTo>
                  <a:pt x="6035863" y="1504175"/>
                  <a:pt x="5954642" y="1382869"/>
                  <a:pt x="5676534" y="1428487"/>
                </a:cubicBezTo>
                <a:cubicBezTo>
                  <a:pt x="5398426" y="1474105"/>
                  <a:pt x="5491833" y="1408064"/>
                  <a:pt x="5308824" y="1428487"/>
                </a:cubicBezTo>
                <a:cubicBezTo>
                  <a:pt x="5125815" y="1448910"/>
                  <a:pt x="4887054" y="1368192"/>
                  <a:pt x="4734276" y="1428487"/>
                </a:cubicBezTo>
                <a:cubicBezTo>
                  <a:pt x="4581498" y="1488782"/>
                  <a:pt x="4438502" y="1410463"/>
                  <a:pt x="4228673" y="1428487"/>
                </a:cubicBezTo>
                <a:cubicBezTo>
                  <a:pt x="4018844" y="1446511"/>
                  <a:pt x="3814512" y="1376578"/>
                  <a:pt x="3654125" y="1428487"/>
                </a:cubicBezTo>
                <a:cubicBezTo>
                  <a:pt x="3493738" y="1480396"/>
                  <a:pt x="3257372" y="1385328"/>
                  <a:pt x="3079577" y="1428487"/>
                </a:cubicBezTo>
                <a:cubicBezTo>
                  <a:pt x="2901782" y="1471646"/>
                  <a:pt x="2665046" y="1357292"/>
                  <a:pt x="2436084" y="1428487"/>
                </a:cubicBezTo>
                <a:cubicBezTo>
                  <a:pt x="2207122" y="1499682"/>
                  <a:pt x="2002115" y="1399177"/>
                  <a:pt x="1792590" y="1428487"/>
                </a:cubicBezTo>
                <a:cubicBezTo>
                  <a:pt x="1583065" y="1457797"/>
                  <a:pt x="1540818" y="1423812"/>
                  <a:pt x="1355933" y="1428487"/>
                </a:cubicBezTo>
                <a:cubicBezTo>
                  <a:pt x="1171048" y="1433162"/>
                  <a:pt x="1027805" y="1376308"/>
                  <a:pt x="919277" y="1428487"/>
                </a:cubicBezTo>
                <a:cubicBezTo>
                  <a:pt x="810749" y="1480666"/>
                  <a:pt x="319559" y="1392371"/>
                  <a:pt x="0" y="1428487"/>
                </a:cubicBezTo>
                <a:cubicBezTo>
                  <a:pt x="-16989" y="1288027"/>
                  <a:pt x="17734" y="1142283"/>
                  <a:pt x="0" y="952325"/>
                </a:cubicBezTo>
                <a:cubicBezTo>
                  <a:pt x="-17734" y="762367"/>
                  <a:pt x="6865" y="572051"/>
                  <a:pt x="0" y="461877"/>
                </a:cubicBezTo>
                <a:cubicBezTo>
                  <a:pt x="-6865" y="351703"/>
                  <a:pt x="35385" y="137230"/>
                  <a:pt x="0" y="0"/>
                </a:cubicBezTo>
                <a:close/>
              </a:path>
            </a:pathLst>
          </a:custGeom>
          <a:ln w="57150">
            <a:solidFill>
              <a:srgbClr val="ED7D31"/>
            </a:solidFill>
            <a:extLst>
              <a:ext uri="{C807C97D-BFC1-408E-A445-0C87EB9F89A2}">
                <ask:lineSketchStyleProps xmlns:ask="http://schemas.microsoft.com/office/drawing/2018/sketchyshapes" sd="651416224">
                  <a:prstGeom prst="rect">
                    <a:avLst/>
                  </a:prstGeom>
                  <ask:type>
                    <ask:lineSketchScribble/>
                  </ask:type>
                </ask:lineSketchStyleProps>
              </a:ext>
            </a:extLst>
          </a:ln>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b="1" dirty="0"/>
              <a:t>Starter question: </a:t>
            </a:r>
            <a:r>
              <a:rPr lang="en-US" dirty="0"/>
              <a:t>Why have you chosen History A Level?</a:t>
            </a:r>
          </a:p>
        </p:txBody>
      </p:sp>
    </p:spTree>
    <p:extLst>
      <p:ext uri="{BB962C8B-B14F-4D97-AF65-F5344CB8AC3E}">
        <p14:creationId xmlns:p14="http://schemas.microsoft.com/office/powerpoint/2010/main" val="3417630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descr="David Low &amp; Adolf Hitler">
            <a:extLst>
              <a:ext uri="{FF2B5EF4-FFF2-40B4-BE49-F238E27FC236}">
                <a16:creationId xmlns:a16="http://schemas.microsoft.com/office/drawing/2014/main" id="{5726F5DE-D80A-4D48-9046-9DB3280AFE93}"/>
              </a:ext>
            </a:extLst>
          </p:cNvPr>
          <p:cNvSpPr>
            <a:spLocks noGrp="1" noChangeAspect="1" noChangeArrowheads="1"/>
          </p:cNvSpPr>
          <p:nvPr>
            <p:ph idx="1"/>
          </p:nvPr>
        </p:nvSpPr>
        <p:spPr bwMode="auto">
          <a:xfrm>
            <a:off x="222250" y="1470024"/>
            <a:ext cx="11747500" cy="4689475"/>
          </a:xfrm>
          <a:prstGeom prst="rect">
            <a:avLst/>
          </a:prstGeom>
          <a:solidFill>
            <a:schemeClr val="bg1"/>
          </a:solidFill>
        </p:spPr>
        <p:txBody>
          <a:bodyPr vert="horz" wrap="square" lIns="91440" tIns="45720" rIns="91440" bIns="45720" numCol="1" anchor="ctr" anchorCtr="0" compatLnSpc="1">
            <a:prstTxWarp prst="textNoShape">
              <a:avLst/>
            </a:prstTxWarp>
            <a:noAutofit/>
          </a:bodyPr>
          <a:lstStyle/>
          <a:p>
            <a:pPr marL="0" indent="0">
              <a:lnSpc>
                <a:spcPct val="100000"/>
              </a:lnSpc>
              <a:buNone/>
            </a:pPr>
            <a:r>
              <a:rPr lang="en-GB" sz="1850" b="1" dirty="0"/>
              <a:t>Source 2: Extract from an article in </a:t>
            </a:r>
            <a:r>
              <a:rPr lang="en-GB" sz="1850" b="1" i="1" dirty="0">
                <a:solidFill>
                  <a:srgbClr val="000000"/>
                </a:solidFill>
                <a:effectLst/>
              </a:rPr>
              <a:t>The Cleveland Press</a:t>
            </a:r>
            <a:r>
              <a:rPr lang="en-GB" sz="1850" b="1" i="0" dirty="0">
                <a:solidFill>
                  <a:srgbClr val="000000"/>
                </a:solidFill>
                <a:effectLst/>
              </a:rPr>
              <a:t>, March 25</a:t>
            </a:r>
            <a:r>
              <a:rPr lang="en-GB" sz="1850" b="1" i="0" baseline="30000" dirty="0">
                <a:solidFill>
                  <a:srgbClr val="000000"/>
                </a:solidFill>
                <a:effectLst/>
              </a:rPr>
              <a:t>th</a:t>
            </a:r>
            <a:r>
              <a:rPr lang="en-GB" sz="1850" b="1" i="0" dirty="0">
                <a:solidFill>
                  <a:srgbClr val="000000"/>
                </a:solidFill>
                <a:effectLst/>
              </a:rPr>
              <a:t>, 1933. </a:t>
            </a:r>
            <a:r>
              <a:rPr lang="en-GB" sz="1850" b="1" i="1" dirty="0">
                <a:solidFill>
                  <a:srgbClr val="000000"/>
                </a:solidFill>
                <a:effectLst/>
              </a:rPr>
              <a:t>The Cleveland </a:t>
            </a:r>
            <a:r>
              <a:rPr lang="en-GB" sz="1850" b="1" dirty="0">
                <a:solidFill>
                  <a:srgbClr val="000000"/>
                </a:solidFill>
                <a:effectLst/>
              </a:rPr>
              <a:t>Press was a  daily</a:t>
            </a:r>
            <a:r>
              <a:rPr lang="en-GB" sz="1850" b="1" i="0" dirty="0">
                <a:solidFill>
                  <a:srgbClr val="000000"/>
                </a:solidFill>
                <a:effectLst/>
              </a:rPr>
              <a:t> American newspaper published in Cleveland, Ohio.</a:t>
            </a:r>
          </a:p>
          <a:p>
            <a:pPr marL="0" indent="0">
              <a:lnSpc>
                <a:spcPct val="100000"/>
              </a:lnSpc>
              <a:buNone/>
            </a:pPr>
            <a:r>
              <a:rPr lang="en-GB" sz="1850" dirty="0"/>
              <a:t>Hitler’s atrocities against Jews and political opponents in Germany have provoked great waves of protest in virtually all civilized countries.</a:t>
            </a:r>
          </a:p>
          <a:p>
            <a:pPr marL="0" indent="0">
              <a:lnSpc>
                <a:spcPct val="100000"/>
              </a:lnSpc>
              <a:buNone/>
            </a:pPr>
            <a:r>
              <a:rPr lang="en-GB" sz="1850" dirty="0"/>
              <a:t>There is nothing much our government or any foreign government can do, except to insist on the protection of its own citizens unlucky enough to be caught in Germany at such a time. That is the convention of international law -- one government does not interfere, as a rule, with another sovereign government in the treatment of the latter's subjects.</a:t>
            </a:r>
          </a:p>
          <a:p>
            <a:pPr marL="0" indent="0">
              <a:lnSpc>
                <a:spcPct val="100000"/>
              </a:lnSpc>
              <a:buNone/>
            </a:pPr>
            <a:r>
              <a:rPr lang="en-GB" sz="1850" dirty="0"/>
              <a:t>This rule, however heartless it may appear at first glance, has in general worked for peace between nations; otherwise, nations would constantly be in danger of drifting into war over domestic disputes.</a:t>
            </a:r>
          </a:p>
          <a:p>
            <a:pPr marL="0" indent="0">
              <a:lnSpc>
                <a:spcPct val="100000"/>
              </a:lnSpc>
              <a:buNone/>
            </a:pPr>
            <a:r>
              <a:rPr lang="en-GB" sz="1850" dirty="0"/>
              <a:t>But this does not mean that effective action is impossible. the kind of mass protest now arising against the terror is apt to be more effective in the long run than foreign governmental action. When Americans cancel their sailings on German ships, when the English boycott German goods, as they are now doing, the pressure becomes very acute even on a Hitler. Even those German business interests which have helped to raise him to power may realize their folly.</a:t>
            </a:r>
          </a:p>
        </p:txBody>
      </p:sp>
    </p:spTree>
    <p:extLst>
      <p:ext uri="{BB962C8B-B14F-4D97-AF65-F5344CB8AC3E}">
        <p14:creationId xmlns:p14="http://schemas.microsoft.com/office/powerpoint/2010/main" val="3776325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73D58-57E7-49FE-865D-2E888F9FA8DF}"/>
              </a:ext>
            </a:extLst>
          </p:cNvPr>
          <p:cNvSpPr>
            <a:spLocks noGrp="1"/>
          </p:cNvSpPr>
          <p:nvPr>
            <p:ph type="title"/>
          </p:nvPr>
        </p:nvSpPr>
        <p:spPr>
          <a:xfrm>
            <a:off x="141472" y="609600"/>
            <a:ext cx="4732153" cy="1193800"/>
          </a:xfrm>
        </p:spPr>
        <p:txBody>
          <a:bodyPr>
            <a:normAutofit/>
          </a:bodyPr>
          <a:lstStyle/>
          <a:p>
            <a:r>
              <a:rPr lang="en-GB" sz="3600" dirty="0"/>
              <a:t>Summer preparation</a:t>
            </a:r>
          </a:p>
        </p:txBody>
      </p:sp>
      <p:sp>
        <p:nvSpPr>
          <p:cNvPr id="4" name="Text Placeholder 3">
            <a:extLst>
              <a:ext uri="{FF2B5EF4-FFF2-40B4-BE49-F238E27FC236}">
                <a16:creationId xmlns:a16="http://schemas.microsoft.com/office/drawing/2014/main" id="{DF40FBF2-87CC-437E-A0C3-90CBECA9979C}"/>
              </a:ext>
            </a:extLst>
          </p:cNvPr>
          <p:cNvSpPr>
            <a:spLocks noGrp="1"/>
          </p:cNvSpPr>
          <p:nvPr>
            <p:ph type="body" sz="half" idx="2"/>
          </p:nvPr>
        </p:nvSpPr>
        <p:spPr>
          <a:xfrm>
            <a:off x="241300" y="1803400"/>
            <a:ext cx="4632325" cy="3811588"/>
          </a:xfrm>
          <a:custGeom>
            <a:avLst/>
            <a:gdLst>
              <a:gd name="connsiteX0" fmla="*/ 0 w 4632325"/>
              <a:gd name="connsiteY0" fmla="*/ 0 h 3811588"/>
              <a:gd name="connsiteX1" fmla="*/ 486394 w 4632325"/>
              <a:gd name="connsiteY1" fmla="*/ 0 h 3811588"/>
              <a:gd name="connsiteX2" fmla="*/ 1158081 w 4632325"/>
              <a:gd name="connsiteY2" fmla="*/ 0 h 3811588"/>
              <a:gd name="connsiteX3" fmla="*/ 1829768 w 4632325"/>
              <a:gd name="connsiteY3" fmla="*/ 0 h 3811588"/>
              <a:gd name="connsiteX4" fmla="*/ 2501456 w 4632325"/>
              <a:gd name="connsiteY4" fmla="*/ 0 h 3811588"/>
              <a:gd name="connsiteX5" fmla="*/ 2987850 w 4632325"/>
              <a:gd name="connsiteY5" fmla="*/ 0 h 3811588"/>
              <a:gd name="connsiteX6" fmla="*/ 3427921 w 4632325"/>
              <a:gd name="connsiteY6" fmla="*/ 0 h 3811588"/>
              <a:gd name="connsiteX7" fmla="*/ 3867991 w 4632325"/>
              <a:gd name="connsiteY7" fmla="*/ 0 h 3811588"/>
              <a:gd name="connsiteX8" fmla="*/ 4632325 w 4632325"/>
              <a:gd name="connsiteY8" fmla="*/ 0 h 3811588"/>
              <a:gd name="connsiteX9" fmla="*/ 4632325 w 4632325"/>
              <a:gd name="connsiteY9" fmla="*/ 430165 h 3811588"/>
              <a:gd name="connsiteX10" fmla="*/ 4632325 w 4632325"/>
              <a:gd name="connsiteY10" fmla="*/ 1050909 h 3811588"/>
              <a:gd name="connsiteX11" fmla="*/ 4632325 w 4632325"/>
              <a:gd name="connsiteY11" fmla="*/ 1481074 h 3811588"/>
              <a:gd name="connsiteX12" fmla="*/ 4632325 w 4632325"/>
              <a:gd name="connsiteY12" fmla="*/ 2063703 h 3811588"/>
              <a:gd name="connsiteX13" fmla="*/ 4632325 w 4632325"/>
              <a:gd name="connsiteY13" fmla="*/ 2570099 h 3811588"/>
              <a:gd name="connsiteX14" fmla="*/ 4632325 w 4632325"/>
              <a:gd name="connsiteY14" fmla="*/ 3000264 h 3811588"/>
              <a:gd name="connsiteX15" fmla="*/ 4632325 w 4632325"/>
              <a:gd name="connsiteY15" fmla="*/ 3811588 h 3811588"/>
              <a:gd name="connsiteX16" fmla="*/ 4053284 w 4632325"/>
              <a:gd name="connsiteY16" fmla="*/ 3811588 h 3811588"/>
              <a:gd name="connsiteX17" fmla="*/ 3613214 w 4632325"/>
              <a:gd name="connsiteY17" fmla="*/ 3811588 h 3811588"/>
              <a:gd name="connsiteX18" fmla="*/ 3034173 w 4632325"/>
              <a:gd name="connsiteY18" fmla="*/ 3811588 h 3811588"/>
              <a:gd name="connsiteX19" fmla="*/ 2594102 w 4632325"/>
              <a:gd name="connsiteY19" fmla="*/ 3811588 h 3811588"/>
              <a:gd name="connsiteX20" fmla="*/ 2015061 w 4632325"/>
              <a:gd name="connsiteY20" fmla="*/ 3811588 h 3811588"/>
              <a:gd name="connsiteX21" fmla="*/ 1389698 w 4632325"/>
              <a:gd name="connsiteY21" fmla="*/ 3811588 h 3811588"/>
              <a:gd name="connsiteX22" fmla="*/ 764334 w 4632325"/>
              <a:gd name="connsiteY22" fmla="*/ 3811588 h 3811588"/>
              <a:gd name="connsiteX23" fmla="*/ 0 w 4632325"/>
              <a:gd name="connsiteY23" fmla="*/ 3811588 h 3811588"/>
              <a:gd name="connsiteX24" fmla="*/ 0 w 4632325"/>
              <a:gd name="connsiteY24" fmla="*/ 3343307 h 3811588"/>
              <a:gd name="connsiteX25" fmla="*/ 0 w 4632325"/>
              <a:gd name="connsiteY25" fmla="*/ 2875026 h 3811588"/>
              <a:gd name="connsiteX26" fmla="*/ 0 w 4632325"/>
              <a:gd name="connsiteY26" fmla="*/ 2406746 h 3811588"/>
              <a:gd name="connsiteX27" fmla="*/ 0 w 4632325"/>
              <a:gd name="connsiteY27" fmla="*/ 1786001 h 3811588"/>
              <a:gd name="connsiteX28" fmla="*/ 0 w 4632325"/>
              <a:gd name="connsiteY28" fmla="*/ 1317720 h 3811588"/>
              <a:gd name="connsiteX29" fmla="*/ 0 w 4632325"/>
              <a:gd name="connsiteY29" fmla="*/ 735092 h 3811588"/>
              <a:gd name="connsiteX30" fmla="*/ 0 w 4632325"/>
              <a:gd name="connsiteY30" fmla="*/ 0 h 3811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632325" h="3811588" fill="none" extrusionOk="0">
                <a:moveTo>
                  <a:pt x="0" y="0"/>
                </a:moveTo>
                <a:cubicBezTo>
                  <a:pt x="104755" y="-45688"/>
                  <a:pt x="306298" y="15424"/>
                  <a:pt x="486394" y="0"/>
                </a:cubicBezTo>
                <a:cubicBezTo>
                  <a:pt x="666490" y="-15424"/>
                  <a:pt x="979640" y="7241"/>
                  <a:pt x="1158081" y="0"/>
                </a:cubicBezTo>
                <a:cubicBezTo>
                  <a:pt x="1336522" y="-7241"/>
                  <a:pt x="1548308" y="52359"/>
                  <a:pt x="1829768" y="0"/>
                </a:cubicBezTo>
                <a:cubicBezTo>
                  <a:pt x="2111228" y="-52359"/>
                  <a:pt x="2258146" y="37832"/>
                  <a:pt x="2501456" y="0"/>
                </a:cubicBezTo>
                <a:cubicBezTo>
                  <a:pt x="2744766" y="-37832"/>
                  <a:pt x="2831024" y="14641"/>
                  <a:pt x="2987850" y="0"/>
                </a:cubicBezTo>
                <a:cubicBezTo>
                  <a:pt x="3144676" y="-14641"/>
                  <a:pt x="3252781" y="34176"/>
                  <a:pt x="3427921" y="0"/>
                </a:cubicBezTo>
                <a:cubicBezTo>
                  <a:pt x="3603061" y="-34176"/>
                  <a:pt x="3775547" y="38178"/>
                  <a:pt x="3867991" y="0"/>
                </a:cubicBezTo>
                <a:cubicBezTo>
                  <a:pt x="3960435" y="-38178"/>
                  <a:pt x="4420741" y="11639"/>
                  <a:pt x="4632325" y="0"/>
                </a:cubicBezTo>
                <a:cubicBezTo>
                  <a:pt x="4680836" y="136479"/>
                  <a:pt x="4606962" y="272789"/>
                  <a:pt x="4632325" y="430165"/>
                </a:cubicBezTo>
                <a:cubicBezTo>
                  <a:pt x="4657688" y="587541"/>
                  <a:pt x="4560624" y="889221"/>
                  <a:pt x="4632325" y="1050909"/>
                </a:cubicBezTo>
                <a:cubicBezTo>
                  <a:pt x="4704026" y="1212597"/>
                  <a:pt x="4600332" y="1359743"/>
                  <a:pt x="4632325" y="1481074"/>
                </a:cubicBezTo>
                <a:cubicBezTo>
                  <a:pt x="4664318" y="1602405"/>
                  <a:pt x="4567152" y="1906974"/>
                  <a:pt x="4632325" y="2063703"/>
                </a:cubicBezTo>
                <a:cubicBezTo>
                  <a:pt x="4697498" y="2220432"/>
                  <a:pt x="4577329" y="2466620"/>
                  <a:pt x="4632325" y="2570099"/>
                </a:cubicBezTo>
                <a:cubicBezTo>
                  <a:pt x="4687321" y="2673578"/>
                  <a:pt x="4614002" y="2838410"/>
                  <a:pt x="4632325" y="3000264"/>
                </a:cubicBezTo>
                <a:cubicBezTo>
                  <a:pt x="4650648" y="3162118"/>
                  <a:pt x="4604840" y="3435116"/>
                  <a:pt x="4632325" y="3811588"/>
                </a:cubicBezTo>
                <a:cubicBezTo>
                  <a:pt x="4397830" y="3827524"/>
                  <a:pt x="4259639" y="3775487"/>
                  <a:pt x="4053284" y="3811588"/>
                </a:cubicBezTo>
                <a:cubicBezTo>
                  <a:pt x="3846929" y="3847689"/>
                  <a:pt x="3731552" y="3808559"/>
                  <a:pt x="3613214" y="3811588"/>
                </a:cubicBezTo>
                <a:cubicBezTo>
                  <a:pt x="3494876" y="3814617"/>
                  <a:pt x="3276403" y="3773374"/>
                  <a:pt x="3034173" y="3811588"/>
                </a:cubicBezTo>
                <a:cubicBezTo>
                  <a:pt x="2791943" y="3849802"/>
                  <a:pt x="2807827" y="3800431"/>
                  <a:pt x="2594102" y="3811588"/>
                </a:cubicBezTo>
                <a:cubicBezTo>
                  <a:pt x="2380377" y="3822745"/>
                  <a:pt x="2168922" y="3754004"/>
                  <a:pt x="2015061" y="3811588"/>
                </a:cubicBezTo>
                <a:cubicBezTo>
                  <a:pt x="1861200" y="3869172"/>
                  <a:pt x="1524532" y="3777302"/>
                  <a:pt x="1389698" y="3811588"/>
                </a:cubicBezTo>
                <a:cubicBezTo>
                  <a:pt x="1254864" y="3845874"/>
                  <a:pt x="1059116" y="3787219"/>
                  <a:pt x="764334" y="3811588"/>
                </a:cubicBezTo>
                <a:cubicBezTo>
                  <a:pt x="469552" y="3835957"/>
                  <a:pt x="170947" y="3746289"/>
                  <a:pt x="0" y="3811588"/>
                </a:cubicBezTo>
                <a:cubicBezTo>
                  <a:pt x="-37678" y="3626128"/>
                  <a:pt x="53428" y="3499216"/>
                  <a:pt x="0" y="3343307"/>
                </a:cubicBezTo>
                <a:cubicBezTo>
                  <a:pt x="-53428" y="3187398"/>
                  <a:pt x="3779" y="2972908"/>
                  <a:pt x="0" y="2875026"/>
                </a:cubicBezTo>
                <a:cubicBezTo>
                  <a:pt x="-3779" y="2777144"/>
                  <a:pt x="51315" y="2618005"/>
                  <a:pt x="0" y="2406746"/>
                </a:cubicBezTo>
                <a:cubicBezTo>
                  <a:pt x="-51315" y="2195487"/>
                  <a:pt x="28917" y="1945027"/>
                  <a:pt x="0" y="1786001"/>
                </a:cubicBezTo>
                <a:cubicBezTo>
                  <a:pt x="-28917" y="1626975"/>
                  <a:pt x="757" y="1492659"/>
                  <a:pt x="0" y="1317720"/>
                </a:cubicBezTo>
                <a:cubicBezTo>
                  <a:pt x="-757" y="1142781"/>
                  <a:pt x="3374" y="1010754"/>
                  <a:pt x="0" y="735092"/>
                </a:cubicBezTo>
                <a:cubicBezTo>
                  <a:pt x="-3374" y="459430"/>
                  <a:pt x="36636" y="148179"/>
                  <a:pt x="0" y="0"/>
                </a:cubicBezTo>
                <a:close/>
              </a:path>
              <a:path w="4632325" h="3811588" stroke="0" extrusionOk="0">
                <a:moveTo>
                  <a:pt x="0" y="0"/>
                </a:moveTo>
                <a:cubicBezTo>
                  <a:pt x="235145" y="-2590"/>
                  <a:pt x="390990" y="56791"/>
                  <a:pt x="671687" y="0"/>
                </a:cubicBezTo>
                <a:cubicBezTo>
                  <a:pt x="952384" y="-56791"/>
                  <a:pt x="1003424" y="36905"/>
                  <a:pt x="1250728" y="0"/>
                </a:cubicBezTo>
                <a:cubicBezTo>
                  <a:pt x="1498032" y="-36905"/>
                  <a:pt x="1563535" y="58191"/>
                  <a:pt x="1737122" y="0"/>
                </a:cubicBezTo>
                <a:cubicBezTo>
                  <a:pt x="1910709" y="-58191"/>
                  <a:pt x="2096989" y="19996"/>
                  <a:pt x="2316163" y="0"/>
                </a:cubicBezTo>
                <a:cubicBezTo>
                  <a:pt x="2535337" y="-19996"/>
                  <a:pt x="2619985" y="10211"/>
                  <a:pt x="2895203" y="0"/>
                </a:cubicBezTo>
                <a:cubicBezTo>
                  <a:pt x="3170421" y="-10211"/>
                  <a:pt x="3198878" y="29526"/>
                  <a:pt x="3381597" y="0"/>
                </a:cubicBezTo>
                <a:cubicBezTo>
                  <a:pt x="3564316" y="-29526"/>
                  <a:pt x="3765075" y="39974"/>
                  <a:pt x="3914315" y="0"/>
                </a:cubicBezTo>
                <a:cubicBezTo>
                  <a:pt x="4063555" y="-39974"/>
                  <a:pt x="4424487" y="77624"/>
                  <a:pt x="4632325" y="0"/>
                </a:cubicBezTo>
                <a:cubicBezTo>
                  <a:pt x="4677008" y="189031"/>
                  <a:pt x="4576967" y="354207"/>
                  <a:pt x="4632325" y="620744"/>
                </a:cubicBezTo>
                <a:cubicBezTo>
                  <a:pt x="4687683" y="887281"/>
                  <a:pt x="4609968" y="1015557"/>
                  <a:pt x="4632325" y="1127141"/>
                </a:cubicBezTo>
                <a:cubicBezTo>
                  <a:pt x="4654682" y="1238725"/>
                  <a:pt x="4572717" y="1499103"/>
                  <a:pt x="4632325" y="1709769"/>
                </a:cubicBezTo>
                <a:cubicBezTo>
                  <a:pt x="4691933" y="1920435"/>
                  <a:pt x="4577850" y="2145224"/>
                  <a:pt x="4632325" y="2292398"/>
                </a:cubicBezTo>
                <a:cubicBezTo>
                  <a:pt x="4686800" y="2439572"/>
                  <a:pt x="4588280" y="2577023"/>
                  <a:pt x="4632325" y="2760679"/>
                </a:cubicBezTo>
                <a:cubicBezTo>
                  <a:pt x="4676370" y="2944335"/>
                  <a:pt x="4591241" y="3153276"/>
                  <a:pt x="4632325" y="3305191"/>
                </a:cubicBezTo>
                <a:cubicBezTo>
                  <a:pt x="4673409" y="3457106"/>
                  <a:pt x="4628846" y="3706073"/>
                  <a:pt x="4632325" y="3811588"/>
                </a:cubicBezTo>
                <a:cubicBezTo>
                  <a:pt x="4484508" y="3820371"/>
                  <a:pt x="4248185" y="3773975"/>
                  <a:pt x="4006961" y="3811588"/>
                </a:cubicBezTo>
                <a:cubicBezTo>
                  <a:pt x="3765737" y="3849201"/>
                  <a:pt x="3620082" y="3792795"/>
                  <a:pt x="3474244" y="3811588"/>
                </a:cubicBezTo>
                <a:cubicBezTo>
                  <a:pt x="3328406" y="3830381"/>
                  <a:pt x="3075101" y="3768447"/>
                  <a:pt x="2941526" y="3811588"/>
                </a:cubicBezTo>
                <a:cubicBezTo>
                  <a:pt x="2807951" y="3854729"/>
                  <a:pt x="2623502" y="3792497"/>
                  <a:pt x="2501456" y="3811588"/>
                </a:cubicBezTo>
                <a:cubicBezTo>
                  <a:pt x="2379410" y="3830679"/>
                  <a:pt x="2084977" y="3797677"/>
                  <a:pt x="1968738" y="3811588"/>
                </a:cubicBezTo>
                <a:cubicBezTo>
                  <a:pt x="1852499" y="3825499"/>
                  <a:pt x="1656668" y="3760519"/>
                  <a:pt x="1389698" y="3811588"/>
                </a:cubicBezTo>
                <a:cubicBezTo>
                  <a:pt x="1122728" y="3862657"/>
                  <a:pt x="1118580" y="3799942"/>
                  <a:pt x="903303" y="3811588"/>
                </a:cubicBezTo>
                <a:cubicBezTo>
                  <a:pt x="688027" y="3823234"/>
                  <a:pt x="222019" y="3729531"/>
                  <a:pt x="0" y="3811588"/>
                </a:cubicBezTo>
                <a:cubicBezTo>
                  <a:pt x="-17054" y="3682172"/>
                  <a:pt x="39309" y="3535949"/>
                  <a:pt x="0" y="3343307"/>
                </a:cubicBezTo>
                <a:cubicBezTo>
                  <a:pt x="-39309" y="3150665"/>
                  <a:pt x="2010" y="3095647"/>
                  <a:pt x="0" y="2913142"/>
                </a:cubicBezTo>
                <a:cubicBezTo>
                  <a:pt x="-2010" y="2730637"/>
                  <a:pt x="5361" y="2563549"/>
                  <a:pt x="0" y="2444861"/>
                </a:cubicBezTo>
                <a:cubicBezTo>
                  <a:pt x="-5361" y="2326173"/>
                  <a:pt x="22327" y="2196214"/>
                  <a:pt x="0" y="2014697"/>
                </a:cubicBezTo>
                <a:cubicBezTo>
                  <a:pt x="-22327" y="1833180"/>
                  <a:pt x="36324" y="1748101"/>
                  <a:pt x="0" y="1584532"/>
                </a:cubicBezTo>
                <a:cubicBezTo>
                  <a:pt x="-36324" y="1420964"/>
                  <a:pt x="39224" y="1278025"/>
                  <a:pt x="0" y="1001903"/>
                </a:cubicBezTo>
                <a:cubicBezTo>
                  <a:pt x="-39224" y="725781"/>
                  <a:pt x="31725" y="246830"/>
                  <a:pt x="0" y="0"/>
                </a:cubicBezTo>
                <a:close/>
              </a:path>
            </a:pathLst>
          </a:custGeom>
          <a:ln w="38100">
            <a:noFill/>
            <a:extLst>
              <a:ext uri="{C807C97D-BFC1-408E-A445-0C87EB9F89A2}">
                <ask:lineSketchStyleProps xmlns:ask="http://schemas.microsoft.com/office/drawing/2018/sketchyshapes" sd="3132571957">
                  <ask:type>
                    <ask:lineSketchScribble/>
                  </ask:type>
                </ask:lineSketchStyleProps>
              </a:ext>
            </a:extLst>
          </a:ln>
        </p:spPr>
        <p:txBody>
          <a:bodyPr>
            <a:normAutofit/>
          </a:bodyPr>
          <a:lstStyle/>
          <a:p>
            <a:r>
              <a:rPr lang="en-GB" sz="2000" dirty="0"/>
              <a:t>During the first week of Year 12, you will sit baseline assessments. They are:</a:t>
            </a:r>
          </a:p>
          <a:p>
            <a:pPr marL="285750" indent="-285750">
              <a:buFont typeface="Arial" panose="020B0604020202020204" pitchFamily="34" charset="0"/>
              <a:buChar char="•"/>
            </a:pPr>
            <a:r>
              <a:rPr lang="en-GB" sz="2000" dirty="0"/>
              <a:t>Designed to give your new teachers and understanding of your current level;</a:t>
            </a:r>
          </a:p>
          <a:p>
            <a:pPr marL="285750" indent="-285750">
              <a:buFont typeface="Arial" panose="020B0604020202020204" pitchFamily="34" charset="0"/>
              <a:buChar char="•"/>
            </a:pPr>
            <a:r>
              <a:rPr lang="en-GB" sz="2000" dirty="0"/>
              <a:t>Provide you with an immediate understanding of the differences between GCSE and A-Level;</a:t>
            </a:r>
          </a:p>
          <a:p>
            <a:pPr marL="285750" indent="-285750">
              <a:buFont typeface="Arial" panose="020B0604020202020204" pitchFamily="34" charset="0"/>
              <a:buChar char="•"/>
            </a:pPr>
            <a:r>
              <a:rPr lang="en-GB" sz="2000" dirty="0"/>
              <a:t>Give you something tangible to improve on. </a:t>
            </a:r>
          </a:p>
        </p:txBody>
      </p:sp>
      <p:pic>
        <p:nvPicPr>
          <p:cNvPr id="5" name="Content Placeholder 4" descr="A screenshot of a document&#10;&#10;Description automatically generated">
            <a:extLst>
              <a:ext uri="{FF2B5EF4-FFF2-40B4-BE49-F238E27FC236}">
                <a16:creationId xmlns:a16="http://schemas.microsoft.com/office/drawing/2014/main" id="{C64AB656-C8D6-4A2C-9B72-E186F48F4457}"/>
              </a:ext>
            </a:extLst>
          </p:cNvPr>
          <p:cNvPicPr>
            <a:picLocks noChangeAspect="1"/>
          </p:cNvPicPr>
          <p:nvPr/>
        </p:nvPicPr>
        <p:blipFill rotWithShape="1">
          <a:blip r:embed="rId2"/>
          <a:srcRect t="5536"/>
          <a:stretch/>
        </p:blipFill>
        <p:spPr>
          <a:xfrm>
            <a:off x="6096000" y="16625"/>
            <a:ext cx="4732154" cy="6824749"/>
          </a:xfrm>
          <a:prstGeom prst="rect">
            <a:avLst/>
          </a:prstGeom>
        </p:spPr>
      </p:pic>
      <p:sp>
        <p:nvSpPr>
          <p:cNvPr id="6" name="TextBox 5">
            <a:extLst>
              <a:ext uri="{FF2B5EF4-FFF2-40B4-BE49-F238E27FC236}">
                <a16:creationId xmlns:a16="http://schemas.microsoft.com/office/drawing/2014/main" id="{CFE8D9EE-B096-4056-BB72-BCB4110FAC7E}"/>
              </a:ext>
            </a:extLst>
          </p:cNvPr>
          <p:cNvSpPr txBox="1"/>
          <p:nvPr/>
        </p:nvSpPr>
        <p:spPr>
          <a:xfrm>
            <a:off x="581470" y="4902200"/>
            <a:ext cx="4142224" cy="400110"/>
          </a:xfrm>
          <a:prstGeom prst="rect">
            <a:avLst/>
          </a:prstGeom>
          <a:noFill/>
        </p:spPr>
        <p:txBody>
          <a:bodyPr wrap="none" rtlCol="0">
            <a:spAutoFit/>
          </a:bodyPr>
          <a:lstStyle/>
          <a:p>
            <a:r>
              <a:rPr lang="en-GB" sz="2000" dirty="0">
                <a:hlinkClick r:id="rId3"/>
              </a:rPr>
              <a:t>Click here to access the pdf document</a:t>
            </a:r>
            <a:endParaRPr lang="en-GB" sz="2000" dirty="0"/>
          </a:p>
        </p:txBody>
      </p:sp>
    </p:spTree>
    <p:extLst>
      <p:ext uri="{BB962C8B-B14F-4D97-AF65-F5344CB8AC3E}">
        <p14:creationId xmlns:p14="http://schemas.microsoft.com/office/powerpoint/2010/main" val="1617659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BD2E4-530A-4032-A0B2-822031AC7385}"/>
              </a:ext>
            </a:extLst>
          </p:cNvPr>
          <p:cNvSpPr>
            <a:spLocks noGrp="1"/>
          </p:cNvSpPr>
          <p:nvPr>
            <p:ph type="title"/>
          </p:nvPr>
        </p:nvSpPr>
        <p:spPr/>
        <p:txBody>
          <a:bodyPr/>
          <a:lstStyle/>
          <a:p>
            <a:r>
              <a:rPr lang="en-GB" dirty="0"/>
              <a:t>Where are the summer tasks?</a:t>
            </a:r>
          </a:p>
        </p:txBody>
      </p:sp>
      <p:sp>
        <p:nvSpPr>
          <p:cNvPr id="3" name="Content Placeholder 2">
            <a:extLst>
              <a:ext uri="{FF2B5EF4-FFF2-40B4-BE49-F238E27FC236}">
                <a16:creationId xmlns:a16="http://schemas.microsoft.com/office/drawing/2014/main" id="{D64250DE-6B01-4BEA-8197-015874110EA5}"/>
              </a:ext>
            </a:extLst>
          </p:cNvPr>
          <p:cNvSpPr>
            <a:spLocks noGrp="1"/>
          </p:cNvSpPr>
          <p:nvPr>
            <p:ph idx="1"/>
          </p:nvPr>
        </p:nvSpPr>
        <p:spPr/>
        <p:txBody>
          <a:bodyPr/>
          <a:lstStyle/>
          <a:p>
            <a:endParaRPr lang="en-GB"/>
          </a:p>
        </p:txBody>
      </p:sp>
      <p:pic>
        <p:nvPicPr>
          <p:cNvPr id="4" name="Picture 3">
            <a:extLst>
              <a:ext uri="{FF2B5EF4-FFF2-40B4-BE49-F238E27FC236}">
                <a16:creationId xmlns:a16="http://schemas.microsoft.com/office/drawing/2014/main" id="{5D21ADBD-B5F1-43B0-92F9-1E7B65ACF363}"/>
              </a:ext>
            </a:extLst>
          </p:cNvPr>
          <p:cNvPicPr>
            <a:picLocks noChangeAspect="1"/>
          </p:cNvPicPr>
          <p:nvPr/>
        </p:nvPicPr>
        <p:blipFill rotWithShape="1">
          <a:blip r:embed="rId2"/>
          <a:srcRect t="11647"/>
          <a:stretch/>
        </p:blipFill>
        <p:spPr>
          <a:xfrm>
            <a:off x="654050" y="1690688"/>
            <a:ext cx="10883900" cy="5001524"/>
          </a:xfrm>
          <a:prstGeom prst="rect">
            <a:avLst/>
          </a:prstGeom>
        </p:spPr>
      </p:pic>
    </p:spTree>
    <p:extLst>
      <p:ext uri="{BB962C8B-B14F-4D97-AF65-F5344CB8AC3E}">
        <p14:creationId xmlns:p14="http://schemas.microsoft.com/office/powerpoint/2010/main" val="17676913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7CBE4-D028-4E40-8E1D-AA8A30512842}"/>
              </a:ext>
            </a:extLst>
          </p:cNvPr>
          <p:cNvSpPr>
            <a:spLocks noGrp="1"/>
          </p:cNvSpPr>
          <p:nvPr>
            <p:ph type="title"/>
          </p:nvPr>
        </p:nvSpPr>
        <p:spPr/>
        <p:txBody>
          <a:bodyPr/>
          <a:lstStyle/>
          <a:p>
            <a:pPr algn="ctr"/>
            <a:r>
              <a:rPr lang="en-GB" b="1" dirty="0">
                <a:latin typeface="+mn-lt"/>
              </a:rPr>
              <a:t>What will I be studying?</a:t>
            </a:r>
          </a:p>
        </p:txBody>
      </p:sp>
      <p:sp>
        <p:nvSpPr>
          <p:cNvPr id="3" name="Content Placeholder 2">
            <a:extLst>
              <a:ext uri="{FF2B5EF4-FFF2-40B4-BE49-F238E27FC236}">
                <a16:creationId xmlns:a16="http://schemas.microsoft.com/office/drawing/2014/main" id="{10C88367-B9B8-4EEC-BEA0-55D86DC1C160}"/>
              </a:ext>
            </a:extLst>
          </p:cNvPr>
          <p:cNvSpPr>
            <a:spLocks noGrp="1"/>
          </p:cNvSpPr>
          <p:nvPr>
            <p:ph idx="1"/>
          </p:nvPr>
        </p:nvSpPr>
        <p:spPr>
          <a:xfrm>
            <a:off x="838200" y="1729969"/>
            <a:ext cx="10515600" cy="4351338"/>
          </a:xfrm>
          <a:custGeom>
            <a:avLst/>
            <a:gdLst>
              <a:gd name="connsiteX0" fmla="*/ 0 w 10515600"/>
              <a:gd name="connsiteY0" fmla="*/ 0 h 4351338"/>
              <a:gd name="connsiteX1" fmla="*/ 584200 w 10515600"/>
              <a:gd name="connsiteY1" fmla="*/ 0 h 4351338"/>
              <a:gd name="connsiteX2" fmla="*/ 958088 w 10515600"/>
              <a:gd name="connsiteY2" fmla="*/ 0 h 4351338"/>
              <a:gd name="connsiteX3" fmla="*/ 1226820 w 10515600"/>
              <a:gd name="connsiteY3" fmla="*/ 0 h 4351338"/>
              <a:gd name="connsiteX4" fmla="*/ 1811020 w 10515600"/>
              <a:gd name="connsiteY4" fmla="*/ 0 h 4351338"/>
              <a:gd name="connsiteX5" fmla="*/ 2500376 w 10515600"/>
              <a:gd name="connsiteY5" fmla="*/ 0 h 4351338"/>
              <a:gd name="connsiteX6" fmla="*/ 3189732 w 10515600"/>
              <a:gd name="connsiteY6" fmla="*/ 0 h 4351338"/>
              <a:gd name="connsiteX7" fmla="*/ 3879088 w 10515600"/>
              <a:gd name="connsiteY7" fmla="*/ 0 h 4351338"/>
              <a:gd name="connsiteX8" fmla="*/ 4147820 w 10515600"/>
              <a:gd name="connsiteY8" fmla="*/ 0 h 4351338"/>
              <a:gd name="connsiteX9" fmla="*/ 4837176 w 10515600"/>
              <a:gd name="connsiteY9" fmla="*/ 0 h 4351338"/>
              <a:gd name="connsiteX10" fmla="*/ 5211064 w 10515600"/>
              <a:gd name="connsiteY10" fmla="*/ 0 h 4351338"/>
              <a:gd name="connsiteX11" fmla="*/ 6005576 w 10515600"/>
              <a:gd name="connsiteY11" fmla="*/ 0 h 4351338"/>
              <a:gd name="connsiteX12" fmla="*/ 6274308 w 10515600"/>
              <a:gd name="connsiteY12" fmla="*/ 0 h 4351338"/>
              <a:gd name="connsiteX13" fmla="*/ 7068820 w 10515600"/>
              <a:gd name="connsiteY13" fmla="*/ 0 h 4351338"/>
              <a:gd name="connsiteX14" fmla="*/ 7863332 w 10515600"/>
              <a:gd name="connsiteY14" fmla="*/ 0 h 4351338"/>
              <a:gd name="connsiteX15" fmla="*/ 8657844 w 10515600"/>
              <a:gd name="connsiteY15" fmla="*/ 0 h 4351338"/>
              <a:gd name="connsiteX16" fmla="*/ 9136888 w 10515600"/>
              <a:gd name="connsiteY16" fmla="*/ 0 h 4351338"/>
              <a:gd name="connsiteX17" fmla="*/ 9405620 w 10515600"/>
              <a:gd name="connsiteY17" fmla="*/ 0 h 4351338"/>
              <a:gd name="connsiteX18" fmla="*/ 9779508 w 10515600"/>
              <a:gd name="connsiteY18" fmla="*/ 0 h 4351338"/>
              <a:gd name="connsiteX19" fmla="*/ 10515600 w 10515600"/>
              <a:gd name="connsiteY19" fmla="*/ 0 h 4351338"/>
              <a:gd name="connsiteX20" fmla="*/ 10515600 w 10515600"/>
              <a:gd name="connsiteY20" fmla="*/ 413377 h 4351338"/>
              <a:gd name="connsiteX21" fmla="*/ 10515600 w 10515600"/>
              <a:gd name="connsiteY21" fmla="*/ 1044321 h 4351338"/>
              <a:gd name="connsiteX22" fmla="*/ 10515600 w 10515600"/>
              <a:gd name="connsiteY22" fmla="*/ 1501212 h 4351338"/>
              <a:gd name="connsiteX23" fmla="*/ 10515600 w 10515600"/>
              <a:gd name="connsiteY23" fmla="*/ 1958102 h 4351338"/>
              <a:gd name="connsiteX24" fmla="*/ 10515600 w 10515600"/>
              <a:gd name="connsiteY24" fmla="*/ 2545533 h 4351338"/>
              <a:gd name="connsiteX25" fmla="*/ 10515600 w 10515600"/>
              <a:gd name="connsiteY25" fmla="*/ 3176477 h 4351338"/>
              <a:gd name="connsiteX26" fmla="*/ 10515600 w 10515600"/>
              <a:gd name="connsiteY26" fmla="*/ 3720394 h 4351338"/>
              <a:gd name="connsiteX27" fmla="*/ 10515600 w 10515600"/>
              <a:gd name="connsiteY27" fmla="*/ 4351338 h 4351338"/>
              <a:gd name="connsiteX28" fmla="*/ 9826244 w 10515600"/>
              <a:gd name="connsiteY28" fmla="*/ 4351338 h 4351338"/>
              <a:gd name="connsiteX29" fmla="*/ 9031732 w 10515600"/>
              <a:gd name="connsiteY29" fmla="*/ 4351338 h 4351338"/>
              <a:gd name="connsiteX30" fmla="*/ 8342376 w 10515600"/>
              <a:gd name="connsiteY30" fmla="*/ 4351338 h 4351338"/>
              <a:gd name="connsiteX31" fmla="*/ 7547864 w 10515600"/>
              <a:gd name="connsiteY31" fmla="*/ 4351338 h 4351338"/>
              <a:gd name="connsiteX32" fmla="*/ 6963664 w 10515600"/>
              <a:gd name="connsiteY32" fmla="*/ 4351338 h 4351338"/>
              <a:gd name="connsiteX33" fmla="*/ 6484620 w 10515600"/>
              <a:gd name="connsiteY33" fmla="*/ 4351338 h 4351338"/>
              <a:gd name="connsiteX34" fmla="*/ 6215888 w 10515600"/>
              <a:gd name="connsiteY34" fmla="*/ 4351338 h 4351338"/>
              <a:gd name="connsiteX35" fmla="*/ 5947156 w 10515600"/>
              <a:gd name="connsiteY35" fmla="*/ 4351338 h 4351338"/>
              <a:gd name="connsiteX36" fmla="*/ 5257800 w 10515600"/>
              <a:gd name="connsiteY36" fmla="*/ 4351338 h 4351338"/>
              <a:gd name="connsiteX37" fmla="*/ 4568444 w 10515600"/>
              <a:gd name="connsiteY37" fmla="*/ 4351338 h 4351338"/>
              <a:gd name="connsiteX38" fmla="*/ 3984244 w 10515600"/>
              <a:gd name="connsiteY38" fmla="*/ 4351338 h 4351338"/>
              <a:gd name="connsiteX39" fmla="*/ 3189732 w 10515600"/>
              <a:gd name="connsiteY39" fmla="*/ 4351338 h 4351338"/>
              <a:gd name="connsiteX40" fmla="*/ 2395220 w 10515600"/>
              <a:gd name="connsiteY40" fmla="*/ 4351338 h 4351338"/>
              <a:gd name="connsiteX41" fmla="*/ 1811020 w 10515600"/>
              <a:gd name="connsiteY41" fmla="*/ 4351338 h 4351338"/>
              <a:gd name="connsiteX42" fmla="*/ 1121664 w 10515600"/>
              <a:gd name="connsiteY42" fmla="*/ 4351338 h 4351338"/>
              <a:gd name="connsiteX43" fmla="*/ 852932 w 10515600"/>
              <a:gd name="connsiteY43" fmla="*/ 4351338 h 4351338"/>
              <a:gd name="connsiteX44" fmla="*/ 0 w 10515600"/>
              <a:gd name="connsiteY44" fmla="*/ 4351338 h 4351338"/>
              <a:gd name="connsiteX45" fmla="*/ 0 w 10515600"/>
              <a:gd name="connsiteY45" fmla="*/ 3807421 h 4351338"/>
              <a:gd name="connsiteX46" fmla="*/ 0 w 10515600"/>
              <a:gd name="connsiteY46" fmla="*/ 3263504 h 4351338"/>
              <a:gd name="connsiteX47" fmla="*/ 0 w 10515600"/>
              <a:gd name="connsiteY47" fmla="*/ 2719586 h 4351338"/>
              <a:gd name="connsiteX48" fmla="*/ 0 w 10515600"/>
              <a:gd name="connsiteY48" fmla="*/ 2262696 h 4351338"/>
              <a:gd name="connsiteX49" fmla="*/ 0 w 10515600"/>
              <a:gd name="connsiteY49" fmla="*/ 1675265 h 4351338"/>
              <a:gd name="connsiteX50" fmla="*/ 0 w 10515600"/>
              <a:gd name="connsiteY50" fmla="*/ 1044321 h 4351338"/>
              <a:gd name="connsiteX51" fmla="*/ 0 w 10515600"/>
              <a:gd name="connsiteY51" fmla="*/ 543917 h 4351338"/>
              <a:gd name="connsiteX52" fmla="*/ 0 w 10515600"/>
              <a:gd name="connsiteY52" fmla="*/ 0 h 4351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0515600" h="4351338" fill="none" extrusionOk="0">
                <a:moveTo>
                  <a:pt x="0" y="0"/>
                </a:moveTo>
                <a:cubicBezTo>
                  <a:pt x="136337" y="-68568"/>
                  <a:pt x="294721" y="58996"/>
                  <a:pt x="584200" y="0"/>
                </a:cubicBezTo>
                <a:cubicBezTo>
                  <a:pt x="873679" y="-58996"/>
                  <a:pt x="830770" y="26047"/>
                  <a:pt x="958088" y="0"/>
                </a:cubicBezTo>
                <a:cubicBezTo>
                  <a:pt x="1085406" y="-26047"/>
                  <a:pt x="1166299" y="21359"/>
                  <a:pt x="1226820" y="0"/>
                </a:cubicBezTo>
                <a:cubicBezTo>
                  <a:pt x="1287341" y="-21359"/>
                  <a:pt x="1677345" y="30991"/>
                  <a:pt x="1811020" y="0"/>
                </a:cubicBezTo>
                <a:cubicBezTo>
                  <a:pt x="1944695" y="-30991"/>
                  <a:pt x="2168165" y="3191"/>
                  <a:pt x="2500376" y="0"/>
                </a:cubicBezTo>
                <a:cubicBezTo>
                  <a:pt x="2832587" y="-3191"/>
                  <a:pt x="2929362" y="29244"/>
                  <a:pt x="3189732" y="0"/>
                </a:cubicBezTo>
                <a:cubicBezTo>
                  <a:pt x="3450102" y="-29244"/>
                  <a:pt x="3606717" y="56950"/>
                  <a:pt x="3879088" y="0"/>
                </a:cubicBezTo>
                <a:cubicBezTo>
                  <a:pt x="4151459" y="-56950"/>
                  <a:pt x="4014886" y="14622"/>
                  <a:pt x="4147820" y="0"/>
                </a:cubicBezTo>
                <a:cubicBezTo>
                  <a:pt x="4280754" y="-14622"/>
                  <a:pt x="4662353" y="30049"/>
                  <a:pt x="4837176" y="0"/>
                </a:cubicBezTo>
                <a:cubicBezTo>
                  <a:pt x="5011999" y="-30049"/>
                  <a:pt x="5024701" y="25411"/>
                  <a:pt x="5211064" y="0"/>
                </a:cubicBezTo>
                <a:cubicBezTo>
                  <a:pt x="5397427" y="-25411"/>
                  <a:pt x="5724458" y="37620"/>
                  <a:pt x="6005576" y="0"/>
                </a:cubicBezTo>
                <a:cubicBezTo>
                  <a:pt x="6286694" y="-37620"/>
                  <a:pt x="6158551" y="15248"/>
                  <a:pt x="6274308" y="0"/>
                </a:cubicBezTo>
                <a:cubicBezTo>
                  <a:pt x="6390065" y="-15248"/>
                  <a:pt x="6736712" y="49012"/>
                  <a:pt x="7068820" y="0"/>
                </a:cubicBezTo>
                <a:cubicBezTo>
                  <a:pt x="7400928" y="-49012"/>
                  <a:pt x="7696190" y="57681"/>
                  <a:pt x="7863332" y="0"/>
                </a:cubicBezTo>
                <a:cubicBezTo>
                  <a:pt x="8030474" y="-57681"/>
                  <a:pt x="8372489" y="73561"/>
                  <a:pt x="8657844" y="0"/>
                </a:cubicBezTo>
                <a:cubicBezTo>
                  <a:pt x="8943199" y="-73561"/>
                  <a:pt x="8930431" y="23529"/>
                  <a:pt x="9136888" y="0"/>
                </a:cubicBezTo>
                <a:cubicBezTo>
                  <a:pt x="9343345" y="-23529"/>
                  <a:pt x="9324263" y="11550"/>
                  <a:pt x="9405620" y="0"/>
                </a:cubicBezTo>
                <a:cubicBezTo>
                  <a:pt x="9486977" y="-11550"/>
                  <a:pt x="9666136" y="3286"/>
                  <a:pt x="9779508" y="0"/>
                </a:cubicBezTo>
                <a:cubicBezTo>
                  <a:pt x="9892880" y="-3286"/>
                  <a:pt x="10239298" y="42620"/>
                  <a:pt x="10515600" y="0"/>
                </a:cubicBezTo>
                <a:cubicBezTo>
                  <a:pt x="10559642" y="161680"/>
                  <a:pt x="10467280" y="216987"/>
                  <a:pt x="10515600" y="413377"/>
                </a:cubicBezTo>
                <a:cubicBezTo>
                  <a:pt x="10563920" y="609767"/>
                  <a:pt x="10458003" y="917508"/>
                  <a:pt x="10515600" y="1044321"/>
                </a:cubicBezTo>
                <a:cubicBezTo>
                  <a:pt x="10573197" y="1171134"/>
                  <a:pt x="10464855" y="1376879"/>
                  <a:pt x="10515600" y="1501212"/>
                </a:cubicBezTo>
                <a:cubicBezTo>
                  <a:pt x="10566345" y="1625545"/>
                  <a:pt x="10467529" y="1746156"/>
                  <a:pt x="10515600" y="1958102"/>
                </a:cubicBezTo>
                <a:cubicBezTo>
                  <a:pt x="10563671" y="2170048"/>
                  <a:pt x="10506972" y="2370274"/>
                  <a:pt x="10515600" y="2545533"/>
                </a:cubicBezTo>
                <a:cubicBezTo>
                  <a:pt x="10524228" y="2720792"/>
                  <a:pt x="10450307" y="2969303"/>
                  <a:pt x="10515600" y="3176477"/>
                </a:cubicBezTo>
                <a:cubicBezTo>
                  <a:pt x="10580893" y="3383651"/>
                  <a:pt x="10486769" y="3496204"/>
                  <a:pt x="10515600" y="3720394"/>
                </a:cubicBezTo>
                <a:cubicBezTo>
                  <a:pt x="10544431" y="3944584"/>
                  <a:pt x="10460492" y="4129792"/>
                  <a:pt x="10515600" y="4351338"/>
                </a:cubicBezTo>
                <a:cubicBezTo>
                  <a:pt x="10232833" y="4371801"/>
                  <a:pt x="10048708" y="4313067"/>
                  <a:pt x="9826244" y="4351338"/>
                </a:cubicBezTo>
                <a:cubicBezTo>
                  <a:pt x="9603780" y="4389609"/>
                  <a:pt x="9226501" y="4347900"/>
                  <a:pt x="9031732" y="4351338"/>
                </a:cubicBezTo>
                <a:cubicBezTo>
                  <a:pt x="8836963" y="4354776"/>
                  <a:pt x="8619052" y="4322197"/>
                  <a:pt x="8342376" y="4351338"/>
                </a:cubicBezTo>
                <a:cubicBezTo>
                  <a:pt x="8065700" y="4380479"/>
                  <a:pt x="7805407" y="4284337"/>
                  <a:pt x="7547864" y="4351338"/>
                </a:cubicBezTo>
                <a:cubicBezTo>
                  <a:pt x="7290321" y="4418339"/>
                  <a:pt x="7114206" y="4324958"/>
                  <a:pt x="6963664" y="4351338"/>
                </a:cubicBezTo>
                <a:cubicBezTo>
                  <a:pt x="6813122" y="4377718"/>
                  <a:pt x="6590208" y="4314633"/>
                  <a:pt x="6484620" y="4351338"/>
                </a:cubicBezTo>
                <a:cubicBezTo>
                  <a:pt x="6379032" y="4388043"/>
                  <a:pt x="6316618" y="4323976"/>
                  <a:pt x="6215888" y="4351338"/>
                </a:cubicBezTo>
                <a:cubicBezTo>
                  <a:pt x="6115158" y="4378700"/>
                  <a:pt x="6045457" y="4337756"/>
                  <a:pt x="5947156" y="4351338"/>
                </a:cubicBezTo>
                <a:cubicBezTo>
                  <a:pt x="5848855" y="4364920"/>
                  <a:pt x="5589088" y="4274251"/>
                  <a:pt x="5257800" y="4351338"/>
                </a:cubicBezTo>
                <a:cubicBezTo>
                  <a:pt x="4926512" y="4428425"/>
                  <a:pt x="4715236" y="4332347"/>
                  <a:pt x="4568444" y="4351338"/>
                </a:cubicBezTo>
                <a:cubicBezTo>
                  <a:pt x="4421652" y="4370329"/>
                  <a:pt x="4230671" y="4283935"/>
                  <a:pt x="3984244" y="4351338"/>
                </a:cubicBezTo>
                <a:cubicBezTo>
                  <a:pt x="3737817" y="4418741"/>
                  <a:pt x="3451864" y="4339172"/>
                  <a:pt x="3189732" y="4351338"/>
                </a:cubicBezTo>
                <a:cubicBezTo>
                  <a:pt x="2927600" y="4363504"/>
                  <a:pt x="2610849" y="4312692"/>
                  <a:pt x="2395220" y="4351338"/>
                </a:cubicBezTo>
                <a:cubicBezTo>
                  <a:pt x="2179591" y="4389984"/>
                  <a:pt x="1956321" y="4350334"/>
                  <a:pt x="1811020" y="4351338"/>
                </a:cubicBezTo>
                <a:cubicBezTo>
                  <a:pt x="1665719" y="4352342"/>
                  <a:pt x="1422681" y="4289071"/>
                  <a:pt x="1121664" y="4351338"/>
                </a:cubicBezTo>
                <a:cubicBezTo>
                  <a:pt x="820647" y="4413605"/>
                  <a:pt x="959287" y="4336774"/>
                  <a:pt x="852932" y="4351338"/>
                </a:cubicBezTo>
                <a:cubicBezTo>
                  <a:pt x="746577" y="4365902"/>
                  <a:pt x="409406" y="4277634"/>
                  <a:pt x="0" y="4351338"/>
                </a:cubicBezTo>
                <a:cubicBezTo>
                  <a:pt x="-14473" y="4133576"/>
                  <a:pt x="63497" y="4033299"/>
                  <a:pt x="0" y="3807421"/>
                </a:cubicBezTo>
                <a:cubicBezTo>
                  <a:pt x="-63497" y="3581543"/>
                  <a:pt x="5951" y="3497596"/>
                  <a:pt x="0" y="3263504"/>
                </a:cubicBezTo>
                <a:cubicBezTo>
                  <a:pt x="-5951" y="3029412"/>
                  <a:pt x="33017" y="2873564"/>
                  <a:pt x="0" y="2719586"/>
                </a:cubicBezTo>
                <a:cubicBezTo>
                  <a:pt x="-33017" y="2565608"/>
                  <a:pt x="34832" y="2418971"/>
                  <a:pt x="0" y="2262696"/>
                </a:cubicBezTo>
                <a:cubicBezTo>
                  <a:pt x="-34832" y="2106421"/>
                  <a:pt x="6034" y="1953090"/>
                  <a:pt x="0" y="1675265"/>
                </a:cubicBezTo>
                <a:cubicBezTo>
                  <a:pt x="-6034" y="1397440"/>
                  <a:pt x="76" y="1291066"/>
                  <a:pt x="0" y="1044321"/>
                </a:cubicBezTo>
                <a:cubicBezTo>
                  <a:pt x="-76" y="797576"/>
                  <a:pt x="51369" y="760721"/>
                  <a:pt x="0" y="543917"/>
                </a:cubicBezTo>
                <a:cubicBezTo>
                  <a:pt x="-51369" y="327113"/>
                  <a:pt x="34929" y="125665"/>
                  <a:pt x="0" y="0"/>
                </a:cubicBezTo>
                <a:close/>
              </a:path>
              <a:path w="10515600" h="4351338" stroke="0" extrusionOk="0">
                <a:moveTo>
                  <a:pt x="0" y="0"/>
                </a:moveTo>
                <a:cubicBezTo>
                  <a:pt x="149559" y="-55679"/>
                  <a:pt x="503360" y="49596"/>
                  <a:pt x="689356" y="0"/>
                </a:cubicBezTo>
                <a:cubicBezTo>
                  <a:pt x="875352" y="-49596"/>
                  <a:pt x="977486" y="40567"/>
                  <a:pt x="1063244" y="0"/>
                </a:cubicBezTo>
                <a:cubicBezTo>
                  <a:pt x="1149002" y="-40567"/>
                  <a:pt x="1315166" y="30033"/>
                  <a:pt x="1437132" y="0"/>
                </a:cubicBezTo>
                <a:cubicBezTo>
                  <a:pt x="1559098" y="-30033"/>
                  <a:pt x="1943052" y="45931"/>
                  <a:pt x="2126488" y="0"/>
                </a:cubicBezTo>
                <a:cubicBezTo>
                  <a:pt x="2309924" y="-45931"/>
                  <a:pt x="2517299" y="15414"/>
                  <a:pt x="2815844" y="0"/>
                </a:cubicBezTo>
                <a:cubicBezTo>
                  <a:pt x="3114389" y="-15414"/>
                  <a:pt x="3368501" y="45928"/>
                  <a:pt x="3610356" y="0"/>
                </a:cubicBezTo>
                <a:cubicBezTo>
                  <a:pt x="3852211" y="-45928"/>
                  <a:pt x="3977426" y="10489"/>
                  <a:pt x="4194556" y="0"/>
                </a:cubicBezTo>
                <a:cubicBezTo>
                  <a:pt x="4411686" y="-10489"/>
                  <a:pt x="4807881" y="77417"/>
                  <a:pt x="4989068" y="0"/>
                </a:cubicBezTo>
                <a:cubicBezTo>
                  <a:pt x="5170255" y="-77417"/>
                  <a:pt x="5351490" y="5426"/>
                  <a:pt x="5468112" y="0"/>
                </a:cubicBezTo>
                <a:cubicBezTo>
                  <a:pt x="5584734" y="-5426"/>
                  <a:pt x="5699682" y="10058"/>
                  <a:pt x="5842000" y="0"/>
                </a:cubicBezTo>
                <a:cubicBezTo>
                  <a:pt x="5984318" y="-10058"/>
                  <a:pt x="6020257" y="15464"/>
                  <a:pt x="6110732" y="0"/>
                </a:cubicBezTo>
                <a:cubicBezTo>
                  <a:pt x="6201207" y="-15464"/>
                  <a:pt x="6464140" y="54756"/>
                  <a:pt x="6800088" y="0"/>
                </a:cubicBezTo>
                <a:cubicBezTo>
                  <a:pt x="7136036" y="-54756"/>
                  <a:pt x="7208675" y="4497"/>
                  <a:pt x="7384288" y="0"/>
                </a:cubicBezTo>
                <a:cubicBezTo>
                  <a:pt x="7559901" y="-4497"/>
                  <a:pt x="7759020" y="65527"/>
                  <a:pt x="8073644" y="0"/>
                </a:cubicBezTo>
                <a:cubicBezTo>
                  <a:pt x="8388268" y="-65527"/>
                  <a:pt x="8594772" y="54632"/>
                  <a:pt x="8763000" y="0"/>
                </a:cubicBezTo>
                <a:cubicBezTo>
                  <a:pt x="8931228" y="-54632"/>
                  <a:pt x="8996699" y="9462"/>
                  <a:pt x="9136888" y="0"/>
                </a:cubicBezTo>
                <a:cubicBezTo>
                  <a:pt x="9277077" y="-9462"/>
                  <a:pt x="9647613" y="3710"/>
                  <a:pt x="9826244" y="0"/>
                </a:cubicBezTo>
                <a:cubicBezTo>
                  <a:pt x="10004875" y="-3710"/>
                  <a:pt x="10181375" y="80958"/>
                  <a:pt x="10515600" y="0"/>
                </a:cubicBezTo>
                <a:cubicBezTo>
                  <a:pt x="10572531" y="244726"/>
                  <a:pt x="10484119" y="396598"/>
                  <a:pt x="10515600" y="587431"/>
                </a:cubicBezTo>
                <a:cubicBezTo>
                  <a:pt x="10547081" y="778264"/>
                  <a:pt x="10501056" y="950426"/>
                  <a:pt x="10515600" y="1044321"/>
                </a:cubicBezTo>
                <a:cubicBezTo>
                  <a:pt x="10530144" y="1138216"/>
                  <a:pt x="10474951" y="1364259"/>
                  <a:pt x="10515600" y="1631752"/>
                </a:cubicBezTo>
                <a:cubicBezTo>
                  <a:pt x="10556249" y="1899245"/>
                  <a:pt x="10513842" y="1917588"/>
                  <a:pt x="10515600" y="2088642"/>
                </a:cubicBezTo>
                <a:cubicBezTo>
                  <a:pt x="10517358" y="2259696"/>
                  <a:pt x="10504924" y="2433519"/>
                  <a:pt x="10515600" y="2719586"/>
                </a:cubicBezTo>
                <a:cubicBezTo>
                  <a:pt x="10526276" y="3005653"/>
                  <a:pt x="10472747" y="2961079"/>
                  <a:pt x="10515600" y="3176477"/>
                </a:cubicBezTo>
                <a:cubicBezTo>
                  <a:pt x="10558453" y="3391875"/>
                  <a:pt x="10506423" y="3572427"/>
                  <a:pt x="10515600" y="3807421"/>
                </a:cubicBezTo>
                <a:cubicBezTo>
                  <a:pt x="10524777" y="4042415"/>
                  <a:pt x="10487412" y="4237246"/>
                  <a:pt x="10515600" y="4351338"/>
                </a:cubicBezTo>
                <a:cubicBezTo>
                  <a:pt x="10248234" y="4414754"/>
                  <a:pt x="10024702" y="4279352"/>
                  <a:pt x="9826244" y="4351338"/>
                </a:cubicBezTo>
                <a:cubicBezTo>
                  <a:pt x="9627786" y="4423324"/>
                  <a:pt x="9561654" y="4334457"/>
                  <a:pt x="9452356" y="4351338"/>
                </a:cubicBezTo>
                <a:cubicBezTo>
                  <a:pt x="9343058" y="4368219"/>
                  <a:pt x="8953637" y="4275675"/>
                  <a:pt x="8763000" y="4351338"/>
                </a:cubicBezTo>
                <a:cubicBezTo>
                  <a:pt x="8572363" y="4427001"/>
                  <a:pt x="8128795" y="4324883"/>
                  <a:pt x="7968488" y="4351338"/>
                </a:cubicBezTo>
                <a:cubicBezTo>
                  <a:pt x="7808181" y="4377793"/>
                  <a:pt x="7671310" y="4330472"/>
                  <a:pt x="7594600" y="4351338"/>
                </a:cubicBezTo>
                <a:cubicBezTo>
                  <a:pt x="7517890" y="4372204"/>
                  <a:pt x="7350092" y="4313801"/>
                  <a:pt x="7115556" y="4351338"/>
                </a:cubicBezTo>
                <a:cubicBezTo>
                  <a:pt x="6881020" y="4388875"/>
                  <a:pt x="6535073" y="4271296"/>
                  <a:pt x="6321044" y="4351338"/>
                </a:cubicBezTo>
                <a:cubicBezTo>
                  <a:pt x="6107015" y="4431380"/>
                  <a:pt x="5993339" y="4349628"/>
                  <a:pt x="5736844" y="4351338"/>
                </a:cubicBezTo>
                <a:cubicBezTo>
                  <a:pt x="5480349" y="4353048"/>
                  <a:pt x="5194960" y="4321294"/>
                  <a:pt x="4942332" y="4351338"/>
                </a:cubicBezTo>
                <a:cubicBezTo>
                  <a:pt x="4689704" y="4381382"/>
                  <a:pt x="4412895" y="4305784"/>
                  <a:pt x="4147820" y="4351338"/>
                </a:cubicBezTo>
                <a:cubicBezTo>
                  <a:pt x="3882745" y="4396892"/>
                  <a:pt x="3516358" y="4303646"/>
                  <a:pt x="3353308" y="4351338"/>
                </a:cubicBezTo>
                <a:cubicBezTo>
                  <a:pt x="3190258" y="4399030"/>
                  <a:pt x="3118552" y="4342687"/>
                  <a:pt x="2979420" y="4351338"/>
                </a:cubicBezTo>
                <a:cubicBezTo>
                  <a:pt x="2840288" y="4359989"/>
                  <a:pt x="2770530" y="4344464"/>
                  <a:pt x="2710688" y="4351338"/>
                </a:cubicBezTo>
                <a:cubicBezTo>
                  <a:pt x="2650846" y="4358212"/>
                  <a:pt x="2522567" y="4348063"/>
                  <a:pt x="2336800" y="4351338"/>
                </a:cubicBezTo>
                <a:cubicBezTo>
                  <a:pt x="2151033" y="4354613"/>
                  <a:pt x="1807340" y="4334706"/>
                  <a:pt x="1542288" y="4351338"/>
                </a:cubicBezTo>
                <a:cubicBezTo>
                  <a:pt x="1277236" y="4367970"/>
                  <a:pt x="1100822" y="4304139"/>
                  <a:pt x="852932" y="4351338"/>
                </a:cubicBezTo>
                <a:cubicBezTo>
                  <a:pt x="605042" y="4398537"/>
                  <a:pt x="411857" y="4324835"/>
                  <a:pt x="0" y="4351338"/>
                </a:cubicBezTo>
                <a:cubicBezTo>
                  <a:pt x="-10522" y="4225136"/>
                  <a:pt x="4769" y="4113036"/>
                  <a:pt x="0" y="3894448"/>
                </a:cubicBezTo>
                <a:cubicBezTo>
                  <a:pt x="-4769" y="3675860"/>
                  <a:pt x="21332" y="3630568"/>
                  <a:pt x="0" y="3437557"/>
                </a:cubicBezTo>
                <a:cubicBezTo>
                  <a:pt x="-21332" y="3244546"/>
                  <a:pt x="10678" y="3056834"/>
                  <a:pt x="0" y="2893640"/>
                </a:cubicBezTo>
                <a:cubicBezTo>
                  <a:pt x="-10678" y="2730446"/>
                  <a:pt x="20649" y="2594036"/>
                  <a:pt x="0" y="2436749"/>
                </a:cubicBezTo>
                <a:cubicBezTo>
                  <a:pt x="-20649" y="2279462"/>
                  <a:pt x="6998" y="2035719"/>
                  <a:pt x="0" y="1849319"/>
                </a:cubicBezTo>
                <a:cubicBezTo>
                  <a:pt x="-6998" y="1662919"/>
                  <a:pt x="62468" y="1503915"/>
                  <a:pt x="0" y="1218375"/>
                </a:cubicBezTo>
                <a:cubicBezTo>
                  <a:pt x="-62468" y="932835"/>
                  <a:pt x="36054" y="833069"/>
                  <a:pt x="0" y="587431"/>
                </a:cubicBezTo>
                <a:cubicBezTo>
                  <a:pt x="-36054" y="341793"/>
                  <a:pt x="13155" y="242420"/>
                  <a:pt x="0" y="0"/>
                </a:cubicBezTo>
                <a:close/>
              </a:path>
            </a:pathLst>
          </a:custGeom>
          <a:ln w="38100">
            <a:noFill/>
            <a:extLst>
              <a:ext uri="{C807C97D-BFC1-408E-A445-0C87EB9F89A2}">
                <ask:lineSketchStyleProps xmlns:ask="http://schemas.microsoft.com/office/drawing/2018/sketchyshapes" sd="4132796738">
                  <ask:type>
                    <ask:lineSketchScribble/>
                  </ask:type>
                </ask:lineSketchStyleProps>
              </a:ext>
            </a:extLst>
          </a:ln>
        </p:spPr>
        <p:txBody>
          <a:bodyPr/>
          <a:lstStyle/>
          <a:p>
            <a:pPr marL="0" indent="0">
              <a:buNone/>
            </a:pPr>
            <a:r>
              <a:rPr lang="en-GB" b="1" dirty="0"/>
              <a:t>Year 12:</a:t>
            </a:r>
          </a:p>
          <a:p>
            <a:pPr>
              <a:buClr>
                <a:schemeClr val="accent2"/>
              </a:buClr>
              <a:buFont typeface="Wingdings" panose="05000000000000000000" pitchFamily="2" charset="2"/>
              <a:buChar char="§"/>
            </a:pPr>
            <a:r>
              <a:rPr lang="en-GB" dirty="0"/>
              <a:t>Germany and West Germany, 1918 – 1989</a:t>
            </a:r>
          </a:p>
          <a:p>
            <a:pPr>
              <a:buClr>
                <a:schemeClr val="accent2"/>
              </a:buClr>
              <a:buFont typeface="Wingdings" panose="05000000000000000000" pitchFamily="2" charset="2"/>
              <a:buChar char="§"/>
            </a:pPr>
            <a:r>
              <a:rPr lang="en-GB" dirty="0"/>
              <a:t>The Rise and Fall of Fascism in Italy, c. 1911 – 1946</a:t>
            </a:r>
          </a:p>
          <a:p>
            <a:pPr>
              <a:buClr>
                <a:schemeClr val="accent2"/>
              </a:buClr>
              <a:buFont typeface="Wingdings" panose="05000000000000000000" pitchFamily="2" charset="2"/>
              <a:buChar char="§"/>
            </a:pPr>
            <a:r>
              <a:rPr lang="en-GB" dirty="0"/>
              <a:t>Introduction to coursework</a:t>
            </a:r>
          </a:p>
          <a:p>
            <a:pPr marL="0" indent="0">
              <a:buNone/>
            </a:pPr>
            <a:endParaRPr lang="en-GB" dirty="0"/>
          </a:p>
          <a:p>
            <a:pPr marL="0" indent="0">
              <a:buNone/>
            </a:pPr>
            <a:r>
              <a:rPr lang="en-GB" b="1" dirty="0"/>
              <a:t>Year 13:</a:t>
            </a:r>
          </a:p>
          <a:p>
            <a:pPr>
              <a:buClr>
                <a:schemeClr val="accent2"/>
              </a:buClr>
              <a:buFont typeface="Wingdings" panose="05000000000000000000" pitchFamily="2" charset="2"/>
              <a:buChar char="§"/>
            </a:pPr>
            <a:r>
              <a:rPr lang="en-GB" dirty="0"/>
              <a:t>Protest, Agitation and Parliamentary Reform, c. 1780 – 1928</a:t>
            </a:r>
          </a:p>
          <a:p>
            <a:pPr>
              <a:buClr>
                <a:schemeClr val="accent2"/>
              </a:buClr>
              <a:buFont typeface="Wingdings" panose="05000000000000000000" pitchFamily="2" charset="2"/>
              <a:buChar char="§"/>
            </a:pPr>
            <a:r>
              <a:rPr lang="en-GB" dirty="0"/>
              <a:t>Coursework</a:t>
            </a:r>
          </a:p>
        </p:txBody>
      </p:sp>
      <p:pic>
        <p:nvPicPr>
          <p:cNvPr id="6" name="Content Placeholder 6" descr="A colorful flower with black text&#10;&#10;Description automatically generated">
            <a:extLst>
              <a:ext uri="{FF2B5EF4-FFF2-40B4-BE49-F238E27FC236}">
                <a16:creationId xmlns:a16="http://schemas.microsoft.com/office/drawing/2014/main" id="{18D4AC33-186A-415A-974D-60E59848E6F9}"/>
              </a:ext>
            </a:extLst>
          </p:cNvPr>
          <p:cNvPicPr>
            <a:picLocks noChangeAspect="1"/>
          </p:cNvPicPr>
          <p:nvPr/>
        </p:nvPicPr>
        <p:blipFill rotWithShape="1">
          <a:blip r:embed="rId2">
            <a:extLst>
              <a:ext uri="{28A0092B-C50C-407E-A947-70E740481C1C}">
                <a14:useLocalDpi xmlns:a14="http://schemas.microsoft.com/office/drawing/2010/main" val="0"/>
              </a:ext>
            </a:extLst>
          </a:blip>
          <a:srcRect l="17000" t="30171" r="16250" b="22990"/>
          <a:stretch/>
        </p:blipFill>
        <p:spPr>
          <a:xfrm>
            <a:off x="0" y="0"/>
            <a:ext cx="2585042" cy="128337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pic>
        <p:nvPicPr>
          <p:cNvPr id="8" name="Picture 7">
            <a:extLst>
              <a:ext uri="{FF2B5EF4-FFF2-40B4-BE49-F238E27FC236}">
                <a16:creationId xmlns:a16="http://schemas.microsoft.com/office/drawing/2014/main" id="{3BC268D9-38FE-4617-BFAA-7407B56E70ED}"/>
              </a:ext>
            </a:extLst>
          </p:cNvPr>
          <p:cNvPicPr>
            <a:picLocks noChangeAspect="1"/>
          </p:cNvPicPr>
          <p:nvPr/>
        </p:nvPicPr>
        <p:blipFill>
          <a:blip r:embed="rId3"/>
          <a:stretch>
            <a:fillRect/>
          </a:stretch>
        </p:blipFill>
        <p:spPr>
          <a:xfrm rot="5400000">
            <a:off x="5967395" y="-633737"/>
            <a:ext cx="257211" cy="4391638"/>
          </a:xfrm>
          <a:prstGeom prst="rect">
            <a:avLst/>
          </a:prstGeom>
        </p:spPr>
      </p:pic>
      <p:pic>
        <p:nvPicPr>
          <p:cNvPr id="9" name="Picture 8">
            <a:extLst>
              <a:ext uri="{FF2B5EF4-FFF2-40B4-BE49-F238E27FC236}">
                <a16:creationId xmlns:a16="http://schemas.microsoft.com/office/drawing/2014/main" id="{BF876307-630B-4BBE-BB96-A13F0872CA86}"/>
              </a:ext>
            </a:extLst>
          </p:cNvPr>
          <p:cNvPicPr>
            <a:picLocks noChangeAspect="1"/>
          </p:cNvPicPr>
          <p:nvPr/>
        </p:nvPicPr>
        <p:blipFill>
          <a:blip r:embed="rId3"/>
          <a:stretch>
            <a:fillRect/>
          </a:stretch>
        </p:blipFill>
        <p:spPr>
          <a:xfrm rot="5400000">
            <a:off x="5967394" y="4053375"/>
            <a:ext cx="257211" cy="4391638"/>
          </a:xfrm>
          <a:prstGeom prst="rect">
            <a:avLst/>
          </a:prstGeom>
        </p:spPr>
      </p:pic>
    </p:spTree>
    <p:extLst>
      <p:ext uri="{BB962C8B-B14F-4D97-AF65-F5344CB8AC3E}">
        <p14:creationId xmlns:p14="http://schemas.microsoft.com/office/powerpoint/2010/main" val="3954719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AB3CC-98D8-4154-A8E2-FD4648760DE2}"/>
              </a:ext>
            </a:extLst>
          </p:cNvPr>
          <p:cNvSpPr>
            <a:spLocks noGrp="1"/>
          </p:cNvSpPr>
          <p:nvPr>
            <p:ph type="title"/>
          </p:nvPr>
        </p:nvSpPr>
        <p:spPr/>
        <p:txBody>
          <a:bodyPr/>
          <a:lstStyle/>
          <a:p>
            <a:pPr algn="ctr"/>
            <a:r>
              <a:rPr lang="en-GB" dirty="0"/>
              <a:t>What might you already know?</a:t>
            </a:r>
            <a:endParaRPr lang="en-GB" b="1" dirty="0"/>
          </a:p>
        </p:txBody>
      </p:sp>
      <p:sp>
        <p:nvSpPr>
          <p:cNvPr id="4" name="TextBox 3">
            <a:extLst>
              <a:ext uri="{FF2B5EF4-FFF2-40B4-BE49-F238E27FC236}">
                <a16:creationId xmlns:a16="http://schemas.microsoft.com/office/drawing/2014/main" id="{11ABF485-9D19-4CCD-AE6F-981A2358F397}"/>
              </a:ext>
            </a:extLst>
          </p:cNvPr>
          <p:cNvSpPr txBox="1"/>
          <p:nvPr/>
        </p:nvSpPr>
        <p:spPr>
          <a:xfrm>
            <a:off x="590550" y="1857048"/>
            <a:ext cx="11010900" cy="1964512"/>
          </a:xfrm>
          <a:custGeom>
            <a:avLst/>
            <a:gdLst>
              <a:gd name="connsiteX0" fmla="*/ 0 w 11010900"/>
              <a:gd name="connsiteY0" fmla="*/ 0 h 1964512"/>
              <a:gd name="connsiteX1" fmla="*/ 689630 w 11010900"/>
              <a:gd name="connsiteY1" fmla="*/ 0 h 1964512"/>
              <a:gd name="connsiteX2" fmla="*/ 1379260 w 11010900"/>
              <a:gd name="connsiteY2" fmla="*/ 0 h 1964512"/>
              <a:gd name="connsiteX3" fmla="*/ 2068890 w 11010900"/>
              <a:gd name="connsiteY3" fmla="*/ 0 h 1964512"/>
              <a:gd name="connsiteX4" fmla="*/ 2428193 w 11010900"/>
              <a:gd name="connsiteY4" fmla="*/ 0 h 1964512"/>
              <a:gd name="connsiteX5" fmla="*/ 2897605 w 11010900"/>
              <a:gd name="connsiteY5" fmla="*/ 0 h 1964512"/>
              <a:gd name="connsiteX6" fmla="*/ 3697344 w 11010900"/>
              <a:gd name="connsiteY6" fmla="*/ 0 h 1964512"/>
              <a:gd name="connsiteX7" fmla="*/ 4056647 w 11010900"/>
              <a:gd name="connsiteY7" fmla="*/ 0 h 1964512"/>
              <a:gd name="connsiteX8" fmla="*/ 4415950 w 11010900"/>
              <a:gd name="connsiteY8" fmla="*/ 0 h 1964512"/>
              <a:gd name="connsiteX9" fmla="*/ 4665144 w 11010900"/>
              <a:gd name="connsiteY9" fmla="*/ 0 h 1964512"/>
              <a:gd name="connsiteX10" fmla="*/ 4914339 w 11010900"/>
              <a:gd name="connsiteY10" fmla="*/ 0 h 1964512"/>
              <a:gd name="connsiteX11" fmla="*/ 5493860 w 11010900"/>
              <a:gd name="connsiteY11" fmla="*/ 0 h 1964512"/>
              <a:gd name="connsiteX12" fmla="*/ 6293599 w 11010900"/>
              <a:gd name="connsiteY12" fmla="*/ 0 h 1964512"/>
              <a:gd name="connsiteX13" fmla="*/ 7093338 w 11010900"/>
              <a:gd name="connsiteY13" fmla="*/ 0 h 1964512"/>
              <a:gd name="connsiteX14" fmla="*/ 7452641 w 11010900"/>
              <a:gd name="connsiteY14" fmla="*/ 0 h 1964512"/>
              <a:gd name="connsiteX15" fmla="*/ 7811944 w 11010900"/>
              <a:gd name="connsiteY15" fmla="*/ 0 h 1964512"/>
              <a:gd name="connsiteX16" fmla="*/ 8501574 w 11010900"/>
              <a:gd name="connsiteY16" fmla="*/ 0 h 1964512"/>
              <a:gd name="connsiteX17" fmla="*/ 9301313 w 11010900"/>
              <a:gd name="connsiteY17" fmla="*/ 0 h 1964512"/>
              <a:gd name="connsiteX18" fmla="*/ 10101052 w 11010900"/>
              <a:gd name="connsiteY18" fmla="*/ 0 h 1964512"/>
              <a:gd name="connsiteX19" fmla="*/ 11010900 w 11010900"/>
              <a:gd name="connsiteY19" fmla="*/ 0 h 1964512"/>
              <a:gd name="connsiteX20" fmla="*/ 11010900 w 11010900"/>
              <a:gd name="connsiteY20" fmla="*/ 510773 h 1964512"/>
              <a:gd name="connsiteX21" fmla="*/ 11010900 w 11010900"/>
              <a:gd name="connsiteY21" fmla="*/ 982256 h 1964512"/>
              <a:gd name="connsiteX22" fmla="*/ 11010900 w 11010900"/>
              <a:gd name="connsiteY22" fmla="*/ 1434094 h 1964512"/>
              <a:gd name="connsiteX23" fmla="*/ 11010900 w 11010900"/>
              <a:gd name="connsiteY23" fmla="*/ 1964512 h 1964512"/>
              <a:gd name="connsiteX24" fmla="*/ 10761706 w 11010900"/>
              <a:gd name="connsiteY24" fmla="*/ 1964512 h 1964512"/>
              <a:gd name="connsiteX25" fmla="*/ 10402403 w 11010900"/>
              <a:gd name="connsiteY25" fmla="*/ 1964512 h 1964512"/>
              <a:gd name="connsiteX26" fmla="*/ 9712773 w 11010900"/>
              <a:gd name="connsiteY26" fmla="*/ 1964512 h 1964512"/>
              <a:gd name="connsiteX27" fmla="*/ 9353470 w 11010900"/>
              <a:gd name="connsiteY27" fmla="*/ 1964512 h 1964512"/>
              <a:gd name="connsiteX28" fmla="*/ 8994167 w 11010900"/>
              <a:gd name="connsiteY28" fmla="*/ 1964512 h 1964512"/>
              <a:gd name="connsiteX29" fmla="*/ 8414646 w 11010900"/>
              <a:gd name="connsiteY29" fmla="*/ 1964512 h 1964512"/>
              <a:gd name="connsiteX30" fmla="*/ 8165452 w 11010900"/>
              <a:gd name="connsiteY30" fmla="*/ 1964512 h 1964512"/>
              <a:gd name="connsiteX31" fmla="*/ 7475822 w 11010900"/>
              <a:gd name="connsiteY31" fmla="*/ 1964512 h 1964512"/>
              <a:gd name="connsiteX32" fmla="*/ 7006410 w 11010900"/>
              <a:gd name="connsiteY32" fmla="*/ 1964512 h 1964512"/>
              <a:gd name="connsiteX33" fmla="*/ 6206670 w 11010900"/>
              <a:gd name="connsiteY33" fmla="*/ 1964512 h 1964512"/>
              <a:gd name="connsiteX34" fmla="*/ 5957476 w 11010900"/>
              <a:gd name="connsiteY34" fmla="*/ 1964512 h 1964512"/>
              <a:gd name="connsiteX35" fmla="*/ 5157737 w 11010900"/>
              <a:gd name="connsiteY35" fmla="*/ 1964512 h 1964512"/>
              <a:gd name="connsiteX36" fmla="*/ 4357998 w 11010900"/>
              <a:gd name="connsiteY36" fmla="*/ 1964512 h 1964512"/>
              <a:gd name="connsiteX37" fmla="*/ 3778477 w 11010900"/>
              <a:gd name="connsiteY37" fmla="*/ 1964512 h 1964512"/>
              <a:gd name="connsiteX38" fmla="*/ 3309065 w 11010900"/>
              <a:gd name="connsiteY38" fmla="*/ 1964512 h 1964512"/>
              <a:gd name="connsiteX39" fmla="*/ 2949762 w 11010900"/>
              <a:gd name="connsiteY39" fmla="*/ 1964512 h 1964512"/>
              <a:gd name="connsiteX40" fmla="*/ 2700568 w 11010900"/>
              <a:gd name="connsiteY40" fmla="*/ 1964512 h 1964512"/>
              <a:gd name="connsiteX41" fmla="*/ 2121047 w 11010900"/>
              <a:gd name="connsiteY41" fmla="*/ 1964512 h 1964512"/>
              <a:gd name="connsiteX42" fmla="*/ 1321308 w 11010900"/>
              <a:gd name="connsiteY42" fmla="*/ 1964512 h 1964512"/>
              <a:gd name="connsiteX43" fmla="*/ 741787 w 11010900"/>
              <a:gd name="connsiteY43" fmla="*/ 1964512 h 1964512"/>
              <a:gd name="connsiteX44" fmla="*/ 0 w 11010900"/>
              <a:gd name="connsiteY44" fmla="*/ 1964512 h 1964512"/>
              <a:gd name="connsiteX45" fmla="*/ 0 w 11010900"/>
              <a:gd name="connsiteY45" fmla="*/ 1493029 h 1964512"/>
              <a:gd name="connsiteX46" fmla="*/ 0 w 11010900"/>
              <a:gd name="connsiteY46" fmla="*/ 982256 h 1964512"/>
              <a:gd name="connsiteX47" fmla="*/ 0 w 11010900"/>
              <a:gd name="connsiteY47" fmla="*/ 471483 h 1964512"/>
              <a:gd name="connsiteX48" fmla="*/ 0 w 11010900"/>
              <a:gd name="connsiteY48" fmla="*/ 0 h 1964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11010900" h="1964512" extrusionOk="0">
                <a:moveTo>
                  <a:pt x="0" y="0"/>
                </a:moveTo>
                <a:cubicBezTo>
                  <a:pt x="335885" y="-60120"/>
                  <a:pt x="456368" y="44113"/>
                  <a:pt x="689630" y="0"/>
                </a:cubicBezTo>
                <a:cubicBezTo>
                  <a:pt x="922892" y="-44113"/>
                  <a:pt x="1176860" y="2694"/>
                  <a:pt x="1379260" y="0"/>
                </a:cubicBezTo>
                <a:cubicBezTo>
                  <a:pt x="1581660" y="-2694"/>
                  <a:pt x="1809045" y="17252"/>
                  <a:pt x="2068890" y="0"/>
                </a:cubicBezTo>
                <a:cubicBezTo>
                  <a:pt x="2328735" y="-17252"/>
                  <a:pt x="2298202" y="27658"/>
                  <a:pt x="2428193" y="0"/>
                </a:cubicBezTo>
                <a:cubicBezTo>
                  <a:pt x="2558184" y="-27658"/>
                  <a:pt x="2679260" y="31928"/>
                  <a:pt x="2897605" y="0"/>
                </a:cubicBezTo>
                <a:cubicBezTo>
                  <a:pt x="3115950" y="-31928"/>
                  <a:pt x="3458123" y="61665"/>
                  <a:pt x="3697344" y="0"/>
                </a:cubicBezTo>
                <a:cubicBezTo>
                  <a:pt x="3936565" y="-61665"/>
                  <a:pt x="3895720" y="3108"/>
                  <a:pt x="4056647" y="0"/>
                </a:cubicBezTo>
                <a:cubicBezTo>
                  <a:pt x="4217574" y="-3108"/>
                  <a:pt x="4237257" y="27953"/>
                  <a:pt x="4415950" y="0"/>
                </a:cubicBezTo>
                <a:cubicBezTo>
                  <a:pt x="4594643" y="-27953"/>
                  <a:pt x="4587589" y="25973"/>
                  <a:pt x="4665144" y="0"/>
                </a:cubicBezTo>
                <a:cubicBezTo>
                  <a:pt x="4742699" y="-25973"/>
                  <a:pt x="4853847" y="21041"/>
                  <a:pt x="4914339" y="0"/>
                </a:cubicBezTo>
                <a:cubicBezTo>
                  <a:pt x="4974832" y="-21041"/>
                  <a:pt x="5254368" y="39988"/>
                  <a:pt x="5493860" y="0"/>
                </a:cubicBezTo>
                <a:cubicBezTo>
                  <a:pt x="5733352" y="-39988"/>
                  <a:pt x="5951565" y="37200"/>
                  <a:pt x="6293599" y="0"/>
                </a:cubicBezTo>
                <a:cubicBezTo>
                  <a:pt x="6635633" y="-37200"/>
                  <a:pt x="6929263" y="62756"/>
                  <a:pt x="7093338" y="0"/>
                </a:cubicBezTo>
                <a:cubicBezTo>
                  <a:pt x="7257413" y="-62756"/>
                  <a:pt x="7335503" y="41918"/>
                  <a:pt x="7452641" y="0"/>
                </a:cubicBezTo>
                <a:cubicBezTo>
                  <a:pt x="7569779" y="-41918"/>
                  <a:pt x="7692357" y="27086"/>
                  <a:pt x="7811944" y="0"/>
                </a:cubicBezTo>
                <a:cubicBezTo>
                  <a:pt x="7931531" y="-27086"/>
                  <a:pt x="8213716" y="54612"/>
                  <a:pt x="8501574" y="0"/>
                </a:cubicBezTo>
                <a:cubicBezTo>
                  <a:pt x="8789432" y="-54612"/>
                  <a:pt x="9107109" y="37661"/>
                  <a:pt x="9301313" y="0"/>
                </a:cubicBezTo>
                <a:cubicBezTo>
                  <a:pt x="9495517" y="-37661"/>
                  <a:pt x="9783926" y="64904"/>
                  <a:pt x="10101052" y="0"/>
                </a:cubicBezTo>
                <a:cubicBezTo>
                  <a:pt x="10418178" y="-64904"/>
                  <a:pt x="10675884" y="27347"/>
                  <a:pt x="11010900" y="0"/>
                </a:cubicBezTo>
                <a:cubicBezTo>
                  <a:pt x="11025241" y="122906"/>
                  <a:pt x="10998776" y="367128"/>
                  <a:pt x="11010900" y="510773"/>
                </a:cubicBezTo>
                <a:cubicBezTo>
                  <a:pt x="11023024" y="654418"/>
                  <a:pt x="10986815" y="859992"/>
                  <a:pt x="11010900" y="982256"/>
                </a:cubicBezTo>
                <a:cubicBezTo>
                  <a:pt x="11034985" y="1104520"/>
                  <a:pt x="10967769" y="1234157"/>
                  <a:pt x="11010900" y="1434094"/>
                </a:cubicBezTo>
                <a:cubicBezTo>
                  <a:pt x="11054031" y="1634031"/>
                  <a:pt x="10961867" y="1714151"/>
                  <a:pt x="11010900" y="1964512"/>
                </a:cubicBezTo>
                <a:cubicBezTo>
                  <a:pt x="10901877" y="1983570"/>
                  <a:pt x="10840263" y="1957643"/>
                  <a:pt x="10761706" y="1964512"/>
                </a:cubicBezTo>
                <a:cubicBezTo>
                  <a:pt x="10683149" y="1971381"/>
                  <a:pt x="10488555" y="1928791"/>
                  <a:pt x="10402403" y="1964512"/>
                </a:cubicBezTo>
                <a:cubicBezTo>
                  <a:pt x="10316251" y="2000233"/>
                  <a:pt x="9974683" y="1881834"/>
                  <a:pt x="9712773" y="1964512"/>
                </a:cubicBezTo>
                <a:cubicBezTo>
                  <a:pt x="9450863" y="2047190"/>
                  <a:pt x="9525651" y="1950302"/>
                  <a:pt x="9353470" y="1964512"/>
                </a:cubicBezTo>
                <a:cubicBezTo>
                  <a:pt x="9181289" y="1978722"/>
                  <a:pt x="9132663" y="1926545"/>
                  <a:pt x="8994167" y="1964512"/>
                </a:cubicBezTo>
                <a:cubicBezTo>
                  <a:pt x="8855671" y="2002479"/>
                  <a:pt x="8547744" y="1934254"/>
                  <a:pt x="8414646" y="1964512"/>
                </a:cubicBezTo>
                <a:cubicBezTo>
                  <a:pt x="8281548" y="1994770"/>
                  <a:pt x="8236352" y="1940932"/>
                  <a:pt x="8165452" y="1964512"/>
                </a:cubicBezTo>
                <a:cubicBezTo>
                  <a:pt x="8094552" y="1988092"/>
                  <a:pt x="7649924" y="1937535"/>
                  <a:pt x="7475822" y="1964512"/>
                </a:cubicBezTo>
                <a:cubicBezTo>
                  <a:pt x="7301720" y="1991489"/>
                  <a:pt x="7128476" y="1923822"/>
                  <a:pt x="7006410" y="1964512"/>
                </a:cubicBezTo>
                <a:cubicBezTo>
                  <a:pt x="6884344" y="2005202"/>
                  <a:pt x="6378072" y="1884718"/>
                  <a:pt x="6206670" y="1964512"/>
                </a:cubicBezTo>
                <a:cubicBezTo>
                  <a:pt x="6035268" y="2044306"/>
                  <a:pt x="6069456" y="1940630"/>
                  <a:pt x="5957476" y="1964512"/>
                </a:cubicBezTo>
                <a:cubicBezTo>
                  <a:pt x="5845496" y="1988394"/>
                  <a:pt x="5342129" y="1886574"/>
                  <a:pt x="5157737" y="1964512"/>
                </a:cubicBezTo>
                <a:cubicBezTo>
                  <a:pt x="4973345" y="2042450"/>
                  <a:pt x="4601199" y="1942882"/>
                  <a:pt x="4357998" y="1964512"/>
                </a:cubicBezTo>
                <a:cubicBezTo>
                  <a:pt x="4114797" y="1986142"/>
                  <a:pt x="3969884" y="1896345"/>
                  <a:pt x="3778477" y="1964512"/>
                </a:cubicBezTo>
                <a:cubicBezTo>
                  <a:pt x="3587070" y="2032679"/>
                  <a:pt x="3470253" y="1929833"/>
                  <a:pt x="3309065" y="1964512"/>
                </a:cubicBezTo>
                <a:cubicBezTo>
                  <a:pt x="3147877" y="1999191"/>
                  <a:pt x="3092210" y="1931005"/>
                  <a:pt x="2949762" y="1964512"/>
                </a:cubicBezTo>
                <a:cubicBezTo>
                  <a:pt x="2807314" y="1998019"/>
                  <a:pt x="2787601" y="1944199"/>
                  <a:pt x="2700568" y="1964512"/>
                </a:cubicBezTo>
                <a:cubicBezTo>
                  <a:pt x="2613535" y="1984825"/>
                  <a:pt x="2405535" y="1961899"/>
                  <a:pt x="2121047" y="1964512"/>
                </a:cubicBezTo>
                <a:cubicBezTo>
                  <a:pt x="1836559" y="1967125"/>
                  <a:pt x="1564690" y="1933642"/>
                  <a:pt x="1321308" y="1964512"/>
                </a:cubicBezTo>
                <a:cubicBezTo>
                  <a:pt x="1077926" y="1995382"/>
                  <a:pt x="971196" y="1904467"/>
                  <a:pt x="741787" y="1964512"/>
                </a:cubicBezTo>
                <a:cubicBezTo>
                  <a:pt x="512378" y="2024557"/>
                  <a:pt x="168860" y="1934676"/>
                  <a:pt x="0" y="1964512"/>
                </a:cubicBezTo>
                <a:cubicBezTo>
                  <a:pt x="-18083" y="1784347"/>
                  <a:pt x="50097" y="1717614"/>
                  <a:pt x="0" y="1493029"/>
                </a:cubicBezTo>
                <a:cubicBezTo>
                  <a:pt x="-50097" y="1268444"/>
                  <a:pt x="10616" y="1201151"/>
                  <a:pt x="0" y="982256"/>
                </a:cubicBezTo>
                <a:cubicBezTo>
                  <a:pt x="-10616" y="763361"/>
                  <a:pt x="29409" y="614138"/>
                  <a:pt x="0" y="471483"/>
                </a:cubicBezTo>
                <a:cubicBezTo>
                  <a:pt x="-29409" y="328828"/>
                  <a:pt x="43237" y="186653"/>
                  <a:pt x="0" y="0"/>
                </a:cubicBezTo>
                <a:close/>
              </a:path>
            </a:pathLst>
          </a:custGeom>
          <a:noFill/>
          <a:ln w="57150">
            <a:solidFill>
              <a:srgbClr val="ED7D31"/>
            </a:solidFill>
            <a:extLst>
              <a:ext uri="{C807C97D-BFC1-408E-A445-0C87EB9F89A2}">
                <ask:lineSketchStyleProps xmlns:ask="http://schemas.microsoft.com/office/drawing/2018/sketchyshapes" sd="2297866276">
                  <a:prstGeom prst="rect">
                    <a:avLst/>
                  </a:prstGeom>
                  <ask:type>
                    <ask:lineSketchScribble/>
                  </ask:type>
                </ask:lineSketchStyleProps>
              </a:ext>
            </a:extLst>
          </a:ln>
        </p:spPr>
        <p:txBody>
          <a:bodyPr wrap="square" rtlCol="0" anchor="ctr">
            <a:spAutoFit/>
          </a:bodyPr>
          <a:lstStyle/>
          <a:p>
            <a:pPr>
              <a:lnSpc>
                <a:spcPct val="150000"/>
              </a:lnSpc>
            </a:pPr>
            <a:r>
              <a:rPr lang="en-GB" sz="2800" b="1" dirty="0"/>
              <a:t>TASK: Work in pairs</a:t>
            </a:r>
            <a:endParaRPr lang="en-GB" sz="2800" dirty="0"/>
          </a:p>
          <a:p>
            <a:pPr marL="514350" indent="-514350">
              <a:lnSpc>
                <a:spcPct val="150000"/>
              </a:lnSpc>
              <a:buClr>
                <a:srgbClr val="ED7D31"/>
              </a:buClr>
              <a:buFont typeface="+mj-lt"/>
              <a:buAutoNum type="arabicPeriod"/>
            </a:pPr>
            <a:r>
              <a:rPr lang="en-GB" sz="2800" dirty="0"/>
              <a:t>Write out the titles of each course unit on a different desk. </a:t>
            </a:r>
          </a:p>
          <a:p>
            <a:pPr marL="514350" indent="-514350">
              <a:lnSpc>
                <a:spcPct val="150000"/>
              </a:lnSpc>
              <a:buClr>
                <a:srgbClr val="ED7D31"/>
              </a:buClr>
              <a:buFont typeface="+mj-lt"/>
              <a:buAutoNum type="arabicPeriod"/>
            </a:pPr>
            <a:r>
              <a:rPr lang="en-GB" sz="2800" dirty="0"/>
              <a:t>Then, sort the cards into the correct module. </a:t>
            </a:r>
          </a:p>
        </p:txBody>
      </p:sp>
      <p:sp>
        <p:nvSpPr>
          <p:cNvPr id="5" name="Rectangle 4">
            <a:extLst>
              <a:ext uri="{FF2B5EF4-FFF2-40B4-BE49-F238E27FC236}">
                <a16:creationId xmlns:a16="http://schemas.microsoft.com/office/drawing/2014/main" id="{2450E12D-C97F-434A-AC1A-2FBF936531BD}"/>
              </a:ext>
            </a:extLst>
          </p:cNvPr>
          <p:cNvSpPr/>
          <p:nvPr/>
        </p:nvSpPr>
        <p:spPr>
          <a:xfrm>
            <a:off x="590550" y="4279900"/>
            <a:ext cx="10902950" cy="1371600"/>
          </a:xfrm>
          <a:custGeom>
            <a:avLst/>
            <a:gdLst>
              <a:gd name="connsiteX0" fmla="*/ 0 w 10902950"/>
              <a:gd name="connsiteY0" fmla="*/ 0 h 1371600"/>
              <a:gd name="connsiteX1" fmla="*/ 682869 w 10902950"/>
              <a:gd name="connsiteY1" fmla="*/ 0 h 1371600"/>
              <a:gd name="connsiteX2" fmla="*/ 929620 w 10902950"/>
              <a:gd name="connsiteY2" fmla="*/ 0 h 1371600"/>
              <a:gd name="connsiteX3" fmla="*/ 1612489 w 10902950"/>
              <a:gd name="connsiteY3" fmla="*/ 0 h 1371600"/>
              <a:gd name="connsiteX4" fmla="*/ 2295358 w 10902950"/>
              <a:gd name="connsiteY4" fmla="*/ 0 h 1371600"/>
              <a:gd name="connsiteX5" fmla="*/ 2542109 w 10902950"/>
              <a:gd name="connsiteY5" fmla="*/ 0 h 1371600"/>
              <a:gd name="connsiteX6" fmla="*/ 3334007 w 10902950"/>
              <a:gd name="connsiteY6" fmla="*/ 0 h 1371600"/>
              <a:gd name="connsiteX7" fmla="*/ 3689788 w 10902950"/>
              <a:gd name="connsiteY7" fmla="*/ 0 h 1371600"/>
              <a:gd name="connsiteX8" fmla="*/ 4372657 w 10902950"/>
              <a:gd name="connsiteY8" fmla="*/ 0 h 1371600"/>
              <a:gd name="connsiteX9" fmla="*/ 4619408 w 10902950"/>
              <a:gd name="connsiteY9" fmla="*/ 0 h 1371600"/>
              <a:gd name="connsiteX10" fmla="*/ 5084218 w 10902950"/>
              <a:gd name="connsiteY10" fmla="*/ 0 h 1371600"/>
              <a:gd name="connsiteX11" fmla="*/ 5330969 w 10902950"/>
              <a:gd name="connsiteY11" fmla="*/ 0 h 1371600"/>
              <a:gd name="connsiteX12" fmla="*/ 5795779 w 10902950"/>
              <a:gd name="connsiteY12" fmla="*/ 0 h 1371600"/>
              <a:gd name="connsiteX13" fmla="*/ 6369618 w 10902950"/>
              <a:gd name="connsiteY13" fmla="*/ 0 h 1371600"/>
              <a:gd name="connsiteX14" fmla="*/ 7161517 w 10902950"/>
              <a:gd name="connsiteY14" fmla="*/ 0 h 1371600"/>
              <a:gd name="connsiteX15" fmla="*/ 7408268 w 10902950"/>
              <a:gd name="connsiteY15" fmla="*/ 0 h 1371600"/>
              <a:gd name="connsiteX16" fmla="*/ 7982107 w 10902950"/>
              <a:gd name="connsiteY16" fmla="*/ 0 h 1371600"/>
              <a:gd name="connsiteX17" fmla="*/ 8337888 w 10902950"/>
              <a:gd name="connsiteY17" fmla="*/ 0 h 1371600"/>
              <a:gd name="connsiteX18" fmla="*/ 9129786 w 10902950"/>
              <a:gd name="connsiteY18" fmla="*/ 0 h 1371600"/>
              <a:gd name="connsiteX19" fmla="*/ 9376537 w 10902950"/>
              <a:gd name="connsiteY19" fmla="*/ 0 h 1371600"/>
              <a:gd name="connsiteX20" fmla="*/ 10168435 w 10902950"/>
              <a:gd name="connsiteY20" fmla="*/ 0 h 1371600"/>
              <a:gd name="connsiteX21" fmla="*/ 10902950 w 10902950"/>
              <a:gd name="connsiteY21" fmla="*/ 0 h 1371600"/>
              <a:gd name="connsiteX22" fmla="*/ 10902950 w 10902950"/>
              <a:gd name="connsiteY22" fmla="*/ 484632 h 1371600"/>
              <a:gd name="connsiteX23" fmla="*/ 10902950 w 10902950"/>
              <a:gd name="connsiteY23" fmla="*/ 969264 h 1371600"/>
              <a:gd name="connsiteX24" fmla="*/ 10902950 w 10902950"/>
              <a:gd name="connsiteY24" fmla="*/ 1371600 h 1371600"/>
              <a:gd name="connsiteX25" fmla="*/ 10656199 w 10902950"/>
              <a:gd name="connsiteY25" fmla="*/ 1371600 h 1371600"/>
              <a:gd name="connsiteX26" fmla="*/ 10409448 w 10902950"/>
              <a:gd name="connsiteY26" fmla="*/ 1371600 h 1371600"/>
              <a:gd name="connsiteX27" fmla="*/ 9726579 w 10902950"/>
              <a:gd name="connsiteY27" fmla="*/ 1371600 h 1371600"/>
              <a:gd name="connsiteX28" fmla="*/ 9370799 w 10902950"/>
              <a:gd name="connsiteY28" fmla="*/ 1371600 h 1371600"/>
              <a:gd name="connsiteX29" fmla="*/ 8578900 w 10902950"/>
              <a:gd name="connsiteY29" fmla="*/ 1371600 h 1371600"/>
              <a:gd name="connsiteX30" fmla="*/ 8114090 w 10902950"/>
              <a:gd name="connsiteY30" fmla="*/ 1371600 h 1371600"/>
              <a:gd name="connsiteX31" fmla="*/ 7867339 w 10902950"/>
              <a:gd name="connsiteY31" fmla="*/ 1371600 h 1371600"/>
              <a:gd name="connsiteX32" fmla="*/ 7293500 w 10902950"/>
              <a:gd name="connsiteY32" fmla="*/ 1371600 h 1371600"/>
              <a:gd name="connsiteX33" fmla="*/ 6501601 w 10902950"/>
              <a:gd name="connsiteY33" fmla="*/ 1371600 h 1371600"/>
              <a:gd name="connsiteX34" fmla="*/ 5709703 w 10902950"/>
              <a:gd name="connsiteY34" fmla="*/ 1371600 h 1371600"/>
              <a:gd name="connsiteX35" fmla="*/ 5244893 w 10902950"/>
              <a:gd name="connsiteY35" fmla="*/ 1371600 h 1371600"/>
              <a:gd name="connsiteX36" fmla="*/ 4671053 w 10902950"/>
              <a:gd name="connsiteY36" fmla="*/ 1371600 h 1371600"/>
              <a:gd name="connsiteX37" fmla="*/ 3879155 w 10902950"/>
              <a:gd name="connsiteY37" fmla="*/ 1371600 h 1371600"/>
              <a:gd name="connsiteX38" fmla="*/ 3196286 w 10902950"/>
              <a:gd name="connsiteY38" fmla="*/ 1371600 h 1371600"/>
              <a:gd name="connsiteX39" fmla="*/ 2622446 w 10902950"/>
              <a:gd name="connsiteY39" fmla="*/ 1371600 h 1371600"/>
              <a:gd name="connsiteX40" fmla="*/ 1939577 w 10902950"/>
              <a:gd name="connsiteY40" fmla="*/ 1371600 h 1371600"/>
              <a:gd name="connsiteX41" fmla="*/ 1256708 w 10902950"/>
              <a:gd name="connsiteY41" fmla="*/ 1371600 h 1371600"/>
              <a:gd name="connsiteX42" fmla="*/ 682869 w 10902950"/>
              <a:gd name="connsiteY42" fmla="*/ 1371600 h 1371600"/>
              <a:gd name="connsiteX43" fmla="*/ 0 w 10902950"/>
              <a:gd name="connsiteY43" fmla="*/ 1371600 h 1371600"/>
              <a:gd name="connsiteX44" fmla="*/ 0 w 10902950"/>
              <a:gd name="connsiteY44" fmla="*/ 941832 h 1371600"/>
              <a:gd name="connsiteX45" fmla="*/ 0 w 10902950"/>
              <a:gd name="connsiteY45" fmla="*/ 457200 h 1371600"/>
              <a:gd name="connsiteX46" fmla="*/ 0 w 10902950"/>
              <a:gd name="connsiteY4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902950" h="1371600" extrusionOk="0">
                <a:moveTo>
                  <a:pt x="0" y="0"/>
                </a:moveTo>
                <a:cubicBezTo>
                  <a:pt x="335799" y="-72968"/>
                  <a:pt x="387813" y="15719"/>
                  <a:pt x="682869" y="0"/>
                </a:cubicBezTo>
                <a:cubicBezTo>
                  <a:pt x="977925" y="-15719"/>
                  <a:pt x="857488" y="25049"/>
                  <a:pt x="929620" y="0"/>
                </a:cubicBezTo>
                <a:cubicBezTo>
                  <a:pt x="1001752" y="-25049"/>
                  <a:pt x="1345239" y="41760"/>
                  <a:pt x="1612489" y="0"/>
                </a:cubicBezTo>
                <a:cubicBezTo>
                  <a:pt x="1879739" y="-41760"/>
                  <a:pt x="2158310" y="67886"/>
                  <a:pt x="2295358" y="0"/>
                </a:cubicBezTo>
                <a:cubicBezTo>
                  <a:pt x="2432406" y="-67886"/>
                  <a:pt x="2488572" y="18732"/>
                  <a:pt x="2542109" y="0"/>
                </a:cubicBezTo>
                <a:cubicBezTo>
                  <a:pt x="2595646" y="-18732"/>
                  <a:pt x="3064408" y="29546"/>
                  <a:pt x="3334007" y="0"/>
                </a:cubicBezTo>
                <a:cubicBezTo>
                  <a:pt x="3603606" y="-29546"/>
                  <a:pt x="3575032" y="40185"/>
                  <a:pt x="3689788" y="0"/>
                </a:cubicBezTo>
                <a:cubicBezTo>
                  <a:pt x="3804544" y="-40185"/>
                  <a:pt x="4225413" y="16006"/>
                  <a:pt x="4372657" y="0"/>
                </a:cubicBezTo>
                <a:cubicBezTo>
                  <a:pt x="4519901" y="-16006"/>
                  <a:pt x="4565321" y="12137"/>
                  <a:pt x="4619408" y="0"/>
                </a:cubicBezTo>
                <a:cubicBezTo>
                  <a:pt x="4673495" y="-12137"/>
                  <a:pt x="4951762" y="29832"/>
                  <a:pt x="5084218" y="0"/>
                </a:cubicBezTo>
                <a:cubicBezTo>
                  <a:pt x="5216674" y="-29832"/>
                  <a:pt x="5239983" y="2024"/>
                  <a:pt x="5330969" y="0"/>
                </a:cubicBezTo>
                <a:cubicBezTo>
                  <a:pt x="5421955" y="-2024"/>
                  <a:pt x="5702784" y="32677"/>
                  <a:pt x="5795779" y="0"/>
                </a:cubicBezTo>
                <a:cubicBezTo>
                  <a:pt x="5888774" y="-32677"/>
                  <a:pt x="6113670" y="9375"/>
                  <a:pt x="6369618" y="0"/>
                </a:cubicBezTo>
                <a:cubicBezTo>
                  <a:pt x="6625566" y="-9375"/>
                  <a:pt x="6995502" y="9838"/>
                  <a:pt x="7161517" y="0"/>
                </a:cubicBezTo>
                <a:cubicBezTo>
                  <a:pt x="7327532" y="-9838"/>
                  <a:pt x="7321149" y="6839"/>
                  <a:pt x="7408268" y="0"/>
                </a:cubicBezTo>
                <a:cubicBezTo>
                  <a:pt x="7495387" y="-6839"/>
                  <a:pt x="7722247" y="62647"/>
                  <a:pt x="7982107" y="0"/>
                </a:cubicBezTo>
                <a:cubicBezTo>
                  <a:pt x="8241967" y="-62647"/>
                  <a:pt x="8249005" y="19629"/>
                  <a:pt x="8337888" y="0"/>
                </a:cubicBezTo>
                <a:cubicBezTo>
                  <a:pt x="8426771" y="-19629"/>
                  <a:pt x="8776551" y="5777"/>
                  <a:pt x="9129786" y="0"/>
                </a:cubicBezTo>
                <a:cubicBezTo>
                  <a:pt x="9483021" y="-5777"/>
                  <a:pt x="9317638" y="8336"/>
                  <a:pt x="9376537" y="0"/>
                </a:cubicBezTo>
                <a:cubicBezTo>
                  <a:pt x="9435436" y="-8336"/>
                  <a:pt x="9879639" y="86170"/>
                  <a:pt x="10168435" y="0"/>
                </a:cubicBezTo>
                <a:cubicBezTo>
                  <a:pt x="10457231" y="-86170"/>
                  <a:pt x="10604250" y="17257"/>
                  <a:pt x="10902950" y="0"/>
                </a:cubicBezTo>
                <a:cubicBezTo>
                  <a:pt x="10911458" y="219106"/>
                  <a:pt x="10864063" y="288891"/>
                  <a:pt x="10902950" y="484632"/>
                </a:cubicBezTo>
                <a:cubicBezTo>
                  <a:pt x="10941837" y="680373"/>
                  <a:pt x="10879265" y="866111"/>
                  <a:pt x="10902950" y="969264"/>
                </a:cubicBezTo>
                <a:cubicBezTo>
                  <a:pt x="10926635" y="1072417"/>
                  <a:pt x="10880016" y="1212141"/>
                  <a:pt x="10902950" y="1371600"/>
                </a:cubicBezTo>
                <a:cubicBezTo>
                  <a:pt x="10842669" y="1378361"/>
                  <a:pt x="10742878" y="1344558"/>
                  <a:pt x="10656199" y="1371600"/>
                </a:cubicBezTo>
                <a:cubicBezTo>
                  <a:pt x="10569520" y="1398642"/>
                  <a:pt x="10461006" y="1367902"/>
                  <a:pt x="10409448" y="1371600"/>
                </a:cubicBezTo>
                <a:cubicBezTo>
                  <a:pt x="10357890" y="1375298"/>
                  <a:pt x="9890874" y="1363644"/>
                  <a:pt x="9726579" y="1371600"/>
                </a:cubicBezTo>
                <a:cubicBezTo>
                  <a:pt x="9562284" y="1379556"/>
                  <a:pt x="9544632" y="1336760"/>
                  <a:pt x="9370799" y="1371600"/>
                </a:cubicBezTo>
                <a:cubicBezTo>
                  <a:pt x="9196966" y="1406440"/>
                  <a:pt x="8944417" y="1307083"/>
                  <a:pt x="8578900" y="1371600"/>
                </a:cubicBezTo>
                <a:cubicBezTo>
                  <a:pt x="8213383" y="1436117"/>
                  <a:pt x="8289327" y="1351900"/>
                  <a:pt x="8114090" y="1371600"/>
                </a:cubicBezTo>
                <a:cubicBezTo>
                  <a:pt x="7938853" y="1391300"/>
                  <a:pt x="7921706" y="1371227"/>
                  <a:pt x="7867339" y="1371600"/>
                </a:cubicBezTo>
                <a:cubicBezTo>
                  <a:pt x="7812972" y="1371973"/>
                  <a:pt x="7495062" y="1336613"/>
                  <a:pt x="7293500" y="1371600"/>
                </a:cubicBezTo>
                <a:cubicBezTo>
                  <a:pt x="7091938" y="1406587"/>
                  <a:pt x="6781240" y="1299731"/>
                  <a:pt x="6501601" y="1371600"/>
                </a:cubicBezTo>
                <a:cubicBezTo>
                  <a:pt x="6221962" y="1443469"/>
                  <a:pt x="5949521" y="1297665"/>
                  <a:pt x="5709703" y="1371600"/>
                </a:cubicBezTo>
                <a:cubicBezTo>
                  <a:pt x="5469885" y="1445535"/>
                  <a:pt x="5354105" y="1357855"/>
                  <a:pt x="5244893" y="1371600"/>
                </a:cubicBezTo>
                <a:cubicBezTo>
                  <a:pt x="5135681" y="1385345"/>
                  <a:pt x="4889774" y="1365005"/>
                  <a:pt x="4671053" y="1371600"/>
                </a:cubicBezTo>
                <a:cubicBezTo>
                  <a:pt x="4452332" y="1378195"/>
                  <a:pt x="4178131" y="1278282"/>
                  <a:pt x="3879155" y="1371600"/>
                </a:cubicBezTo>
                <a:cubicBezTo>
                  <a:pt x="3580179" y="1464918"/>
                  <a:pt x="3444965" y="1319414"/>
                  <a:pt x="3196286" y="1371600"/>
                </a:cubicBezTo>
                <a:cubicBezTo>
                  <a:pt x="2947607" y="1423786"/>
                  <a:pt x="2820716" y="1361278"/>
                  <a:pt x="2622446" y="1371600"/>
                </a:cubicBezTo>
                <a:cubicBezTo>
                  <a:pt x="2424176" y="1381922"/>
                  <a:pt x="2151461" y="1314978"/>
                  <a:pt x="1939577" y="1371600"/>
                </a:cubicBezTo>
                <a:cubicBezTo>
                  <a:pt x="1727693" y="1428222"/>
                  <a:pt x="1492042" y="1348201"/>
                  <a:pt x="1256708" y="1371600"/>
                </a:cubicBezTo>
                <a:cubicBezTo>
                  <a:pt x="1021374" y="1394999"/>
                  <a:pt x="917367" y="1349280"/>
                  <a:pt x="682869" y="1371600"/>
                </a:cubicBezTo>
                <a:cubicBezTo>
                  <a:pt x="448371" y="1393920"/>
                  <a:pt x="339739" y="1351254"/>
                  <a:pt x="0" y="1371600"/>
                </a:cubicBezTo>
                <a:cubicBezTo>
                  <a:pt x="-38291" y="1170774"/>
                  <a:pt x="8549" y="1108975"/>
                  <a:pt x="0" y="941832"/>
                </a:cubicBezTo>
                <a:cubicBezTo>
                  <a:pt x="-8549" y="774689"/>
                  <a:pt x="17447" y="593451"/>
                  <a:pt x="0" y="457200"/>
                </a:cubicBezTo>
                <a:cubicBezTo>
                  <a:pt x="-17447" y="320949"/>
                  <a:pt x="806" y="198878"/>
                  <a:pt x="0" y="0"/>
                </a:cubicBezTo>
                <a:close/>
              </a:path>
            </a:pathLst>
          </a:custGeom>
          <a:noFill/>
          <a:ln w="57150">
            <a:solidFill>
              <a:srgbClr val="FBB325"/>
            </a:solidFill>
            <a:extLst>
              <a:ext uri="{C807C97D-BFC1-408E-A445-0C87EB9F89A2}">
                <ask:lineSketchStyleProps xmlns:ask="http://schemas.microsoft.com/office/drawing/2018/sketchyshapes" sd="1806943773">
                  <a:prstGeom prst="rect">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800" b="1" dirty="0">
                <a:solidFill>
                  <a:schemeClr val="tx1"/>
                </a:solidFill>
              </a:rPr>
              <a:t>CHALLENGE: </a:t>
            </a:r>
            <a:r>
              <a:rPr lang="en-GB" sz="2800" dirty="0">
                <a:solidFill>
                  <a:schemeClr val="tx1"/>
                </a:solidFill>
              </a:rPr>
              <a:t>What additional information can you branch off from your cards?</a:t>
            </a:r>
          </a:p>
        </p:txBody>
      </p:sp>
    </p:spTree>
    <p:extLst>
      <p:ext uri="{BB962C8B-B14F-4D97-AF65-F5344CB8AC3E}">
        <p14:creationId xmlns:p14="http://schemas.microsoft.com/office/powerpoint/2010/main" val="3974999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47ADB-C0CF-43DC-8361-DDA9F6A8A217}"/>
              </a:ext>
            </a:extLst>
          </p:cNvPr>
          <p:cNvSpPr>
            <a:spLocks noGrp="1"/>
          </p:cNvSpPr>
          <p:nvPr>
            <p:ph type="title"/>
          </p:nvPr>
        </p:nvSpPr>
        <p:spPr/>
        <p:txBody>
          <a:bodyPr>
            <a:normAutofit/>
          </a:bodyPr>
          <a:lstStyle/>
          <a:p>
            <a:r>
              <a:rPr lang="en-GB" sz="3600" dirty="0"/>
              <a:t>Protest, Agitation and Parliamentary Reform</a:t>
            </a:r>
          </a:p>
        </p:txBody>
      </p:sp>
      <p:graphicFrame>
        <p:nvGraphicFramePr>
          <p:cNvPr id="4" name="Table 5">
            <a:extLst>
              <a:ext uri="{FF2B5EF4-FFF2-40B4-BE49-F238E27FC236}">
                <a16:creationId xmlns:a16="http://schemas.microsoft.com/office/drawing/2014/main" id="{EB314137-3AA2-4806-8B02-30C3373E2527}"/>
              </a:ext>
            </a:extLst>
          </p:cNvPr>
          <p:cNvGraphicFramePr>
            <a:graphicFrameLocks noGrp="1"/>
          </p:cNvGraphicFramePr>
          <p:nvPr>
            <p:extLst>
              <p:ext uri="{D42A27DB-BD31-4B8C-83A1-F6EECF244321}">
                <p14:modId xmlns:p14="http://schemas.microsoft.com/office/powerpoint/2010/main" val="1912599714"/>
              </p:ext>
            </p:extLst>
          </p:nvPr>
        </p:nvGraphicFramePr>
        <p:xfrm>
          <a:off x="226715" y="1952625"/>
          <a:ext cx="11738570" cy="3886200"/>
        </p:xfrm>
        <a:graphic>
          <a:graphicData uri="http://schemas.openxmlformats.org/drawingml/2006/table">
            <a:tbl>
              <a:tblPr firstRow="1" bandRow="1">
                <a:tableStyleId>{5C22544A-7EE6-4342-B048-85BDC9FD1C3A}</a:tableStyleId>
              </a:tblPr>
              <a:tblGrid>
                <a:gridCol w="5869285">
                  <a:extLst>
                    <a:ext uri="{9D8B030D-6E8A-4147-A177-3AD203B41FA5}">
                      <a16:colId xmlns:a16="http://schemas.microsoft.com/office/drawing/2014/main" val="3691600080"/>
                    </a:ext>
                  </a:extLst>
                </a:gridCol>
                <a:gridCol w="5869285">
                  <a:extLst>
                    <a:ext uri="{9D8B030D-6E8A-4147-A177-3AD203B41FA5}">
                      <a16:colId xmlns:a16="http://schemas.microsoft.com/office/drawing/2014/main" val="2340111405"/>
                    </a:ext>
                  </a:extLst>
                </a:gridCol>
              </a:tblGrid>
              <a:tr h="803272">
                <a:tc>
                  <a:txBody>
                    <a:bodyPr/>
                    <a:lstStyle/>
                    <a:p>
                      <a:pPr algn="ctr"/>
                      <a:r>
                        <a:rPr lang="en-GB" sz="1500" b="0" dirty="0">
                          <a:solidFill>
                            <a:schemeClr val="tx1"/>
                          </a:solidFill>
                          <a:latin typeface="+mn-lt"/>
                        </a:rPr>
                        <a:t>The Great Reform Act of 1832 extended the franchise (who could vote) to include middle class industrialists. </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500" b="0" dirty="0">
                          <a:solidFill>
                            <a:schemeClr val="tx1"/>
                          </a:solidFill>
                          <a:latin typeface="+mn-lt"/>
                        </a:rPr>
                        <a:t>Emmeline and Christabel Pankhurst founded the Women’s Social and Political Union.</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361101"/>
                  </a:ext>
                </a:extLst>
              </a:tr>
              <a:tr h="803272">
                <a:tc>
                  <a:txBody>
                    <a:bodyPr/>
                    <a:lstStyle/>
                    <a:p>
                      <a:pPr algn="ctr"/>
                      <a:r>
                        <a:rPr lang="en-GB" sz="1500" b="0" dirty="0">
                          <a:solidFill>
                            <a:schemeClr val="tx1"/>
                          </a:solidFill>
                          <a:latin typeface="+mn-lt"/>
                        </a:rPr>
                        <a:t>The Peterloo Massacre resulted in the deaths of 10-20 people following a peaceful protest in St Peter’s Field, Manchester.</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500" b="0" dirty="0">
                          <a:solidFill>
                            <a:schemeClr val="tx1"/>
                          </a:solidFill>
                          <a:latin typeface="+mn-lt"/>
                        </a:rPr>
                        <a:t>This paper consists of three questions: one depth, one breadth and one source analysis.</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2076779"/>
                  </a:ext>
                </a:extLst>
              </a:tr>
              <a:tr h="738192">
                <a:tc>
                  <a:txBody>
                    <a:bodyPr/>
                    <a:lstStyle/>
                    <a:p>
                      <a:pPr algn="ctr"/>
                      <a:r>
                        <a:rPr lang="en-GB" sz="1500" b="0" dirty="0">
                          <a:solidFill>
                            <a:schemeClr val="tx1"/>
                          </a:solidFill>
                          <a:latin typeface="+mn-lt"/>
                        </a:rPr>
                        <a:t>A series of reforms in the 19</a:t>
                      </a:r>
                      <a:r>
                        <a:rPr lang="en-GB" sz="1500" b="0" baseline="30000" dirty="0">
                          <a:solidFill>
                            <a:schemeClr val="tx1"/>
                          </a:solidFill>
                          <a:latin typeface="+mn-lt"/>
                        </a:rPr>
                        <a:t>th</a:t>
                      </a:r>
                      <a:r>
                        <a:rPr lang="en-GB" sz="1500" b="0" dirty="0">
                          <a:solidFill>
                            <a:schemeClr val="tx1"/>
                          </a:solidFill>
                          <a:latin typeface="+mn-lt"/>
                        </a:rPr>
                        <a:t> century led to equal voting rights in the 20</a:t>
                      </a:r>
                      <a:r>
                        <a:rPr lang="en-GB" sz="1500" b="0" baseline="30000" dirty="0">
                          <a:solidFill>
                            <a:schemeClr val="tx1"/>
                          </a:solidFill>
                          <a:latin typeface="+mn-lt"/>
                        </a:rPr>
                        <a:t>th</a:t>
                      </a:r>
                      <a:r>
                        <a:rPr lang="en-GB" sz="1500" b="0" dirty="0">
                          <a:solidFill>
                            <a:schemeClr val="tx1"/>
                          </a:solidFill>
                          <a:latin typeface="+mn-lt"/>
                        </a:rPr>
                        <a:t> century.</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500" b="0" dirty="0">
                          <a:solidFill>
                            <a:schemeClr val="tx1"/>
                          </a:solidFill>
                          <a:latin typeface="+mn-lt"/>
                        </a:rPr>
                        <a:t>William Gladstone and Benjamin Disraeli had a well-known political feud in the 19</a:t>
                      </a:r>
                      <a:r>
                        <a:rPr lang="en-GB" sz="1500" b="0" baseline="30000" dirty="0">
                          <a:solidFill>
                            <a:schemeClr val="tx1"/>
                          </a:solidFill>
                          <a:latin typeface="+mn-lt"/>
                        </a:rPr>
                        <a:t>th</a:t>
                      </a:r>
                      <a:r>
                        <a:rPr lang="en-GB" sz="1500" b="0" dirty="0">
                          <a:solidFill>
                            <a:schemeClr val="tx1"/>
                          </a:solidFill>
                          <a:latin typeface="+mn-lt"/>
                        </a:rPr>
                        <a:t> century.</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2904487"/>
                  </a:ext>
                </a:extLst>
              </a:tr>
              <a:tr h="803272">
                <a:tc>
                  <a:txBody>
                    <a:bodyPr/>
                    <a:lstStyle/>
                    <a:p>
                      <a:pPr algn="ctr"/>
                      <a:r>
                        <a:rPr lang="en-GB" sz="1500" b="0" dirty="0">
                          <a:solidFill>
                            <a:schemeClr val="tx1"/>
                          </a:solidFill>
                          <a:latin typeface="+mn-lt"/>
                        </a:rPr>
                        <a:t>The Contagious Diseases Acts targeted women, despite being an Act to prevent disease spreading amongst men. </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500" b="0" dirty="0">
                          <a:solidFill>
                            <a:schemeClr val="tx1"/>
                          </a:solidFill>
                          <a:latin typeface="+mn-lt"/>
                        </a:rPr>
                        <a:t>Rotten boroughs and potwalloper boroughs meant that election fraud was rife in the late 18</a:t>
                      </a:r>
                      <a:r>
                        <a:rPr lang="en-GB" sz="1500" b="0" baseline="30000" dirty="0">
                          <a:solidFill>
                            <a:schemeClr val="tx1"/>
                          </a:solidFill>
                          <a:latin typeface="+mn-lt"/>
                        </a:rPr>
                        <a:t>th</a:t>
                      </a:r>
                      <a:r>
                        <a:rPr lang="en-GB" sz="1500" b="0" dirty="0">
                          <a:solidFill>
                            <a:schemeClr val="tx1"/>
                          </a:solidFill>
                          <a:latin typeface="+mn-lt"/>
                        </a:rPr>
                        <a:t> and early 19</a:t>
                      </a:r>
                      <a:r>
                        <a:rPr lang="en-GB" sz="1500" b="0" baseline="30000" dirty="0">
                          <a:solidFill>
                            <a:schemeClr val="tx1"/>
                          </a:solidFill>
                          <a:latin typeface="+mn-lt"/>
                        </a:rPr>
                        <a:t>th</a:t>
                      </a:r>
                      <a:r>
                        <a:rPr lang="en-GB" sz="1500" b="0" dirty="0">
                          <a:solidFill>
                            <a:schemeClr val="tx1"/>
                          </a:solidFill>
                          <a:latin typeface="+mn-lt"/>
                        </a:rPr>
                        <a:t> centuries.</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6675895"/>
                  </a:ext>
                </a:extLst>
              </a:tr>
              <a:tr h="738192">
                <a:tc>
                  <a:txBody>
                    <a:bodyPr/>
                    <a:lstStyle/>
                    <a:p>
                      <a:pPr algn="ctr"/>
                      <a:r>
                        <a:rPr lang="en-GB" sz="1500" b="0" dirty="0">
                          <a:solidFill>
                            <a:schemeClr val="tx1"/>
                          </a:solidFill>
                          <a:latin typeface="+mn-lt"/>
                        </a:rPr>
                        <a:t>Henry Hunt was imprisoned for  seditious conspiracy (speaking out against the state).</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500" b="0" dirty="0">
                          <a:solidFill>
                            <a:schemeClr val="tx1"/>
                          </a:solidFill>
                          <a:latin typeface="+mn-lt"/>
                        </a:rPr>
                        <a:t>The General Strike was ultimately defeated by the government. </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4018212"/>
                  </a:ext>
                </a:extLst>
              </a:tr>
            </a:tbl>
          </a:graphicData>
        </a:graphic>
      </p:graphicFrame>
    </p:spTree>
    <p:extLst>
      <p:ext uri="{BB962C8B-B14F-4D97-AF65-F5344CB8AC3E}">
        <p14:creationId xmlns:p14="http://schemas.microsoft.com/office/powerpoint/2010/main" val="257873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D47ADB-C0CF-43DC-8361-DDA9F6A8A217}"/>
              </a:ext>
            </a:extLst>
          </p:cNvPr>
          <p:cNvSpPr>
            <a:spLocks noGrp="1"/>
          </p:cNvSpPr>
          <p:nvPr>
            <p:ph type="title"/>
          </p:nvPr>
        </p:nvSpPr>
        <p:spPr/>
        <p:txBody>
          <a:bodyPr>
            <a:normAutofit/>
          </a:bodyPr>
          <a:lstStyle/>
          <a:p>
            <a:r>
              <a:rPr lang="en-GB" sz="3600" dirty="0"/>
              <a:t>Germany and West Germany</a:t>
            </a:r>
          </a:p>
        </p:txBody>
      </p:sp>
      <p:graphicFrame>
        <p:nvGraphicFramePr>
          <p:cNvPr id="5" name="Table 5">
            <a:extLst>
              <a:ext uri="{FF2B5EF4-FFF2-40B4-BE49-F238E27FC236}">
                <a16:creationId xmlns:a16="http://schemas.microsoft.com/office/drawing/2014/main" id="{5BE787A2-56D4-4768-821B-1425D4A39397}"/>
              </a:ext>
            </a:extLst>
          </p:cNvPr>
          <p:cNvGraphicFramePr>
            <a:graphicFrameLocks noGrp="1"/>
          </p:cNvGraphicFramePr>
          <p:nvPr>
            <p:extLst>
              <p:ext uri="{D42A27DB-BD31-4B8C-83A1-F6EECF244321}">
                <p14:modId xmlns:p14="http://schemas.microsoft.com/office/powerpoint/2010/main" val="1332668435"/>
              </p:ext>
            </p:extLst>
          </p:nvPr>
        </p:nvGraphicFramePr>
        <p:xfrm>
          <a:off x="371475" y="2084387"/>
          <a:ext cx="11449050" cy="3295651"/>
        </p:xfrm>
        <a:graphic>
          <a:graphicData uri="http://schemas.openxmlformats.org/drawingml/2006/table">
            <a:tbl>
              <a:tblPr firstRow="1" bandRow="1">
                <a:tableStyleId>{5C22544A-7EE6-4342-B048-85BDC9FD1C3A}</a:tableStyleId>
              </a:tblPr>
              <a:tblGrid>
                <a:gridCol w="5724525">
                  <a:extLst>
                    <a:ext uri="{9D8B030D-6E8A-4147-A177-3AD203B41FA5}">
                      <a16:colId xmlns:a16="http://schemas.microsoft.com/office/drawing/2014/main" val="3691600080"/>
                    </a:ext>
                  </a:extLst>
                </a:gridCol>
                <a:gridCol w="5724525">
                  <a:extLst>
                    <a:ext uri="{9D8B030D-6E8A-4147-A177-3AD203B41FA5}">
                      <a16:colId xmlns:a16="http://schemas.microsoft.com/office/drawing/2014/main" val="2340111405"/>
                    </a:ext>
                  </a:extLst>
                </a:gridCol>
              </a:tblGrid>
              <a:tr h="734099">
                <a:tc>
                  <a:txBody>
                    <a:bodyPr/>
                    <a:lstStyle/>
                    <a:p>
                      <a:pPr algn="ctr"/>
                      <a:r>
                        <a:rPr lang="en-GB" sz="1500" b="0" dirty="0">
                          <a:solidFill>
                            <a:schemeClr val="tx1"/>
                          </a:solidFill>
                          <a:latin typeface="+mn-lt"/>
                        </a:rPr>
                        <a:t>Chancellor Adenauer sought to rebuild the country after the Second World War.</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500" b="0" dirty="0">
                          <a:solidFill>
                            <a:schemeClr val="tx1"/>
                          </a:solidFill>
                          <a:latin typeface="+mn-lt"/>
                        </a:rPr>
                        <a:t>Women’s status changed considerably throughout this course, but perhaps not as significantly as it appears on the surface. </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361101"/>
                  </a:ext>
                </a:extLst>
              </a:tr>
              <a:tr h="667425">
                <a:tc>
                  <a:txBody>
                    <a:bodyPr/>
                    <a:lstStyle/>
                    <a:p>
                      <a:pPr algn="ctr"/>
                      <a:r>
                        <a:rPr lang="en-GB" sz="1500" b="0" dirty="0">
                          <a:solidFill>
                            <a:schemeClr val="tx1"/>
                          </a:solidFill>
                          <a:latin typeface="+mn-lt"/>
                        </a:rPr>
                        <a:t>The country was split in two following the Second World War, with East and West under the influence of different ideologies.</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500" b="0" dirty="0">
                          <a:solidFill>
                            <a:schemeClr val="tx1"/>
                          </a:solidFill>
                          <a:latin typeface="+mn-lt"/>
                        </a:rPr>
                        <a:t>The Korean War ensured that this country was able to build its economy. </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2076779"/>
                  </a:ext>
                </a:extLst>
              </a:tr>
              <a:tr h="613351">
                <a:tc>
                  <a:txBody>
                    <a:bodyPr/>
                    <a:lstStyle/>
                    <a:p>
                      <a:pPr algn="ctr"/>
                      <a:r>
                        <a:rPr lang="en-GB" sz="1500" b="0" dirty="0">
                          <a:solidFill>
                            <a:schemeClr val="tx1"/>
                          </a:solidFill>
                          <a:latin typeface="+mn-lt"/>
                        </a:rPr>
                        <a:t>The Weimar government was unpopular with many, with many associating them with the ‘November criminals.’ </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0" dirty="0">
                          <a:solidFill>
                            <a:schemeClr val="tx1"/>
                          </a:solidFill>
                          <a:latin typeface="+mn-lt"/>
                        </a:rPr>
                        <a:t>This paper consists of three questions: one depth, one breadth and one comparison of interpretations of the beginning of the Second World War.</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2904487"/>
                  </a:ext>
                </a:extLst>
              </a:tr>
              <a:tr h="667425">
                <a:tc>
                  <a:txBody>
                    <a:bodyPr/>
                    <a:lstStyle/>
                    <a:p>
                      <a:pPr algn="ctr"/>
                      <a:r>
                        <a:rPr lang="en-GB" sz="1500" b="0" dirty="0">
                          <a:solidFill>
                            <a:schemeClr val="tx1"/>
                          </a:solidFill>
                          <a:latin typeface="+mn-lt"/>
                        </a:rPr>
                        <a:t>‘Guest workers’ were invited to this country for a short amount of time, particularly between 1955 and 1973. </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500" b="0" dirty="0">
                          <a:solidFill>
                            <a:schemeClr val="tx1"/>
                          </a:solidFill>
                          <a:latin typeface="+mn-lt"/>
                        </a:rPr>
                        <a:t>This country’s rebirth as a global economic power after the devastation of the Second World War is known as the ‘economic miracle.’</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6675895"/>
                  </a:ext>
                </a:extLst>
              </a:tr>
              <a:tr h="613351">
                <a:tc>
                  <a:txBody>
                    <a:bodyPr/>
                    <a:lstStyle/>
                    <a:p>
                      <a:pPr algn="ctr"/>
                      <a:r>
                        <a:rPr lang="en-GB" sz="1500" b="0" dirty="0">
                          <a:solidFill>
                            <a:schemeClr val="tx1"/>
                          </a:solidFill>
                          <a:latin typeface="+mn-lt"/>
                        </a:rPr>
                        <a:t>This country’s leaders wanted it to rely less on the USA and more on its European neighbours.</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500" b="0" dirty="0">
                          <a:solidFill>
                            <a:schemeClr val="tx1"/>
                          </a:solidFill>
                          <a:latin typeface="+mn-lt"/>
                        </a:rPr>
                        <a:t>The government faced uprisings from the right and left, such as the Spartacist uprising and the Kapp Putsch. </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4018212"/>
                  </a:ext>
                </a:extLst>
              </a:tr>
            </a:tbl>
          </a:graphicData>
        </a:graphic>
      </p:graphicFrame>
    </p:spTree>
    <p:extLst>
      <p:ext uri="{BB962C8B-B14F-4D97-AF65-F5344CB8AC3E}">
        <p14:creationId xmlns:p14="http://schemas.microsoft.com/office/powerpoint/2010/main" val="16798711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E2E09-8680-4B26-8C55-5FF51253599A}"/>
              </a:ext>
            </a:extLst>
          </p:cNvPr>
          <p:cNvSpPr>
            <a:spLocks noGrp="1"/>
          </p:cNvSpPr>
          <p:nvPr>
            <p:ph type="title"/>
          </p:nvPr>
        </p:nvSpPr>
        <p:spPr/>
        <p:txBody>
          <a:bodyPr/>
          <a:lstStyle/>
          <a:p>
            <a:r>
              <a:rPr lang="en-GB" dirty="0"/>
              <a:t>Rise and Fall of Fascism in Italy</a:t>
            </a:r>
          </a:p>
        </p:txBody>
      </p:sp>
      <p:graphicFrame>
        <p:nvGraphicFramePr>
          <p:cNvPr id="4" name="Table 5">
            <a:extLst>
              <a:ext uri="{FF2B5EF4-FFF2-40B4-BE49-F238E27FC236}">
                <a16:creationId xmlns:a16="http://schemas.microsoft.com/office/drawing/2014/main" id="{ABA573F6-50FA-44FC-913E-E5E0260D8679}"/>
              </a:ext>
            </a:extLst>
          </p:cNvPr>
          <p:cNvGraphicFramePr>
            <a:graphicFrameLocks noGrp="1"/>
          </p:cNvGraphicFramePr>
          <p:nvPr>
            <p:extLst>
              <p:ext uri="{D42A27DB-BD31-4B8C-83A1-F6EECF244321}">
                <p14:modId xmlns:p14="http://schemas.microsoft.com/office/powerpoint/2010/main" val="1074076308"/>
              </p:ext>
            </p:extLst>
          </p:nvPr>
        </p:nvGraphicFramePr>
        <p:xfrm>
          <a:off x="110530" y="2038349"/>
          <a:ext cx="11776670" cy="3952876"/>
        </p:xfrm>
        <a:graphic>
          <a:graphicData uri="http://schemas.openxmlformats.org/drawingml/2006/table">
            <a:tbl>
              <a:tblPr firstRow="1" bandRow="1">
                <a:tableStyleId>{5C22544A-7EE6-4342-B048-85BDC9FD1C3A}</a:tableStyleId>
              </a:tblPr>
              <a:tblGrid>
                <a:gridCol w="5888335">
                  <a:extLst>
                    <a:ext uri="{9D8B030D-6E8A-4147-A177-3AD203B41FA5}">
                      <a16:colId xmlns:a16="http://schemas.microsoft.com/office/drawing/2014/main" val="3691600080"/>
                    </a:ext>
                  </a:extLst>
                </a:gridCol>
                <a:gridCol w="5888335">
                  <a:extLst>
                    <a:ext uri="{9D8B030D-6E8A-4147-A177-3AD203B41FA5}">
                      <a16:colId xmlns:a16="http://schemas.microsoft.com/office/drawing/2014/main" val="2340111405"/>
                    </a:ext>
                  </a:extLst>
                </a:gridCol>
              </a:tblGrid>
              <a:tr h="817054">
                <a:tc>
                  <a:txBody>
                    <a:bodyPr/>
                    <a:lstStyle/>
                    <a:p>
                      <a:pPr algn="ctr"/>
                      <a:r>
                        <a:rPr lang="en-GB" sz="1500" b="0" dirty="0">
                          <a:solidFill>
                            <a:schemeClr val="tx1"/>
                          </a:solidFill>
                          <a:latin typeface="+mn-lt"/>
                        </a:rPr>
                        <a:t>The country took decades to unify in the 19</a:t>
                      </a:r>
                      <a:r>
                        <a:rPr lang="en-GB" sz="1500" b="0" baseline="30000" dirty="0">
                          <a:solidFill>
                            <a:schemeClr val="tx1"/>
                          </a:solidFill>
                          <a:latin typeface="+mn-lt"/>
                        </a:rPr>
                        <a:t>th</a:t>
                      </a:r>
                      <a:r>
                        <a:rPr lang="en-GB" sz="1500" b="0" dirty="0">
                          <a:solidFill>
                            <a:schemeClr val="tx1"/>
                          </a:solidFill>
                          <a:latin typeface="+mn-lt"/>
                        </a:rPr>
                        <a:t> century. </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500" b="0" dirty="0">
                          <a:solidFill>
                            <a:schemeClr val="tx1"/>
                          </a:solidFill>
                          <a:latin typeface="+mn-lt"/>
                        </a:rPr>
                        <a:t>Mussolini changed his political allegiances from socialism to fascism. </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361101"/>
                  </a:ext>
                </a:extLst>
              </a:tr>
              <a:tr h="817054">
                <a:tc>
                  <a:txBody>
                    <a:bodyPr/>
                    <a:lstStyle/>
                    <a:p>
                      <a:pPr algn="ctr"/>
                      <a:r>
                        <a:rPr lang="en-GB" sz="1500" b="0" dirty="0">
                          <a:solidFill>
                            <a:schemeClr val="tx1"/>
                          </a:solidFill>
                          <a:latin typeface="+mn-lt"/>
                        </a:rPr>
                        <a:t>The Grand Council voted for their dictator to resign; he was imprisoned for 10 days in 1943. </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500" b="0" dirty="0">
                          <a:solidFill>
                            <a:schemeClr val="tx1"/>
                          </a:solidFill>
                          <a:latin typeface="+mn-lt"/>
                        </a:rPr>
                        <a:t>The relationship between the Catholic church and the government was a significant political issue.</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2076779"/>
                  </a:ext>
                </a:extLst>
              </a:tr>
              <a:tr h="750857">
                <a:tc>
                  <a:txBody>
                    <a:bodyPr/>
                    <a:lstStyle/>
                    <a:p>
                      <a:pPr algn="ctr"/>
                      <a:r>
                        <a:rPr lang="en-GB" sz="1500" b="0" dirty="0">
                          <a:solidFill>
                            <a:schemeClr val="tx1"/>
                          </a:solidFill>
                          <a:latin typeface="+mn-lt"/>
                        </a:rPr>
                        <a:t>This paper consists of two questions: one depth, one source question utilising two sources from the period.</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500" b="0" dirty="0">
                          <a:solidFill>
                            <a:schemeClr val="tx1"/>
                          </a:solidFill>
                          <a:latin typeface="+mn-lt"/>
                        </a:rPr>
                        <a:t>This country had a particular colonial interest in modern-day Ethiopia. </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2904487"/>
                  </a:ext>
                </a:extLst>
              </a:tr>
              <a:tr h="817054">
                <a:tc>
                  <a:txBody>
                    <a:bodyPr/>
                    <a:lstStyle/>
                    <a:p>
                      <a:pPr algn="ctr"/>
                      <a:r>
                        <a:rPr lang="en-GB" sz="1500" b="0" dirty="0">
                          <a:solidFill>
                            <a:schemeClr val="tx1"/>
                          </a:solidFill>
                          <a:latin typeface="+mn-lt"/>
                        </a:rPr>
                        <a:t>This country remained neutral for some of the First and Second World War.</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500" b="0" dirty="0">
                          <a:solidFill>
                            <a:schemeClr val="tx1"/>
                          </a:solidFill>
                          <a:latin typeface="+mn-lt"/>
                        </a:rPr>
                        <a:t>Much of this course unit centres around the cult of </a:t>
                      </a:r>
                      <a:r>
                        <a:rPr lang="en-GB" sz="1500" b="0" i="1" dirty="0">
                          <a:solidFill>
                            <a:schemeClr val="tx1"/>
                          </a:solidFill>
                          <a:latin typeface="+mn-lt"/>
                        </a:rPr>
                        <a:t>Il </a:t>
                      </a:r>
                      <a:r>
                        <a:rPr lang="en-GB" sz="1500" b="0" i="1" dirty="0" err="1">
                          <a:solidFill>
                            <a:schemeClr val="tx1"/>
                          </a:solidFill>
                          <a:latin typeface="+mn-lt"/>
                        </a:rPr>
                        <a:t>Duce</a:t>
                      </a:r>
                      <a:r>
                        <a:rPr lang="en-GB" sz="1500" b="0" i="0" dirty="0">
                          <a:solidFill>
                            <a:schemeClr val="tx1"/>
                          </a:solidFill>
                          <a:latin typeface="+mn-lt"/>
                        </a:rPr>
                        <a:t>. </a:t>
                      </a:r>
                      <a:endParaRPr lang="en-GB" sz="1500" b="0" dirty="0">
                        <a:solidFill>
                          <a:schemeClr val="tx1"/>
                        </a:solidFill>
                        <a:latin typeface="+mn-lt"/>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6675895"/>
                  </a:ext>
                </a:extLst>
              </a:tr>
              <a:tr h="750857">
                <a:tc>
                  <a:txBody>
                    <a:bodyPr/>
                    <a:lstStyle/>
                    <a:p>
                      <a:pPr algn="ctr"/>
                      <a:r>
                        <a:rPr lang="en-GB" sz="1400" b="0" dirty="0">
                          <a:solidFill>
                            <a:schemeClr val="tx1"/>
                          </a:solidFill>
                          <a:latin typeface="+mn-lt"/>
                        </a:rPr>
                        <a:t>The </a:t>
                      </a:r>
                      <a:r>
                        <a:rPr lang="en-GB" sz="1400" b="0" i="1" dirty="0" err="1">
                          <a:solidFill>
                            <a:schemeClr val="tx1"/>
                          </a:solidFill>
                          <a:latin typeface="+mn-lt"/>
                        </a:rPr>
                        <a:t>questione</a:t>
                      </a:r>
                      <a:r>
                        <a:rPr lang="en-GB" sz="1400" b="0" i="1" dirty="0">
                          <a:solidFill>
                            <a:schemeClr val="tx1"/>
                          </a:solidFill>
                          <a:latin typeface="+mn-lt"/>
                        </a:rPr>
                        <a:t> </a:t>
                      </a:r>
                      <a:r>
                        <a:rPr lang="en-GB" sz="1400" b="0" i="1" dirty="0" err="1">
                          <a:solidFill>
                            <a:schemeClr val="tx1"/>
                          </a:solidFill>
                          <a:latin typeface="+mn-lt"/>
                        </a:rPr>
                        <a:t>meridionale</a:t>
                      </a:r>
                      <a:r>
                        <a:rPr lang="en-GB" sz="1400" b="0" i="0" dirty="0">
                          <a:solidFill>
                            <a:schemeClr val="tx1"/>
                          </a:solidFill>
                          <a:latin typeface="+mn-lt"/>
                        </a:rPr>
                        <a:t> was problematic as the north was industrialised and wealthier than then agricultural and poorer south.</a:t>
                      </a:r>
                      <a:endParaRPr lang="en-GB" sz="1400" b="0" i="1" dirty="0">
                        <a:solidFill>
                          <a:schemeClr val="tx1"/>
                        </a:solidFill>
                        <a:latin typeface="+mn-lt"/>
                      </a:endParaRP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1500" b="0" dirty="0">
                          <a:solidFill>
                            <a:schemeClr val="tx1"/>
                          </a:solidFill>
                          <a:latin typeface="+mn-lt"/>
                        </a:rPr>
                        <a:t>One of the first leaders you’ll meet is Giovanni Giolitti, a statesman and five-times prime minister. </a:t>
                      </a:r>
                    </a:p>
                  </a:txBody>
                  <a:tcPr marL="74295" marR="74295" marT="37148" marB="3714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04018212"/>
                  </a:ext>
                </a:extLst>
              </a:tr>
            </a:tbl>
          </a:graphicData>
        </a:graphic>
      </p:graphicFrame>
    </p:spTree>
    <p:extLst>
      <p:ext uri="{BB962C8B-B14F-4D97-AF65-F5344CB8AC3E}">
        <p14:creationId xmlns:p14="http://schemas.microsoft.com/office/powerpoint/2010/main" val="42650143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B6BDA-3C80-4F45-ABB0-F9E2C86BE69B}"/>
              </a:ext>
            </a:extLst>
          </p:cNvPr>
          <p:cNvSpPr>
            <a:spLocks noGrp="1"/>
          </p:cNvSpPr>
          <p:nvPr>
            <p:ph type="title"/>
          </p:nvPr>
        </p:nvSpPr>
        <p:spPr/>
        <p:txBody>
          <a:bodyPr/>
          <a:lstStyle/>
          <a:p>
            <a:pPr algn="ctr"/>
            <a:r>
              <a:rPr lang="en-GB" b="1" dirty="0"/>
              <a:t>Comparing sources</a:t>
            </a:r>
          </a:p>
        </p:txBody>
      </p:sp>
      <p:sp>
        <p:nvSpPr>
          <p:cNvPr id="3" name="Content Placeholder 2">
            <a:extLst>
              <a:ext uri="{FF2B5EF4-FFF2-40B4-BE49-F238E27FC236}">
                <a16:creationId xmlns:a16="http://schemas.microsoft.com/office/drawing/2014/main" id="{6C7F7BE7-11CA-4125-9D4E-7433EB425478}"/>
              </a:ext>
            </a:extLst>
          </p:cNvPr>
          <p:cNvSpPr>
            <a:spLocks noGrp="1"/>
          </p:cNvSpPr>
          <p:nvPr>
            <p:ph idx="1"/>
          </p:nvPr>
        </p:nvSpPr>
        <p:spPr>
          <a:xfrm>
            <a:off x="838200" y="1825625"/>
            <a:ext cx="10515600" cy="1730375"/>
          </a:xfrm>
          <a:custGeom>
            <a:avLst/>
            <a:gdLst>
              <a:gd name="connsiteX0" fmla="*/ 0 w 10515600"/>
              <a:gd name="connsiteY0" fmla="*/ 0 h 1730375"/>
              <a:gd name="connsiteX1" fmla="*/ 584200 w 10515600"/>
              <a:gd name="connsiteY1" fmla="*/ 0 h 1730375"/>
              <a:gd name="connsiteX2" fmla="*/ 852932 w 10515600"/>
              <a:gd name="connsiteY2" fmla="*/ 0 h 1730375"/>
              <a:gd name="connsiteX3" fmla="*/ 1121664 w 10515600"/>
              <a:gd name="connsiteY3" fmla="*/ 0 h 1730375"/>
              <a:gd name="connsiteX4" fmla="*/ 1916176 w 10515600"/>
              <a:gd name="connsiteY4" fmla="*/ 0 h 1730375"/>
              <a:gd name="connsiteX5" fmla="*/ 2500376 w 10515600"/>
              <a:gd name="connsiteY5" fmla="*/ 0 h 1730375"/>
              <a:gd name="connsiteX6" fmla="*/ 2769108 w 10515600"/>
              <a:gd name="connsiteY6" fmla="*/ 0 h 1730375"/>
              <a:gd name="connsiteX7" fmla="*/ 3353308 w 10515600"/>
              <a:gd name="connsiteY7" fmla="*/ 0 h 1730375"/>
              <a:gd name="connsiteX8" fmla="*/ 4042664 w 10515600"/>
              <a:gd name="connsiteY8" fmla="*/ 0 h 1730375"/>
              <a:gd name="connsiteX9" fmla="*/ 4837176 w 10515600"/>
              <a:gd name="connsiteY9" fmla="*/ 0 h 1730375"/>
              <a:gd name="connsiteX10" fmla="*/ 5316220 w 10515600"/>
              <a:gd name="connsiteY10" fmla="*/ 0 h 1730375"/>
              <a:gd name="connsiteX11" fmla="*/ 5584952 w 10515600"/>
              <a:gd name="connsiteY11" fmla="*/ 0 h 1730375"/>
              <a:gd name="connsiteX12" fmla="*/ 5958840 w 10515600"/>
              <a:gd name="connsiteY12" fmla="*/ 0 h 1730375"/>
              <a:gd name="connsiteX13" fmla="*/ 6227572 w 10515600"/>
              <a:gd name="connsiteY13" fmla="*/ 0 h 1730375"/>
              <a:gd name="connsiteX14" fmla="*/ 6811772 w 10515600"/>
              <a:gd name="connsiteY14" fmla="*/ 0 h 1730375"/>
              <a:gd name="connsiteX15" fmla="*/ 7501128 w 10515600"/>
              <a:gd name="connsiteY15" fmla="*/ 0 h 1730375"/>
              <a:gd name="connsiteX16" fmla="*/ 8190484 w 10515600"/>
              <a:gd name="connsiteY16" fmla="*/ 0 h 1730375"/>
              <a:gd name="connsiteX17" fmla="*/ 8879840 w 10515600"/>
              <a:gd name="connsiteY17" fmla="*/ 0 h 1730375"/>
              <a:gd name="connsiteX18" fmla="*/ 9148572 w 10515600"/>
              <a:gd name="connsiteY18" fmla="*/ 0 h 1730375"/>
              <a:gd name="connsiteX19" fmla="*/ 9837928 w 10515600"/>
              <a:gd name="connsiteY19" fmla="*/ 0 h 1730375"/>
              <a:gd name="connsiteX20" fmla="*/ 10515600 w 10515600"/>
              <a:gd name="connsiteY20" fmla="*/ 0 h 1730375"/>
              <a:gd name="connsiteX21" fmla="*/ 10515600 w 10515600"/>
              <a:gd name="connsiteY21" fmla="*/ 611399 h 1730375"/>
              <a:gd name="connsiteX22" fmla="*/ 10515600 w 10515600"/>
              <a:gd name="connsiteY22" fmla="*/ 1136280 h 1730375"/>
              <a:gd name="connsiteX23" fmla="*/ 10515600 w 10515600"/>
              <a:gd name="connsiteY23" fmla="*/ 1730375 h 1730375"/>
              <a:gd name="connsiteX24" fmla="*/ 10246868 w 10515600"/>
              <a:gd name="connsiteY24" fmla="*/ 1730375 h 1730375"/>
              <a:gd name="connsiteX25" fmla="*/ 9978136 w 10515600"/>
              <a:gd name="connsiteY25" fmla="*/ 1730375 h 1730375"/>
              <a:gd name="connsiteX26" fmla="*/ 9288780 w 10515600"/>
              <a:gd name="connsiteY26" fmla="*/ 1730375 h 1730375"/>
              <a:gd name="connsiteX27" fmla="*/ 8809736 w 10515600"/>
              <a:gd name="connsiteY27" fmla="*/ 1730375 h 1730375"/>
              <a:gd name="connsiteX28" fmla="*/ 8330692 w 10515600"/>
              <a:gd name="connsiteY28" fmla="*/ 1730375 h 1730375"/>
              <a:gd name="connsiteX29" fmla="*/ 8061960 w 10515600"/>
              <a:gd name="connsiteY29" fmla="*/ 1730375 h 1730375"/>
              <a:gd name="connsiteX30" fmla="*/ 7477760 w 10515600"/>
              <a:gd name="connsiteY30" fmla="*/ 1730375 h 1730375"/>
              <a:gd name="connsiteX31" fmla="*/ 6683248 w 10515600"/>
              <a:gd name="connsiteY31" fmla="*/ 1730375 h 1730375"/>
              <a:gd name="connsiteX32" fmla="*/ 6414516 w 10515600"/>
              <a:gd name="connsiteY32" fmla="*/ 1730375 h 1730375"/>
              <a:gd name="connsiteX33" fmla="*/ 6040628 w 10515600"/>
              <a:gd name="connsiteY33" fmla="*/ 1730375 h 1730375"/>
              <a:gd name="connsiteX34" fmla="*/ 5351272 w 10515600"/>
              <a:gd name="connsiteY34" fmla="*/ 1730375 h 1730375"/>
              <a:gd name="connsiteX35" fmla="*/ 4977384 w 10515600"/>
              <a:gd name="connsiteY35" fmla="*/ 1730375 h 1730375"/>
              <a:gd name="connsiteX36" fmla="*/ 4393184 w 10515600"/>
              <a:gd name="connsiteY36" fmla="*/ 1730375 h 1730375"/>
              <a:gd name="connsiteX37" fmla="*/ 3914140 w 10515600"/>
              <a:gd name="connsiteY37" fmla="*/ 1730375 h 1730375"/>
              <a:gd name="connsiteX38" fmla="*/ 3119628 w 10515600"/>
              <a:gd name="connsiteY38" fmla="*/ 1730375 h 1730375"/>
              <a:gd name="connsiteX39" fmla="*/ 2325116 w 10515600"/>
              <a:gd name="connsiteY39" fmla="*/ 1730375 h 1730375"/>
              <a:gd name="connsiteX40" fmla="*/ 1635760 w 10515600"/>
              <a:gd name="connsiteY40" fmla="*/ 1730375 h 1730375"/>
              <a:gd name="connsiteX41" fmla="*/ 841248 w 10515600"/>
              <a:gd name="connsiteY41" fmla="*/ 1730375 h 1730375"/>
              <a:gd name="connsiteX42" fmla="*/ 0 w 10515600"/>
              <a:gd name="connsiteY42" fmla="*/ 1730375 h 1730375"/>
              <a:gd name="connsiteX43" fmla="*/ 0 w 10515600"/>
              <a:gd name="connsiteY43" fmla="*/ 1170887 h 1730375"/>
              <a:gd name="connsiteX44" fmla="*/ 0 w 10515600"/>
              <a:gd name="connsiteY44" fmla="*/ 559488 h 1730375"/>
              <a:gd name="connsiteX45" fmla="*/ 0 w 10515600"/>
              <a:gd name="connsiteY45" fmla="*/ 0 h 173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0515600" h="1730375" fill="none" extrusionOk="0">
                <a:moveTo>
                  <a:pt x="0" y="0"/>
                </a:moveTo>
                <a:cubicBezTo>
                  <a:pt x="150267" y="-66086"/>
                  <a:pt x="348751" y="33049"/>
                  <a:pt x="584200" y="0"/>
                </a:cubicBezTo>
                <a:cubicBezTo>
                  <a:pt x="819649" y="-33049"/>
                  <a:pt x="721908" y="217"/>
                  <a:pt x="852932" y="0"/>
                </a:cubicBezTo>
                <a:cubicBezTo>
                  <a:pt x="983956" y="-217"/>
                  <a:pt x="1061834" y="3161"/>
                  <a:pt x="1121664" y="0"/>
                </a:cubicBezTo>
                <a:cubicBezTo>
                  <a:pt x="1181494" y="-3161"/>
                  <a:pt x="1620273" y="83483"/>
                  <a:pt x="1916176" y="0"/>
                </a:cubicBezTo>
                <a:cubicBezTo>
                  <a:pt x="2212079" y="-83483"/>
                  <a:pt x="2349841" y="14991"/>
                  <a:pt x="2500376" y="0"/>
                </a:cubicBezTo>
                <a:cubicBezTo>
                  <a:pt x="2650911" y="-14991"/>
                  <a:pt x="2714083" y="17485"/>
                  <a:pt x="2769108" y="0"/>
                </a:cubicBezTo>
                <a:cubicBezTo>
                  <a:pt x="2824133" y="-17485"/>
                  <a:pt x="3140378" y="17320"/>
                  <a:pt x="3353308" y="0"/>
                </a:cubicBezTo>
                <a:cubicBezTo>
                  <a:pt x="3566238" y="-17320"/>
                  <a:pt x="3839247" y="42167"/>
                  <a:pt x="4042664" y="0"/>
                </a:cubicBezTo>
                <a:cubicBezTo>
                  <a:pt x="4246081" y="-42167"/>
                  <a:pt x="4580225" y="80227"/>
                  <a:pt x="4837176" y="0"/>
                </a:cubicBezTo>
                <a:cubicBezTo>
                  <a:pt x="5094127" y="-80227"/>
                  <a:pt x="5142772" y="32276"/>
                  <a:pt x="5316220" y="0"/>
                </a:cubicBezTo>
                <a:cubicBezTo>
                  <a:pt x="5489668" y="-32276"/>
                  <a:pt x="5511623" y="14129"/>
                  <a:pt x="5584952" y="0"/>
                </a:cubicBezTo>
                <a:cubicBezTo>
                  <a:pt x="5658281" y="-14129"/>
                  <a:pt x="5831522" y="26047"/>
                  <a:pt x="5958840" y="0"/>
                </a:cubicBezTo>
                <a:cubicBezTo>
                  <a:pt x="6086158" y="-26047"/>
                  <a:pt x="6167051" y="21359"/>
                  <a:pt x="6227572" y="0"/>
                </a:cubicBezTo>
                <a:cubicBezTo>
                  <a:pt x="6288093" y="-21359"/>
                  <a:pt x="6678097" y="30991"/>
                  <a:pt x="6811772" y="0"/>
                </a:cubicBezTo>
                <a:cubicBezTo>
                  <a:pt x="6945447" y="-30991"/>
                  <a:pt x="7168917" y="3191"/>
                  <a:pt x="7501128" y="0"/>
                </a:cubicBezTo>
                <a:cubicBezTo>
                  <a:pt x="7833339" y="-3191"/>
                  <a:pt x="7930114" y="29244"/>
                  <a:pt x="8190484" y="0"/>
                </a:cubicBezTo>
                <a:cubicBezTo>
                  <a:pt x="8450854" y="-29244"/>
                  <a:pt x="8607469" y="56950"/>
                  <a:pt x="8879840" y="0"/>
                </a:cubicBezTo>
                <a:cubicBezTo>
                  <a:pt x="9152211" y="-56950"/>
                  <a:pt x="9015638" y="14622"/>
                  <a:pt x="9148572" y="0"/>
                </a:cubicBezTo>
                <a:cubicBezTo>
                  <a:pt x="9281506" y="-14622"/>
                  <a:pt x="9663105" y="30049"/>
                  <a:pt x="9837928" y="0"/>
                </a:cubicBezTo>
                <a:cubicBezTo>
                  <a:pt x="10012751" y="-30049"/>
                  <a:pt x="10234138" y="11390"/>
                  <a:pt x="10515600" y="0"/>
                </a:cubicBezTo>
                <a:cubicBezTo>
                  <a:pt x="10564188" y="277245"/>
                  <a:pt x="10443042" y="441758"/>
                  <a:pt x="10515600" y="611399"/>
                </a:cubicBezTo>
                <a:cubicBezTo>
                  <a:pt x="10588158" y="781040"/>
                  <a:pt x="10477812" y="948741"/>
                  <a:pt x="10515600" y="1136280"/>
                </a:cubicBezTo>
                <a:cubicBezTo>
                  <a:pt x="10553388" y="1323819"/>
                  <a:pt x="10464128" y="1454856"/>
                  <a:pt x="10515600" y="1730375"/>
                </a:cubicBezTo>
                <a:cubicBezTo>
                  <a:pt x="10409645" y="1748401"/>
                  <a:pt x="10323776" y="1728134"/>
                  <a:pt x="10246868" y="1730375"/>
                </a:cubicBezTo>
                <a:cubicBezTo>
                  <a:pt x="10169960" y="1732616"/>
                  <a:pt x="10049799" y="1713972"/>
                  <a:pt x="9978136" y="1730375"/>
                </a:cubicBezTo>
                <a:cubicBezTo>
                  <a:pt x="9906473" y="1746778"/>
                  <a:pt x="9633340" y="1718527"/>
                  <a:pt x="9288780" y="1730375"/>
                </a:cubicBezTo>
                <a:cubicBezTo>
                  <a:pt x="8944220" y="1742223"/>
                  <a:pt x="8974709" y="1707463"/>
                  <a:pt x="8809736" y="1730375"/>
                </a:cubicBezTo>
                <a:cubicBezTo>
                  <a:pt x="8644763" y="1753287"/>
                  <a:pt x="8460228" y="1711979"/>
                  <a:pt x="8330692" y="1730375"/>
                </a:cubicBezTo>
                <a:cubicBezTo>
                  <a:pt x="8201156" y="1748771"/>
                  <a:pt x="8171538" y="1725079"/>
                  <a:pt x="8061960" y="1730375"/>
                </a:cubicBezTo>
                <a:cubicBezTo>
                  <a:pt x="7952382" y="1735671"/>
                  <a:pt x="7656082" y="1677995"/>
                  <a:pt x="7477760" y="1730375"/>
                </a:cubicBezTo>
                <a:cubicBezTo>
                  <a:pt x="7299438" y="1782755"/>
                  <a:pt x="6962229" y="1694323"/>
                  <a:pt x="6683248" y="1730375"/>
                </a:cubicBezTo>
                <a:cubicBezTo>
                  <a:pt x="6404267" y="1766427"/>
                  <a:pt x="6475882" y="1715631"/>
                  <a:pt x="6414516" y="1730375"/>
                </a:cubicBezTo>
                <a:cubicBezTo>
                  <a:pt x="6353150" y="1745119"/>
                  <a:pt x="6130624" y="1686271"/>
                  <a:pt x="6040628" y="1730375"/>
                </a:cubicBezTo>
                <a:cubicBezTo>
                  <a:pt x="5950632" y="1774479"/>
                  <a:pt x="5680770" y="1658900"/>
                  <a:pt x="5351272" y="1730375"/>
                </a:cubicBezTo>
                <a:cubicBezTo>
                  <a:pt x="5021774" y="1801850"/>
                  <a:pt x="5155272" y="1696549"/>
                  <a:pt x="4977384" y="1730375"/>
                </a:cubicBezTo>
                <a:cubicBezTo>
                  <a:pt x="4799496" y="1764201"/>
                  <a:pt x="4670364" y="1671278"/>
                  <a:pt x="4393184" y="1730375"/>
                </a:cubicBezTo>
                <a:cubicBezTo>
                  <a:pt x="4116004" y="1789472"/>
                  <a:pt x="4146052" y="1730295"/>
                  <a:pt x="3914140" y="1730375"/>
                </a:cubicBezTo>
                <a:cubicBezTo>
                  <a:pt x="3682228" y="1730455"/>
                  <a:pt x="3413922" y="1727156"/>
                  <a:pt x="3119628" y="1730375"/>
                </a:cubicBezTo>
                <a:cubicBezTo>
                  <a:pt x="2825334" y="1733594"/>
                  <a:pt x="2519885" y="1726937"/>
                  <a:pt x="2325116" y="1730375"/>
                </a:cubicBezTo>
                <a:cubicBezTo>
                  <a:pt x="2130347" y="1733813"/>
                  <a:pt x="1912436" y="1701234"/>
                  <a:pt x="1635760" y="1730375"/>
                </a:cubicBezTo>
                <a:cubicBezTo>
                  <a:pt x="1359084" y="1759516"/>
                  <a:pt x="1098791" y="1663374"/>
                  <a:pt x="841248" y="1730375"/>
                </a:cubicBezTo>
                <a:cubicBezTo>
                  <a:pt x="583705" y="1797376"/>
                  <a:pt x="243389" y="1631087"/>
                  <a:pt x="0" y="1730375"/>
                </a:cubicBezTo>
                <a:cubicBezTo>
                  <a:pt x="-58672" y="1552650"/>
                  <a:pt x="854" y="1435932"/>
                  <a:pt x="0" y="1170887"/>
                </a:cubicBezTo>
                <a:cubicBezTo>
                  <a:pt x="-854" y="905842"/>
                  <a:pt x="55446" y="813791"/>
                  <a:pt x="0" y="559488"/>
                </a:cubicBezTo>
                <a:cubicBezTo>
                  <a:pt x="-55446" y="305185"/>
                  <a:pt x="10576" y="262667"/>
                  <a:pt x="0" y="0"/>
                </a:cubicBezTo>
                <a:close/>
              </a:path>
              <a:path w="10515600" h="1730375" stroke="0" extrusionOk="0">
                <a:moveTo>
                  <a:pt x="0" y="0"/>
                </a:moveTo>
                <a:cubicBezTo>
                  <a:pt x="149559" y="-55679"/>
                  <a:pt x="503360" y="49596"/>
                  <a:pt x="689356" y="0"/>
                </a:cubicBezTo>
                <a:cubicBezTo>
                  <a:pt x="875352" y="-49596"/>
                  <a:pt x="977486" y="40567"/>
                  <a:pt x="1063244" y="0"/>
                </a:cubicBezTo>
                <a:cubicBezTo>
                  <a:pt x="1149002" y="-40567"/>
                  <a:pt x="1315166" y="30033"/>
                  <a:pt x="1437132" y="0"/>
                </a:cubicBezTo>
                <a:cubicBezTo>
                  <a:pt x="1559098" y="-30033"/>
                  <a:pt x="1943052" y="45931"/>
                  <a:pt x="2126488" y="0"/>
                </a:cubicBezTo>
                <a:cubicBezTo>
                  <a:pt x="2309924" y="-45931"/>
                  <a:pt x="2517299" y="15414"/>
                  <a:pt x="2815844" y="0"/>
                </a:cubicBezTo>
                <a:cubicBezTo>
                  <a:pt x="3114389" y="-15414"/>
                  <a:pt x="3368501" y="45928"/>
                  <a:pt x="3610356" y="0"/>
                </a:cubicBezTo>
                <a:cubicBezTo>
                  <a:pt x="3852211" y="-45928"/>
                  <a:pt x="3977426" y="10489"/>
                  <a:pt x="4194556" y="0"/>
                </a:cubicBezTo>
                <a:cubicBezTo>
                  <a:pt x="4411686" y="-10489"/>
                  <a:pt x="4807881" y="77417"/>
                  <a:pt x="4989068" y="0"/>
                </a:cubicBezTo>
                <a:cubicBezTo>
                  <a:pt x="5170255" y="-77417"/>
                  <a:pt x="5351490" y="5426"/>
                  <a:pt x="5468112" y="0"/>
                </a:cubicBezTo>
                <a:cubicBezTo>
                  <a:pt x="5584734" y="-5426"/>
                  <a:pt x="5699682" y="10058"/>
                  <a:pt x="5842000" y="0"/>
                </a:cubicBezTo>
                <a:cubicBezTo>
                  <a:pt x="5984318" y="-10058"/>
                  <a:pt x="6020257" y="15464"/>
                  <a:pt x="6110732" y="0"/>
                </a:cubicBezTo>
                <a:cubicBezTo>
                  <a:pt x="6201207" y="-15464"/>
                  <a:pt x="6464140" y="54756"/>
                  <a:pt x="6800088" y="0"/>
                </a:cubicBezTo>
                <a:cubicBezTo>
                  <a:pt x="7136036" y="-54756"/>
                  <a:pt x="7208675" y="4497"/>
                  <a:pt x="7384288" y="0"/>
                </a:cubicBezTo>
                <a:cubicBezTo>
                  <a:pt x="7559901" y="-4497"/>
                  <a:pt x="7759020" y="65527"/>
                  <a:pt x="8073644" y="0"/>
                </a:cubicBezTo>
                <a:cubicBezTo>
                  <a:pt x="8388268" y="-65527"/>
                  <a:pt x="8594772" y="54632"/>
                  <a:pt x="8763000" y="0"/>
                </a:cubicBezTo>
                <a:cubicBezTo>
                  <a:pt x="8931228" y="-54632"/>
                  <a:pt x="8996699" y="9462"/>
                  <a:pt x="9136888" y="0"/>
                </a:cubicBezTo>
                <a:cubicBezTo>
                  <a:pt x="9277077" y="-9462"/>
                  <a:pt x="9647613" y="3710"/>
                  <a:pt x="9826244" y="0"/>
                </a:cubicBezTo>
                <a:cubicBezTo>
                  <a:pt x="10004875" y="-3710"/>
                  <a:pt x="10181375" y="80958"/>
                  <a:pt x="10515600" y="0"/>
                </a:cubicBezTo>
                <a:cubicBezTo>
                  <a:pt x="10560139" y="158648"/>
                  <a:pt x="10488962" y="386718"/>
                  <a:pt x="10515600" y="594095"/>
                </a:cubicBezTo>
                <a:cubicBezTo>
                  <a:pt x="10542238" y="801473"/>
                  <a:pt x="10468434" y="868234"/>
                  <a:pt x="10515600" y="1136280"/>
                </a:cubicBezTo>
                <a:cubicBezTo>
                  <a:pt x="10562766" y="1404326"/>
                  <a:pt x="10462802" y="1558812"/>
                  <a:pt x="10515600" y="1730375"/>
                </a:cubicBezTo>
                <a:cubicBezTo>
                  <a:pt x="10400321" y="1760467"/>
                  <a:pt x="10296511" y="1728873"/>
                  <a:pt x="10141712" y="1730375"/>
                </a:cubicBezTo>
                <a:cubicBezTo>
                  <a:pt x="9986913" y="1731877"/>
                  <a:pt x="9533400" y="1650051"/>
                  <a:pt x="9347200" y="1730375"/>
                </a:cubicBezTo>
                <a:cubicBezTo>
                  <a:pt x="9161000" y="1810699"/>
                  <a:pt x="9061645" y="1710446"/>
                  <a:pt x="8973312" y="1730375"/>
                </a:cubicBezTo>
                <a:cubicBezTo>
                  <a:pt x="8884979" y="1750304"/>
                  <a:pt x="8364639" y="1673370"/>
                  <a:pt x="8178800" y="1730375"/>
                </a:cubicBezTo>
                <a:cubicBezTo>
                  <a:pt x="7992961" y="1787380"/>
                  <a:pt x="7836081" y="1696724"/>
                  <a:pt x="7699756" y="1730375"/>
                </a:cubicBezTo>
                <a:cubicBezTo>
                  <a:pt x="7563431" y="1764026"/>
                  <a:pt x="7410577" y="1717277"/>
                  <a:pt x="7220712" y="1730375"/>
                </a:cubicBezTo>
                <a:cubicBezTo>
                  <a:pt x="7030847" y="1743473"/>
                  <a:pt x="6956122" y="1713494"/>
                  <a:pt x="6846824" y="1730375"/>
                </a:cubicBezTo>
                <a:cubicBezTo>
                  <a:pt x="6737526" y="1747256"/>
                  <a:pt x="6348105" y="1654712"/>
                  <a:pt x="6157468" y="1730375"/>
                </a:cubicBezTo>
                <a:cubicBezTo>
                  <a:pt x="5966831" y="1806038"/>
                  <a:pt x="5523263" y="1703920"/>
                  <a:pt x="5362956" y="1730375"/>
                </a:cubicBezTo>
                <a:cubicBezTo>
                  <a:pt x="5202649" y="1756830"/>
                  <a:pt x="5065778" y="1709509"/>
                  <a:pt x="4989068" y="1730375"/>
                </a:cubicBezTo>
                <a:cubicBezTo>
                  <a:pt x="4912358" y="1751241"/>
                  <a:pt x="4744560" y="1692838"/>
                  <a:pt x="4510024" y="1730375"/>
                </a:cubicBezTo>
                <a:cubicBezTo>
                  <a:pt x="4275488" y="1767912"/>
                  <a:pt x="3929541" y="1650333"/>
                  <a:pt x="3715512" y="1730375"/>
                </a:cubicBezTo>
                <a:cubicBezTo>
                  <a:pt x="3501483" y="1810417"/>
                  <a:pt x="3387807" y="1728665"/>
                  <a:pt x="3131312" y="1730375"/>
                </a:cubicBezTo>
                <a:cubicBezTo>
                  <a:pt x="2874817" y="1732085"/>
                  <a:pt x="2589428" y="1700331"/>
                  <a:pt x="2336800" y="1730375"/>
                </a:cubicBezTo>
                <a:cubicBezTo>
                  <a:pt x="2084172" y="1760419"/>
                  <a:pt x="1807363" y="1684821"/>
                  <a:pt x="1542288" y="1730375"/>
                </a:cubicBezTo>
                <a:cubicBezTo>
                  <a:pt x="1277213" y="1775929"/>
                  <a:pt x="910826" y="1682683"/>
                  <a:pt x="747776" y="1730375"/>
                </a:cubicBezTo>
                <a:cubicBezTo>
                  <a:pt x="584726" y="1778067"/>
                  <a:pt x="196525" y="1721724"/>
                  <a:pt x="0" y="1730375"/>
                </a:cubicBezTo>
                <a:cubicBezTo>
                  <a:pt x="-4646" y="1523843"/>
                  <a:pt x="47048" y="1407260"/>
                  <a:pt x="0" y="1205495"/>
                </a:cubicBezTo>
                <a:cubicBezTo>
                  <a:pt x="-47048" y="1003730"/>
                  <a:pt x="9739" y="861337"/>
                  <a:pt x="0" y="646007"/>
                </a:cubicBezTo>
                <a:cubicBezTo>
                  <a:pt x="-9739" y="430677"/>
                  <a:pt x="22348" y="243868"/>
                  <a:pt x="0" y="0"/>
                </a:cubicBezTo>
                <a:close/>
              </a:path>
            </a:pathLst>
          </a:custGeom>
          <a:ln w="38100">
            <a:solidFill>
              <a:srgbClr val="ED7D31"/>
            </a:solidFill>
            <a:extLst>
              <a:ext uri="{C807C97D-BFC1-408E-A445-0C87EB9F89A2}">
                <ask:lineSketchStyleProps xmlns:ask="http://schemas.microsoft.com/office/drawing/2018/sketchyshapes" sd="4132796738">
                  <ask:type>
                    <ask:lineSketchScribble/>
                  </ask:type>
                </ask:lineSketchStyleProps>
              </a:ext>
            </a:extLst>
          </a:ln>
        </p:spPr>
        <p:txBody>
          <a:bodyPr anchor="ctr">
            <a:normAutofit lnSpcReduction="10000"/>
          </a:bodyPr>
          <a:lstStyle/>
          <a:p>
            <a:pPr marL="0" indent="0">
              <a:buNone/>
            </a:pPr>
            <a:r>
              <a:rPr lang="en-GB" dirty="0"/>
              <a:t>We’ll study two sources together. Both are connected to Hitler’s early days in power in 1933. </a:t>
            </a:r>
          </a:p>
          <a:p>
            <a:pPr marL="0" indent="0">
              <a:buNone/>
            </a:pPr>
            <a:r>
              <a:rPr lang="en-GB" b="1" dirty="0"/>
              <a:t>Before we study the sources, discuss: </a:t>
            </a:r>
            <a:r>
              <a:rPr lang="en-GB" dirty="0"/>
              <a:t>what do you already know about this topic?</a:t>
            </a:r>
          </a:p>
        </p:txBody>
      </p:sp>
      <p:sp>
        <p:nvSpPr>
          <p:cNvPr id="4" name="Content Placeholder 2">
            <a:extLst>
              <a:ext uri="{FF2B5EF4-FFF2-40B4-BE49-F238E27FC236}">
                <a16:creationId xmlns:a16="http://schemas.microsoft.com/office/drawing/2014/main" id="{99117C08-6EDC-473A-B3A7-BC7BAE7DADEC}"/>
              </a:ext>
            </a:extLst>
          </p:cNvPr>
          <p:cNvSpPr txBox="1">
            <a:spLocks/>
          </p:cNvSpPr>
          <p:nvPr/>
        </p:nvSpPr>
        <p:spPr>
          <a:xfrm>
            <a:off x="838200" y="3843337"/>
            <a:ext cx="10515600" cy="2085975"/>
          </a:xfrm>
          <a:custGeom>
            <a:avLst/>
            <a:gdLst>
              <a:gd name="connsiteX0" fmla="*/ 0 w 10515600"/>
              <a:gd name="connsiteY0" fmla="*/ 0 h 2085975"/>
              <a:gd name="connsiteX1" fmla="*/ 584200 w 10515600"/>
              <a:gd name="connsiteY1" fmla="*/ 0 h 2085975"/>
              <a:gd name="connsiteX2" fmla="*/ 1378712 w 10515600"/>
              <a:gd name="connsiteY2" fmla="*/ 0 h 2085975"/>
              <a:gd name="connsiteX3" fmla="*/ 1962912 w 10515600"/>
              <a:gd name="connsiteY3" fmla="*/ 0 h 2085975"/>
              <a:gd name="connsiteX4" fmla="*/ 2231644 w 10515600"/>
              <a:gd name="connsiteY4" fmla="*/ 0 h 2085975"/>
              <a:gd name="connsiteX5" fmla="*/ 2815844 w 10515600"/>
              <a:gd name="connsiteY5" fmla="*/ 0 h 2085975"/>
              <a:gd name="connsiteX6" fmla="*/ 3505200 w 10515600"/>
              <a:gd name="connsiteY6" fmla="*/ 0 h 2085975"/>
              <a:gd name="connsiteX7" fmla="*/ 4299712 w 10515600"/>
              <a:gd name="connsiteY7" fmla="*/ 0 h 2085975"/>
              <a:gd name="connsiteX8" fmla="*/ 4778756 w 10515600"/>
              <a:gd name="connsiteY8" fmla="*/ 0 h 2085975"/>
              <a:gd name="connsiteX9" fmla="*/ 5047488 w 10515600"/>
              <a:gd name="connsiteY9" fmla="*/ 0 h 2085975"/>
              <a:gd name="connsiteX10" fmla="*/ 5421376 w 10515600"/>
              <a:gd name="connsiteY10" fmla="*/ 0 h 2085975"/>
              <a:gd name="connsiteX11" fmla="*/ 5690108 w 10515600"/>
              <a:gd name="connsiteY11" fmla="*/ 0 h 2085975"/>
              <a:gd name="connsiteX12" fmla="*/ 6274308 w 10515600"/>
              <a:gd name="connsiteY12" fmla="*/ 0 h 2085975"/>
              <a:gd name="connsiteX13" fmla="*/ 6963664 w 10515600"/>
              <a:gd name="connsiteY13" fmla="*/ 0 h 2085975"/>
              <a:gd name="connsiteX14" fmla="*/ 7653020 w 10515600"/>
              <a:gd name="connsiteY14" fmla="*/ 0 h 2085975"/>
              <a:gd name="connsiteX15" fmla="*/ 8342376 w 10515600"/>
              <a:gd name="connsiteY15" fmla="*/ 0 h 2085975"/>
              <a:gd name="connsiteX16" fmla="*/ 8611108 w 10515600"/>
              <a:gd name="connsiteY16" fmla="*/ 0 h 2085975"/>
              <a:gd name="connsiteX17" fmla="*/ 9300464 w 10515600"/>
              <a:gd name="connsiteY17" fmla="*/ 0 h 2085975"/>
              <a:gd name="connsiteX18" fmla="*/ 9674352 w 10515600"/>
              <a:gd name="connsiteY18" fmla="*/ 0 h 2085975"/>
              <a:gd name="connsiteX19" fmla="*/ 10515600 w 10515600"/>
              <a:gd name="connsiteY19" fmla="*/ 0 h 2085975"/>
              <a:gd name="connsiteX20" fmla="*/ 10515600 w 10515600"/>
              <a:gd name="connsiteY20" fmla="*/ 458915 h 2085975"/>
              <a:gd name="connsiteX21" fmla="*/ 10515600 w 10515600"/>
              <a:gd name="connsiteY21" fmla="*/ 938689 h 2085975"/>
              <a:gd name="connsiteX22" fmla="*/ 10515600 w 10515600"/>
              <a:gd name="connsiteY22" fmla="*/ 1397603 h 2085975"/>
              <a:gd name="connsiteX23" fmla="*/ 10515600 w 10515600"/>
              <a:gd name="connsiteY23" fmla="*/ 2085975 h 2085975"/>
              <a:gd name="connsiteX24" fmla="*/ 10036556 w 10515600"/>
              <a:gd name="connsiteY24" fmla="*/ 2085975 h 2085975"/>
              <a:gd name="connsiteX25" fmla="*/ 9557512 w 10515600"/>
              <a:gd name="connsiteY25" fmla="*/ 2085975 h 2085975"/>
              <a:gd name="connsiteX26" fmla="*/ 9078468 w 10515600"/>
              <a:gd name="connsiteY26" fmla="*/ 2085975 h 2085975"/>
              <a:gd name="connsiteX27" fmla="*/ 8809736 w 10515600"/>
              <a:gd name="connsiteY27" fmla="*/ 2085975 h 2085975"/>
              <a:gd name="connsiteX28" fmla="*/ 8225536 w 10515600"/>
              <a:gd name="connsiteY28" fmla="*/ 2085975 h 2085975"/>
              <a:gd name="connsiteX29" fmla="*/ 7431024 w 10515600"/>
              <a:gd name="connsiteY29" fmla="*/ 2085975 h 2085975"/>
              <a:gd name="connsiteX30" fmla="*/ 7162292 w 10515600"/>
              <a:gd name="connsiteY30" fmla="*/ 2085975 h 2085975"/>
              <a:gd name="connsiteX31" fmla="*/ 6788404 w 10515600"/>
              <a:gd name="connsiteY31" fmla="*/ 2085975 h 2085975"/>
              <a:gd name="connsiteX32" fmla="*/ 6099048 w 10515600"/>
              <a:gd name="connsiteY32" fmla="*/ 2085975 h 2085975"/>
              <a:gd name="connsiteX33" fmla="*/ 5725160 w 10515600"/>
              <a:gd name="connsiteY33" fmla="*/ 2085975 h 2085975"/>
              <a:gd name="connsiteX34" fmla="*/ 5140960 w 10515600"/>
              <a:gd name="connsiteY34" fmla="*/ 2085975 h 2085975"/>
              <a:gd name="connsiteX35" fmla="*/ 4661916 w 10515600"/>
              <a:gd name="connsiteY35" fmla="*/ 2085975 h 2085975"/>
              <a:gd name="connsiteX36" fmla="*/ 3867404 w 10515600"/>
              <a:gd name="connsiteY36" fmla="*/ 2085975 h 2085975"/>
              <a:gd name="connsiteX37" fmla="*/ 3072892 w 10515600"/>
              <a:gd name="connsiteY37" fmla="*/ 2085975 h 2085975"/>
              <a:gd name="connsiteX38" fmla="*/ 2383536 w 10515600"/>
              <a:gd name="connsiteY38" fmla="*/ 2085975 h 2085975"/>
              <a:gd name="connsiteX39" fmla="*/ 1589024 w 10515600"/>
              <a:gd name="connsiteY39" fmla="*/ 2085975 h 2085975"/>
              <a:gd name="connsiteX40" fmla="*/ 1004824 w 10515600"/>
              <a:gd name="connsiteY40" fmla="*/ 2085975 h 2085975"/>
              <a:gd name="connsiteX41" fmla="*/ 525780 w 10515600"/>
              <a:gd name="connsiteY41" fmla="*/ 2085975 h 2085975"/>
              <a:gd name="connsiteX42" fmla="*/ 0 w 10515600"/>
              <a:gd name="connsiteY42" fmla="*/ 2085975 h 2085975"/>
              <a:gd name="connsiteX43" fmla="*/ 0 w 10515600"/>
              <a:gd name="connsiteY43" fmla="*/ 1627061 h 2085975"/>
              <a:gd name="connsiteX44" fmla="*/ 0 w 10515600"/>
              <a:gd name="connsiteY44" fmla="*/ 1147286 h 2085975"/>
              <a:gd name="connsiteX45" fmla="*/ 0 w 10515600"/>
              <a:gd name="connsiteY45" fmla="*/ 625793 h 2085975"/>
              <a:gd name="connsiteX46" fmla="*/ 0 w 10515600"/>
              <a:gd name="connsiteY46" fmla="*/ 0 h 2085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0515600" h="2085975" fill="none" extrusionOk="0">
                <a:moveTo>
                  <a:pt x="0" y="0"/>
                </a:moveTo>
                <a:cubicBezTo>
                  <a:pt x="131123" y="-9642"/>
                  <a:pt x="400339" y="53636"/>
                  <a:pt x="584200" y="0"/>
                </a:cubicBezTo>
                <a:cubicBezTo>
                  <a:pt x="768061" y="-53636"/>
                  <a:pt x="1082809" y="83483"/>
                  <a:pt x="1378712" y="0"/>
                </a:cubicBezTo>
                <a:cubicBezTo>
                  <a:pt x="1674615" y="-83483"/>
                  <a:pt x="1812377" y="14991"/>
                  <a:pt x="1962912" y="0"/>
                </a:cubicBezTo>
                <a:cubicBezTo>
                  <a:pt x="2113447" y="-14991"/>
                  <a:pt x="2176619" y="17485"/>
                  <a:pt x="2231644" y="0"/>
                </a:cubicBezTo>
                <a:cubicBezTo>
                  <a:pt x="2286669" y="-17485"/>
                  <a:pt x="2602914" y="17320"/>
                  <a:pt x="2815844" y="0"/>
                </a:cubicBezTo>
                <a:cubicBezTo>
                  <a:pt x="3028774" y="-17320"/>
                  <a:pt x="3301783" y="42167"/>
                  <a:pt x="3505200" y="0"/>
                </a:cubicBezTo>
                <a:cubicBezTo>
                  <a:pt x="3708617" y="-42167"/>
                  <a:pt x="4042761" y="80227"/>
                  <a:pt x="4299712" y="0"/>
                </a:cubicBezTo>
                <a:cubicBezTo>
                  <a:pt x="4556663" y="-80227"/>
                  <a:pt x="4605308" y="32276"/>
                  <a:pt x="4778756" y="0"/>
                </a:cubicBezTo>
                <a:cubicBezTo>
                  <a:pt x="4952204" y="-32276"/>
                  <a:pt x="4974159" y="14129"/>
                  <a:pt x="5047488" y="0"/>
                </a:cubicBezTo>
                <a:cubicBezTo>
                  <a:pt x="5120817" y="-14129"/>
                  <a:pt x="5294058" y="26047"/>
                  <a:pt x="5421376" y="0"/>
                </a:cubicBezTo>
                <a:cubicBezTo>
                  <a:pt x="5548694" y="-26047"/>
                  <a:pt x="5629587" y="21359"/>
                  <a:pt x="5690108" y="0"/>
                </a:cubicBezTo>
                <a:cubicBezTo>
                  <a:pt x="5750629" y="-21359"/>
                  <a:pt x="6140633" y="30991"/>
                  <a:pt x="6274308" y="0"/>
                </a:cubicBezTo>
                <a:cubicBezTo>
                  <a:pt x="6407983" y="-30991"/>
                  <a:pt x="6631453" y="3191"/>
                  <a:pt x="6963664" y="0"/>
                </a:cubicBezTo>
                <a:cubicBezTo>
                  <a:pt x="7295875" y="-3191"/>
                  <a:pt x="7392650" y="29244"/>
                  <a:pt x="7653020" y="0"/>
                </a:cubicBezTo>
                <a:cubicBezTo>
                  <a:pt x="7913390" y="-29244"/>
                  <a:pt x="8070005" y="56950"/>
                  <a:pt x="8342376" y="0"/>
                </a:cubicBezTo>
                <a:cubicBezTo>
                  <a:pt x="8614747" y="-56950"/>
                  <a:pt x="8478174" y="14622"/>
                  <a:pt x="8611108" y="0"/>
                </a:cubicBezTo>
                <a:cubicBezTo>
                  <a:pt x="8744042" y="-14622"/>
                  <a:pt x="9125641" y="30049"/>
                  <a:pt x="9300464" y="0"/>
                </a:cubicBezTo>
                <a:cubicBezTo>
                  <a:pt x="9475287" y="-30049"/>
                  <a:pt x="9487989" y="25411"/>
                  <a:pt x="9674352" y="0"/>
                </a:cubicBezTo>
                <a:cubicBezTo>
                  <a:pt x="9860715" y="-25411"/>
                  <a:pt x="10127165" y="32012"/>
                  <a:pt x="10515600" y="0"/>
                </a:cubicBezTo>
                <a:cubicBezTo>
                  <a:pt x="10539931" y="133412"/>
                  <a:pt x="10484203" y="329944"/>
                  <a:pt x="10515600" y="458915"/>
                </a:cubicBezTo>
                <a:cubicBezTo>
                  <a:pt x="10546997" y="587886"/>
                  <a:pt x="10477237" y="732965"/>
                  <a:pt x="10515600" y="938689"/>
                </a:cubicBezTo>
                <a:cubicBezTo>
                  <a:pt x="10553963" y="1144413"/>
                  <a:pt x="10470485" y="1186375"/>
                  <a:pt x="10515600" y="1397603"/>
                </a:cubicBezTo>
                <a:cubicBezTo>
                  <a:pt x="10560715" y="1608831"/>
                  <a:pt x="10514365" y="1933571"/>
                  <a:pt x="10515600" y="2085975"/>
                </a:cubicBezTo>
                <a:cubicBezTo>
                  <a:pt x="10309500" y="2123920"/>
                  <a:pt x="10227598" y="2041879"/>
                  <a:pt x="10036556" y="2085975"/>
                </a:cubicBezTo>
                <a:cubicBezTo>
                  <a:pt x="9845514" y="2130071"/>
                  <a:pt x="9722485" y="2063063"/>
                  <a:pt x="9557512" y="2085975"/>
                </a:cubicBezTo>
                <a:cubicBezTo>
                  <a:pt x="9392539" y="2108887"/>
                  <a:pt x="9208004" y="2067579"/>
                  <a:pt x="9078468" y="2085975"/>
                </a:cubicBezTo>
                <a:cubicBezTo>
                  <a:pt x="8948932" y="2104371"/>
                  <a:pt x="8919314" y="2080679"/>
                  <a:pt x="8809736" y="2085975"/>
                </a:cubicBezTo>
                <a:cubicBezTo>
                  <a:pt x="8700158" y="2091271"/>
                  <a:pt x="8403858" y="2033595"/>
                  <a:pt x="8225536" y="2085975"/>
                </a:cubicBezTo>
                <a:cubicBezTo>
                  <a:pt x="8047214" y="2138355"/>
                  <a:pt x="7710005" y="2049923"/>
                  <a:pt x="7431024" y="2085975"/>
                </a:cubicBezTo>
                <a:cubicBezTo>
                  <a:pt x="7152043" y="2122027"/>
                  <a:pt x="7223658" y="2071231"/>
                  <a:pt x="7162292" y="2085975"/>
                </a:cubicBezTo>
                <a:cubicBezTo>
                  <a:pt x="7100926" y="2100719"/>
                  <a:pt x="6878400" y="2041871"/>
                  <a:pt x="6788404" y="2085975"/>
                </a:cubicBezTo>
                <a:cubicBezTo>
                  <a:pt x="6698408" y="2130079"/>
                  <a:pt x="6428546" y="2014500"/>
                  <a:pt x="6099048" y="2085975"/>
                </a:cubicBezTo>
                <a:cubicBezTo>
                  <a:pt x="5769550" y="2157450"/>
                  <a:pt x="5903048" y="2052149"/>
                  <a:pt x="5725160" y="2085975"/>
                </a:cubicBezTo>
                <a:cubicBezTo>
                  <a:pt x="5547272" y="2119801"/>
                  <a:pt x="5418140" y="2026878"/>
                  <a:pt x="5140960" y="2085975"/>
                </a:cubicBezTo>
                <a:cubicBezTo>
                  <a:pt x="4863780" y="2145072"/>
                  <a:pt x="4893828" y="2085895"/>
                  <a:pt x="4661916" y="2085975"/>
                </a:cubicBezTo>
                <a:cubicBezTo>
                  <a:pt x="4430004" y="2086055"/>
                  <a:pt x="4161698" y="2082756"/>
                  <a:pt x="3867404" y="2085975"/>
                </a:cubicBezTo>
                <a:cubicBezTo>
                  <a:pt x="3573110" y="2089194"/>
                  <a:pt x="3267661" y="2082537"/>
                  <a:pt x="3072892" y="2085975"/>
                </a:cubicBezTo>
                <a:cubicBezTo>
                  <a:pt x="2878123" y="2089413"/>
                  <a:pt x="2660212" y="2056834"/>
                  <a:pt x="2383536" y="2085975"/>
                </a:cubicBezTo>
                <a:cubicBezTo>
                  <a:pt x="2106860" y="2115116"/>
                  <a:pt x="1846567" y="2018974"/>
                  <a:pt x="1589024" y="2085975"/>
                </a:cubicBezTo>
                <a:cubicBezTo>
                  <a:pt x="1331481" y="2152976"/>
                  <a:pt x="1155366" y="2059595"/>
                  <a:pt x="1004824" y="2085975"/>
                </a:cubicBezTo>
                <a:cubicBezTo>
                  <a:pt x="854282" y="2112355"/>
                  <a:pt x="631368" y="2049270"/>
                  <a:pt x="525780" y="2085975"/>
                </a:cubicBezTo>
                <a:cubicBezTo>
                  <a:pt x="420192" y="2122680"/>
                  <a:pt x="198127" y="2081046"/>
                  <a:pt x="0" y="2085975"/>
                </a:cubicBezTo>
                <a:cubicBezTo>
                  <a:pt x="-54140" y="1915176"/>
                  <a:pt x="35292" y="1748745"/>
                  <a:pt x="0" y="1627061"/>
                </a:cubicBezTo>
                <a:cubicBezTo>
                  <a:pt x="-35292" y="1505377"/>
                  <a:pt x="33025" y="1376622"/>
                  <a:pt x="0" y="1147286"/>
                </a:cubicBezTo>
                <a:cubicBezTo>
                  <a:pt x="-33025" y="917950"/>
                  <a:pt x="60750" y="832959"/>
                  <a:pt x="0" y="625793"/>
                </a:cubicBezTo>
                <a:cubicBezTo>
                  <a:pt x="-60750" y="418627"/>
                  <a:pt x="49819" y="273600"/>
                  <a:pt x="0" y="0"/>
                </a:cubicBezTo>
                <a:close/>
              </a:path>
              <a:path w="10515600" h="2085975" stroke="0" extrusionOk="0">
                <a:moveTo>
                  <a:pt x="0" y="0"/>
                </a:moveTo>
                <a:cubicBezTo>
                  <a:pt x="149559" y="-55679"/>
                  <a:pt x="503360" y="49596"/>
                  <a:pt x="689356" y="0"/>
                </a:cubicBezTo>
                <a:cubicBezTo>
                  <a:pt x="875352" y="-49596"/>
                  <a:pt x="977486" y="40567"/>
                  <a:pt x="1063244" y="0"/>
                </a:cubicBezTo>
                <a:cubicBezTo>
                  <a:pt x="1149002" y="-40567"/>
                  <a:pt x="1315166" y="30033"/>
                  <a:pt x="1437132" y="0"/>
                </a:cubicBezTo>
                <a:cubicBezTo>
                  <a:pt x="1559098" y="-30033"/>
                  <a:pt x="1943052" y="45931"/>
                  <a:pt x="2126488" y="0"/>
                </a:cubicBezTo>
                <a:cubicBezTo>
                  <a:pt x="2309924" y="-45931"/>
                  <a:pt x="2517299" y="15414"/>
                  <a:pt x="2815844" y="0"/>
                </a:cubicBezTo>
                <a:cubicBezTo>
                  <a:pt x="3114389" y="-15414"/>
                  <a:pt x="3368501" y="45928"/>
                  <a:pt x="3610356" y="0"/>
                </a:cubicBezTo>
                <a:cubicBezTo>
                  <a:pt x="3852211" y="-45928"/>
                  <a:pt x="3977426" y="10489"/>
                  <a:pt x="4194556" y="0"/>
                </a:cubicBezTo>
                <a:cubicBezTo>
                  <a:pt x="4411686" y="-10489"/>
                  <a:pt x="4807881" y="77417"/>
                  <a:pt x="4989068" y="0"/>
                </a:cubicBezTo>
                <a:cubicBezTo>
                  <a:pt x="5170255" y="-77417"/>
                  <a:pt x="5351490" y="5426"/>
                  <a:pt x="5468112" y="0"/>
                </a:cubicBezTo>
                <a:cubicBezTo>
                  <a:pt x="5584734" y="-5426"/>
                  <a:pt x="5699682" y="10058"/>
                  <a:pt x="5842000" y="0"/>
                </a:cubicBezTo>
                <a:cubicBezTo>
                  <a:pt x="5984318" y="-10058"/>
                  <a:pt x="6020257" y="15464"/>
                  <a:pt x="6110732" y="0"/>
                </a:cubicBezTo>
                <a:cubicBezTo>
                  <a:pt x="6201207" y="-15464"/>
                  <a:pt x="6464140" y="54756"/>
                  <a:pt x="6800088" y="0"/>
                </a:cubicBezTo>
                <a:cubicBezTo>
                  <a:pt x="7136036" y="-54756"/>
                  <a:pt x="7208675" y="4497"/>
                  <a:pt x="7384288" y="0"/>
                </a:cubicBezTo>
                <a:cubicBezTo>
                  <a:pt x="7559901" y="-4497"/>
                  <a:pt x="7759020" y="65527"/>
                  <a:pt x="8073644" y="0"/>
                </a:cubicBezTo>
                <a:cubicBezTo>
                  <a:pt x="8388268" y="-65527"/>
                  <a:pt x="8594772" y="54632"/>
                  <a:pt x="8763000" y="0"/>
                </a:cubicBezTo>
                <a:cubicBezTo>
                  <a:pt x="8931228" y="-54632"/>
                  <a:pt x="8996699" y="9462"/>
                  <a:pt x="9136888" y="0"/>
                </a:cubicBezTo>
                <a:cubicBezTo>
                  <a:pt x="9277077" y="-9462"/>
                  <a:pt x="9647613" y="3710"/>
                  <a:pt x="9826244" y="0"/>
                </a:cubicBezTo>
                <a:cubicBezTo>
                  <a:pt x="10004875" y="-3710"/>
                  <a:pt x="10181375" y="80958"/>
                  <a:pt x="10515600" y="0"/>
                </a:cubicBezTo>
                <a:cubicBezTo>
                  <a:pt x="10572590" y="175925"/>
                  <a:pt x="10457951" y="288342"/>
                  <a:pt x="10515600" y="542354"/>
                </a:cubicBezTo>
                <a:cubicBezTo>
                  <a:pt x="10573249" y="796366"/>
                  <a:pt x="10492791" y="879921"/>
                  <a:pt x="10515600" y="1022128"/>
                </a:cubicBezTo>
                <a:cubicBezTo>
                  <a:pt x="10538409" y="1164335"/>
                  <a:pt x="10488278" y="1430437"/>
                  <a:pt x="10515600" y="1564481"/>
                </a:cubicBezTo>
                <a:cubicBezTo>
                  <a:pt x="10542922" y="1698525"/>
                  <a:pt x="10474607" y="1841865"/>
                  <a:pt x="10515600" y="2085975"/>
                </a:cubicBezTo>
                <a:cubicBezTo>
                  <a:pt x="10235078" y="2098437"/>
                  <a:pt x="9907288" y="2005651"/>
                  <a:pt x="9721088" y="2085975"/>
                </a:cubicBezTo>
                <a:cubicBezTo>
                  <a:pt x="9534888" y="2166299"/>
                  <a:pt x="9435533" y="2066046"/>
                  <a:pt x="9347200" y="2085975"/>
                </a:cubicBezTo>
                <a:cubicBezTo>
                  <a:pt x="9258867" y="2105904"/>
                  <a:pt x="8738527" y="2028970"/>
                  <a:pt x="8552688" y="2085975"/>
                </a:cubicBezTo>
                <a:cubicBezTo>
                  <a:pt x="8366849" y="2142980"/>
                  <a:pt x="8209969" y="2052324"/>
                  <a:pt x="8073644" y="2085975"/>
                </a:cubicBezTo>
                <a:cubicBezTo>
                  <a:pt x="7937319" y="2119626"/>
                  <a:pt x="7784465" y="2072877"/>
                  <a:pt x="7594600" y="2085975"/>
                </a:cubicBezTo>
                <a:cubicBezTo>
                  <a:pt x="7404735" y="2099073"/>
                  <a:pt x="7330010" y="2069094"/>
                  <a:pt x="7220712" y="2085975"/>
                </a:cubicBezTo>
                <a:cubicBezTo>
                  <a:pt x="7111414" y="2102856"/>
                  <a:pt x="6721993" y="2010312"/>
                  <a:pt x="6531356" y="2085975"/>
                </a:cubicBezTo>
                <a:cubicBezTo>
                  <a:pt x="6340719" y="2161638"/>
                  <a:pt x="5897151" y="2059520"/>
                  <a:pt x="5736844" y="2085975"/>
                </a:cubicBezTo>
                <a:cubicBezTo>
                  <a:pt x="5576537" y="2112430"/>
                  <a:pt x="5439666" y="2065109"/>
                  <a:pt x="5362956" y="2085975"/>
                </a:cubicBezTo>
                <a:cubicBezTo>
                  <a:pt x="5286246" y="2106841"/>
                  <a:pt x="5118448" y="2048438"/>
                  <a:pt x="4883912" y="2085975"/>
                </a:cubicBezTo>
                <a:cubicBezTo>
                  <a:pt x="4649376" y="2123512"/>
                  <a:pt x="4303429" y="2005933"/>
                  <a:pt x="4089400" y="2085975"/>
                </a:cubicBezTo>
                <a:cubicBezTo>
                  <a:pt x="3875371" y="2166017"/>
                  <a:pt x="3761695" y="2084265"/>
                  <a:pt x="3505200" y="2085975"/>
                </a:cubicBezTo>
                <a:cubicBezTo>
                  <a:pt x="3248705" y="2087685"/>
                  <a:pt x="2963316" y="2055931"/>
                  <a:pt x="2710688" y="2085975"/>
                </a:cubicBezTo>
                <a:cubicBezTo>
                  <a:pt x="2458060" y="2116019"/>
                  <a:pt x="2181251" y="2040421"/>
                  <a:pt x="1916176" y="2085975"/>
                </a:cubicBezTo>
                <a:cubicBezTo>
                  <a:pt x="1651101" y="2131529"/>
                  <a:pt x="1284714" y="2038283"/>
                  <a:pt x="1121664" y="2085975"/>
                </a:cubicBezTo>
                <a:cubicBezTo>
                  <a:pt x="958614" y="2133667"/>
                  <a:pt x="886908" y="2077324"/>
                  <a:pt x="747776" y="2085975"/>
                </a:cubicBezTo>
                <a:cubicBezTo>
                  <a:pt x="608644" y="2094626"/>
                  <a:pt x="371821" y="2010399"/>
                  <a:pt x="0" y="2085975"/>
                </a:cubicBezTo>
                <a:cubicBezTo>
                  <a:pt x="-38985" y="1973934"/>
                  <a:pt x="15814" y="1829019"/>
                  <a:pt x="0" y="1606201"/>
                </a:cubicBezTo>
                <a:cubicBezTo>
                  <a:pt x="-15814" y="1383383"/>
                  <a:pt x="32359" y="1316604"/>
                  <a:pt x="0" y="1105567"/>
                </a:cubicBezTo>
                <a:cubicBezTo>
                  <a:pt x="-32359" y="894530"/>
                  <a:pt x="48506" y="810009"/>
                  <a:pt x="0" y="584073"/>
                </a:cubicBezTo>
                <a:cubicBezTo>
                  <a:pt x="-48506" y="358137"/>
                  <a:pt x="26295" y="223512"/>
                  <a:pt x="0" y="0"/>
                </a:cubicBezTo>
                <a:close/>
              </a:path>
            </a:pathLst>
          </a:custGeom>
          <a:ln w="38100">
            <a:solidFill>
              <a:srgbClr val="ED7D31"/>
            </a:solidFill>
            <a:extLst>
              <a:ext uri="{C807C97D-BFC1-408E-A445-0C87EB9F89A2}">
                <ask:lineSketchStyleProps xmlns:ask="http://schemas.microsoft.com/office/drawing/2018/sketchyshapes" sd="4132796738">
                  <a:prstGeom prst="rect">
                    <a:avLst/>
                  </a:prstGeom>
                  <ask:type>
                    <ask:lineSketchScribble/>
                  </ask:type>
                </ask:lineSketchStyleProps>
              </a:ext>
            </a:extLst>
          </a:ln>
        </p:spPr>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Clr>
                <a:schemeClr val="accent2"/>
              </a:buClr>
              <a:buFont typeface="Wingdings" panose="05000000000000000000" pitchFamily="2"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Wingdings" panose="05000000000000000000" pitchFamily="2"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Wingdings" panose="05000000000000000000" pitchFamily="2"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GB" b="1" dirty="0"/>
              <a:t>As we read, you should:</a:t>
            </a:r>
          </a:p>
          <a:p>
            <a:pPr marL="514350" indent="-514350">
              <a:buFont typeface="+mj-lt"/>
              <a:buAutoNum type="arabicPeriod"/>
            </a:pPr>
            <a:r>
              <a:rPr lang="en-GB" dirty="0"/>
              <a:t>Highlight anything that gives you a greater understanding of Hitler’s early days in power.</a:t>
            </a:r>
          </a:p>
          <a:p>
            <a:pPr marL="514350" indent="-514350">
              <a:buFont typeface="+mj-lt"/>
              <a:buAutoNum type="arabicPeriod"/>
            </a:pPr>
            <a:r>
              <a:rPr lang="en-GB" dirty="0"/>
              <a:t>Annotate your highlighted sections with a brief explanation of what that section shows you.</a:t>
            </a:r>
          </a:p>
        </p:txBody>
      </p:sp>
    </p:spTree>
    <p:extLst>
      <p:ext uri="{BB962C8B-B14F-4D97-AF65-F5344CB8AC3E}">
        <p14:creationId xmlns:p14="http://schemas.microsoft.com/office/powerpoint/2010/main" val="2683767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B6BDA-3C80-4F45-ABB0-F9E2C86BE69B}"/>
              </a:ext>
            </a:extLst>
          </p:cNvPr>
          <p:cNvSpPr>
            <a:spLocks noGrp="1"/>
          </p:cNvSpPr>
          <p:nvPr>
            <p:ph type="title"/>
          </p:nvPr>
        </p:nvSpPr>
        <p:spPr/>
        <p:txBody>
          <a:bodyPr/>
          <a:lstStyle/>
          <a:p>
            <a:pPr algn="ctr"/>
            <a:r>
              <a:rPr lang="en-GB" b="1" dirty="0"/>
              <a:t>Comparing sources</a:t>
            </a:r>
          </a:p>
        </p:txBody>
      </p:sp>
      <p:sp>
        <p:nvSpPr>
          <p:cNvPr id="3" name="Content Placeholder 2">
            <a:extLst>
              <a:ext uri="{FF2B5EF4-FFF2-40B4-BE49-F238E27FC236}">
                <a16:creationId xmlns:a16="http://schemas.microsoft.com/office/drawing/2014/main" id="{6C7F7BE7-11CA-4125-9D4E-7433EB425478}"/>
              </a:ext>
            </a:extLst>
          </p:cNvPr>
          <p:cNvSpPr>
            <a:spLocks noGrp="1"/>
          </p:cNvSpPr>
          <p:nvPr>
            <p:ph idx="1"/>
          </p:nvPr>
        </p:nvSpPr>
        <p:spPr>
          <a:xfrm>
            <a:off x="838200" y="1825625"/>
            <a:ext cx="10515600" cy="4168775"/>
          </a:xfrm>
          <a:custGeom>
            <a:avLst/>
            <a:gdLst>
              <a:gd name="connsiteX0" fmla="*/ 0 w 10515600"/>
              <a:gd name="connsiteY0" fmla="*/ 0 h 4168775"/>
              <a:gd name="connsiteX1" fmla="*/ 584200 w 10515600"/>
              <a:gd name="connsiteY1" fmla="*/ 0 h 4168775"/>
              <a:gd name="connsiteX2" fmla="*/ 852932 w 10515600"/>
              <a:gd name="connsiteY2" fmla="*/ 0 h 4168775"/>
              <a:gd name="connsiteX3" fmla="*/ 1226820 w 10515600"/>
              <a:gd name="connsiteY3" fmla="*/ 0 h 4168775"/>
              <a:gd name="connsiteX4" fmla="*/ 1495552 w 10515600"/>
              <a:gd name="connsiteY4" fmla="*/ 0 h 4168775"/>
              <a:gd name="connsiteX5" fmla="*/ 2079752 w 10515600"/>
              <a:gd name="connsiteY5" fmla="*/ 0 h 4168775"/>
              <a:gd name="connsiteX6" fmla="*/ 2769108 w 10515600"/>
              <a:gd name="connsiteY6" fmla="*/ 0 h 4168775"/>
              <a:gd name="connsiteX7" fmla="*/ 3458464 w 10515600"/>
              <a:gd name="connsiteY7" fmla="*/ 0 h 4168775"/>
              <a:gd name="connsiteX8" fmla="*/ 4147820 w 10515600"/>
              <a:gd name="connsiteY8" fmla="*/ 0 h 4168775"/>
              <a:gd name="connsiteX9" fmla="*/ 4416552 w 10515600"/>
              <a:gd name="connsiteY9" fmla="*/ 0 h 4168775"/>
              <a:gd name="connsiteX10" fmla="*/ 5105908 w 10515600"/>
              <a:gd name="connsiteY10" fmla="*/ 0 h 4168775"/>
              <a:gd name="connsiteX11" fmla="*/ 5479796 w 10515600"/>
              <a:gd name="connsiteY11" fmla="*/ 0 h 4168775"/>
              <a:gd name="connsiteX12" fmla="*/ 6274308 w 10515600"/>
              <a:gd name="connsiteY12" fmla="*/ 0 h 4168775"/>
              <a:gd name="connsiteX13" fmla="*/ 6543040 w 10515600"/>
              <a:gd name="connsiteY13" fmla="*/ 0 h 4168775"/>
              <a:gd name="connsiteX14" fmla="*/ 7337552 w 10515600"/>
              <a:gd name="connsiteY14" fmla="*/ 0 h 4168775"/>
              <a:gd name="connsiteX15" fmla="*/ 8132064 w 10515600"/>
              <a:gd name="connsiteY15" fmla="*/ 0 h 4168775"/>
              <a:gd name="connsiteX16" fmla="*/ 8926576 w 10515600"/>
              <a:gd name="connsiteY16" fmla="*/ 0 h 4168775"/>
              <a:gd name="connsiteX17" fmla="*/ 9405620 w 10515600"/>
              <a:gd name="connsiteY17" fmla="*/ 0 h 4168775"/>
              <a:gd name="connsiteX18" fmla="*/ 9674352 w 10515600"/>
              <a:gd name="connsiteY18" fmla="*/ 0 h 4168775"/>
              <a:gd name="connsiteX19" fmla="*/ 10515600 w 10515600"/>
              <a:gd name="connsiteY19" fmla="*/ 0 h 4168775"/>
              <a:gd name="connsiteX20" fmla="*/ 10515600 w 10515600"/>
              <a:gd name="connsiteY20" fmla="*/ 512164 h 4168775"/>
              <a:gd name="connsiteX21" fmla="*/ 10515600 w 10515600"/>
              <a:gd name="connsiteY21" fmla="*/ 1191079 h 4168775"/>
              <a:gd name="connsiteX22" fmla="*/ 10515600 w 10515600"/>
              <a:gd name="connsiteY22" fmla="*/ 1869993 h 4168775"/>
              <a:gd name="connsiteX23" fmla="*/ 10515600 w 10515600"/>
              <a:gd name="connsiteY23" fmla="*/ 2382157 h 4168775"/>
              <a:gd name="connsiteX24" fmla="*/ 10515600 w 10515600"/>
              <a:gd name="connsiteY24" fmla="*/ 2894321 h 4168775"/>
              <a:gd name="connsiteX25" fmla="*/ 10515600 w 10515600"/>
              <a:gd name="connsiteY25" fmla="*/ 3531548 h 4168775"/>
              <a:gd name="connsiteX26" fmla="*/ 10515600 w 10515600"/>
              <a:gd name="connsiteY26" fmla="*/ 4168775 h 4168775"/>
              <a:gd name="connsiteX27" fmla="*/ 9931400 w 10515600"/>
              <a:gd name="connsiteY27" fmla="*/ 4168775 h 4168775"/>
              <a:gd name="connsiteX28" fmla="*/ 9452356 w 10515600"/>
              <a:gd name="connsiteY28" fmla="*/ 4168775 h 4168775"/>
              <a:gd name="connsiteX29" fmla="*/ 8657844 w 10515600"/>
              <a:gd name="connsiteY29" fmla="*/ 4168775 h 4168775"/>
              <a:gd name="connsiteX30" fmla="*/ 7863332 w 10515600"/>
              <a:gd name="connsiteY30" fmla="*/ 4168775 h 4168775"/>
              <a:gd name="connsiteX31" fmla="*/ 7173976 w 10515600"/>
              <a:gd name="connsiteY31" fmla="*/ 4168775 h 4168775"/>
              <a:gd name="connsiteX32" fmla="*/ 6379464 w 10515600"/>
              <a:gd name="connsiteY32" fmla="*/ 4168775 h 4168775"/>
              <a:gd name="connsiteX33" fmla="*/ 5795264 w 10515600"/>
              <a:gd name="connsiteY33" fmla="*/ 4168775 h 4168775"/>
              <a:gd name="connsiteX34" fmla="*/ 5316220 w 10515600"/>
              <a:gd name="connsiteY34" fmla="*/ 4168775 h 4168775"/>
              <a:gd name="connsiteX35" fmla="*/ 5047488 w 10515600"/>
              <a:gd name="connsiteY35" fmla="*/ 4168775 h 4168775"/>
              <a:gd name="connsiteX36" fmla="*/ 4778756 w 10515600"/>
              <a:gd name="connsiteY36" fmla="*/ 4168775 h 4168775"/>
              <a:gd name="connsiteX37" fmla="*/ 4089400 w 10515600"/>
              <a:gd name="connsiteY37" fmla="*/ 4168775 h 4168775"/>
              <a:gd name="connsiteX38" fmla="*/ 3400044 w 10515600"/>
              <a:gd name="connsiteY38" fmla="*/ 4168775 h 4168775"/>
              <a:gd name="connsiteX39" fmla="*/ 2815844 w 10515600"/>
              <a:gd name="connsiteY39" fmla="*/ 4168775 h 4168775"/>
              <a:gd name="connsiteX40" fmla="*/ 2021332 w 10515600"/>
              <a:gd name="connsiteY40" fmla="*/ 4168775 h 4168775"/>
              <a:gd name="connsiteX41" fmla="*/ 1226820 w 10515600"/>
              <a:gd name="connsiteY41" fmla="*/ 4168775 h 4168775"/>
              <a:gd name="connsiteX42" fmla="*/ 642620 w 10515600"/>
              <a:gd name="connsiteY42" fmla="*/ 4168775 h 4168775"/>
              <a:gd name="connsiteX43" fmla="*/ 0 w 10515600"/>
              <a:gd name="connsiteY43" fmla="*/ 4168775 h 4168775"/>
              <a:gd name="connsiteX44" fmla="*/ 0 w 10515600"/>
              <a:gd name="connsiteY44" fmla="*/ 3698299 h 4168775"/>
              <a:gd name="connsiteX45" fmla="*/ 0 w 10515600"/>
              <a:gd name="connsiteY45" fmla="*/ 3227823 h 4168775"/>
              <a:gd name="connsiteX46" fmla="*/ 0 w 10515600"/>
              <a:gd name="connsiteY46" fmla="*/ 2673971 h 4168775"/>
              <a:gd name="connsiteX47" fmla="*/ 0 w 10515600"/>
              <a:gd name="connsiteY47" fmla="*/ 2078432 h 4168775"/>
              <a:gd name="connsiteX48" fmla="*/ 0 w 10515600"/>
              <a:gd name="connsiteY48" fmla="*/ 1482893 h 4168775"/>
              <a:gd name="connsiteX49" fmla="*/ 0 w 10515600"/>
              <a:gd name="connsiteY49" fmla="*/ 970729 h 4168775"/>
              <a:gd name="connsiteX50" fmla="*/ 0 w 10515600"/>
              <a:gd name="connsiteY50" fmla="*/ 0 h 416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4168775" fill="none" extrusionOk="0">
                <a:moveTo>
                  <a:pt x="0" y="0"/>
                </a:moveTo>
                <a:cubicBezTo>
                  <a:pt x="211376" y="-7804"/>
                  <a:pt x="450399" y="21059"/>
                  <a:pt x="584200" y="0"/>
                </a:cubicBezTo>
                <a:cubicBezTo>
                  <a:pt x="718001" y="-21059"/>
                  <a:pt x="779603" y="14129"/>
                  <a:pt x="852932" y="0"/>
                </a:cubicBezTo>
                <a:cubicBezTo>
                  <a:pt x="926261" y="-14129"/>
                  <a:pt x="1099502" y="26047"/>
                  <a:pt x="1226820" y="0"/>
                </a:cubicBezTo>
                <a:cubicBezTo>
                  <a:pt x="1354138" y="-26047"/>
                  <a:pt x="1435031" y="21359"/>
                  <a:pt x="1495552" y="0"/>
                </a:cubicBezTo>
                <a:cubicBezTo>
                  <a:pt x="1556073" y="-21359"/>
                  <a:pt x="1946077" y="30991"/>
                  <a:pt x="2079752" y="0"/>
                </a:cubicBezTo>
                <a:cubicBezTo>
                  <a:pt x="2213427" y="-30991"/>
                  <a:pt x="2436897" y="3191"/>
                  <a:pt x="2769108" y="0"/>
                </a:cubicBezTo>
                <a:cubicBezTo>
                  <a:pt x="3101319" y="-3191"/>
                  <a:pt x="3198094" y="29244"/>
                  <a:pt x="3458464" y="0"/>
                </a:cubicBezTo>
                <a:cubicBezTo>
                  <a:pt x="3718834" y="-29244"/>
                  <a:pt x="3875449" y="56950"/>
                  <a:pt x="4147820" y="0"/>
                </a:cubicBezTo>
                <a:cubicBezTo>
                  <a:pt x="4420191" y="-56950"/>
                  <a:pt x="4283618" y="14622"/>
                  <a:pt x="4416552" y="0"/>
                </a:cubicBezTo>
                <a:cubicBezTo>
                  <a:pt x="4549486" y="-14622"/>
                  <a:pt x="4931085" y="30049"/>
                  <a:pt x="5105908" y="0"/>
                </a:cubicBezTo>
                <a:cubicBezTo>
                  <a:pt x="5280731" y="-30049"/>
                  <a:pt x="5293433" y="25411"/>
                  <a:pt x="5479796" y="0"/>
                </a:cubicBezTo>
                <a:cubicBezTo>
                  <a:pt x="5666159" y="-25411"/>
                  <a:pt x="5993190" y="37620"/>
                  <a:pt x="6274308" y="0"/>
                </a:cubicBezTo>
                <a:cubicBezTo>
                  <a:pt x="6555426" y="-37620"/>
                  <a:pt x="6427283" y="15248"/>
                  <a:pt x="6543040" y="0"/>
                </a:cubicBezTo>
                <a:cubicBezTo>
                  <a:pt x="6658797" y="-15248"/>
                  <a:pt x="7005444" y="49012"/>
                  <a:pt x="7337552" y="0"/>
                </a:cubicBezTo>
                <a:cubicBezTo>
                  <a:pt x="7669660" y="-49012"/>
                  <a:pt x="7964922" y="57681"/>
                  <a:pt x="8132064" y="0"/>
                </a:cubicBezTo>
                <a:cubicBezTo>
                  <a:pt x="8299206" y="-57681"/>
                  <a:pt x="8641221" y="73561"/>
                  <a:pt x="8926576" y="0"/>
                </a:cubicBezTo>
                <a:cubicBezTo>
                  <a:pt x="9211931" y="-73561"/>
                  <a:pt x="9199163" y="23529"/>
                  <a:pt x="9405620" y="0"/>
                </a:cubicBezTo>
                <a:cubicBezTo>
                  <a:pt x="9612077" y="-23529"/>
                  <a:pt x="9592995" y="11550"/>
                  <a:pt x="9674352" y="0"/>
                </a:cubicBezTo>
                <a:cubicBezTo>
                  <a:pt x="9755709" y="-11550"/>
                  <a:pt x="10143467" y="81803"/>
                  <a:pt x="10515600" y="0"/>
                </a:cubicBezTo>
                <a:cubicBezTo>
                  <a:pt x="10554146" y="104169"/>
                  <a:pt x="10456887" y="298041"/>
                  <a:pt x="10515600" y="512164"/>
                </a:cubicBezTo>
                <a:cubicBezTo>
                  <a:pt x="10574313" y="726287"/>
                  <a:pt x="10500786" y="940667"/>
                  <a:pt x="10515600" y="1191079"/>
                </a:cubicBezTo>
                <a:cubicBezTo>
                  <a:pt x="10530414" y="1441491"/>
                  <a:pt x="10486909" y="1703292"/>
                  <a:pt x="10515600" y="1869993"/>
                </a:cubicBezTo>
                <a:cubicBezTo>
                  <a:pt x="10544291" y="2036694"/>
                  <a:pt x="10481160" y="2255944"/>
                  <a:pt x="10515600" y="2382157"/>
                </a:cubicBezTo>
                <a:cubicBezTo>
                  <a:pt x="10550040" y="2508370"/>
                  <a:pt x="10483353" y="2757982"/>
                  <a:pt x="10515600" y="2894321"/>
                </a:cubicBezTo>
                <a:cubicBezTo>
                  <a:pt x="10547847" y="3030660"/>
                  <a:pt x="10505549" y="3397693"/>
                  <a:pt x="10515600" y="3531548"/>
                </a:cubicBezTo>
                <a:cubicBezTo>
                  <a:pt x="10525651" y="3665403"/>
                  <a:pt x="10465717" y="3990503"/>
                  <a:pt x="10515600" y="4168775"/>
                </a:cubicBezTo>
                <a:cubicBezTo>
                  <a:pt x="10372945" y="4186262"/>
                  <a:pt x="10208580" y="4109678"/>
                  <a:pt x="9931400" y="4168775"/>
                </a:cubicBezTo>
                <a:cubicBezTo>
                  <a:pt x="9654220" y="4227872"/>
                  <a:pt x="9684268" y="4168695"/>
                  <a:pt x="9452356" y="4168775"/>
                </a:cubicBezTo>
                <a:cubicBezTo>
                  <a:pt x="9220444" y="4168855"/>
                  <a:pt x="8952138" y="4165556"/>
                  <a:pt x="8657844" y="4168775"/>
                </a:cubicBezTo>
                <a:cubicBezTo>
                  <a:pt x="8363550" y="4171994"/>
                  <a:pt x="8058101" y="4165337"/>
                  <a:pt x="7863332" y="4168775"/>
                </a:cubicBezTo>
                <a:cubicBezTo>
                  <a:pt x="7668563" y="4172213"/>
                  <a:pt x="7450652" y="4139634"/>
                  <a:pt x="7173976" y="4168775"/>
                </a:cubicBezTo>
                <a:cubicBezTo>
                  <a:pt x="6897300" y="4197916"/>
                  <a:pt x="6637007" y="4101774"/>
                  <a:pt x="6379464" y="4168775"/>
                </a:cubicBezTo>
                <a:cubicBezTo>
                  <a:pt x="6121921" y="4235776"/>
                  <a:pt x="5945806" y="4142395"/>
                  <a:pt x="5795264" y="4168775"/>
                </a:cubicBezTo>
                <a:cubicBezTo>
                  <a:pt x="5644722" y="4195155"/>
                  <a:pt x="5421808" y="4132070"/>
                  <a:pt x="5316220" y="4168775"/>
                </a:cubicBezTo>
                <a:cubicBezTo>
                  <a:pt x="5210632" y="4205480"/>
                  <a:pt x="5148218" y="4141413"/>
                  <a:pt x="5047488" y="4168775"/>
                </a:cubicBezTo>
                <a:cubicBezTo>
                  <a:pt x="4946758" y="4196137"/>
                  <a:pt x="4877057" y="4155193"/>
                  <a:pt x="4778756" y="4168775"/>
                </a:cubicBezTo>
                <a:cubicBezTo>
                  <a:pt x="4680455" y="4182357"/>
                  <a:pt x="4420688" y="4091688"/>
                  <a:pt x="4089400" y="4168775"/>
                </a:cubicBezTo>
                <a:cubicBezTo>
                  <a:pt x="3758112" y="4245862"/>
                  <a:pt x="3546836" y="4149784"/>
                  <a:pt x="3400044" y="4168775"/>
                </a:cubicBezTo>
                <a:cubicBezTo>
                  <a:pt x="3253252" y="4187766"/>
                  <a:pt x="3062271" y="4101372"/>
                  <a:pt x="2815844" y="4168775"/>
                </a:cubicBezTo>
                <a:cubicBezTo>
                  <a:pt x="2569417" y="4236178"/>
                  <a:pt x="2283464" y="4156609"/>
                  <a:pt x="2021332" y="4168775"/>
                </a:cubicBezTo>
                <a:cubicBezTo>
                  <a:pt x="1759200" y="4180941"/>
                  <a:pt x="1442449" y="4130129"/>
                  <a:pt x="1226820" y="4168775"/>
                </a:cubicBezTo>
                <a:cubicBezTo>
                  <a:pt x="1011191" y="4207421"/>
                  <a:pt x="787921" y="4167771"/>
                  <a:pt x="642620" y="4168775"/>
                </a:cubicBezTo>
                <a:cubicBezTo>
                  <a:pt x="497319" y="4169779"/>
                  <a:pt x="141869" y="4137354"/>
                  <a:pt x="0" y="4168775"/>
                </a:cubicBezTo>
                <a:cubicBezTo>
                  <a:pt x="-34086" y="4066067"/>
                  <a:pt x="37003" y="3916285"/>
                  <a:pt x="0" y="3698299"/>
                </a:cubicBezTo>
                <a:cubicBezTo>
                  <a:pt x="-37003" y="3480313"/>
                  <a:pt x="35820" y="3356615"/>
                  <a:pt x="0" y="3227823"/>
                </a:cubicBezTo>
                <a:cubicBezTo>
                  <a:pt x="-35820" y="3099031"/>
                  <a:pt x="41816" y="2879450"/>
                  <a:pt x="0" y="2673971"/>
                </a:cubicBezTo>
                <a:cubicBezTo>
                  <a:pt x="-41816" y="2468492"/>
                  <a:pt x="69232" y="2265320"/>
                  <a:pt x="0" y="2078432"/>
                </a:cubicBezTo>
                <a:cubicBezTo>
                  <a:pt x="-69232" y="1891544"/>
                  <a:pt x="61682" y="1777147"/>
                  <a:pt x="0" y="1482893"/>
                </a:cubicBezTo>
                <a:cubicBezTo>
                  <a:pt x="-61682" y="1188639"/>
                  <a:pt x="27185" y="1190651"/>
                  <a:pt x="0" y="970729"/>
                </a:cubicBezTo>
                <a:cubicBezTo>
                  <a:pt x="-27185" y="750807"/>
                  <a:pt x="105151" y="324632"/>
                  <a:pt x="0" y="0"/>
                </a:cubicBezTo>
                <a:close/>
              </a:path>
              <a:path w="10515600" h="4168775" stroke="0" extrusionOk="0">
                <a:moveTo>
                  <a:pt x="0" y="0"/>
                </a:moveTo>
                <a:cubicBezTo>
                  <a:pt x="149559" y="-55679"/>
                  <a:pt x="503360" y="49596"/>
                  <a:pt x="689356" y="0"/>
                </a:cubicBezTo>
                <a:cubicBezTo>
                  <a:pt x="875352" y="-49596"/>
                  <a:pt x="977486" y="40567"/>
                  <a:pt x="1063244" y="0"/>
                </a:cubicBezTo>
                <a:cubicBezTo>
                  <a:pt x="1149002" y="-40567"/>
                  <a:pt x="1315166" y="30033"/>
                  <a:pt x="1437132" y="0"/>
                </a:cubicBezTo>
                <a:cubicBezTo>
                  <a:pt x="1559098" y="-30033"/>
                  <a:pt x="1943052" y="45931"/>
                  <a:pt x="2126488" y="0"/>
                </a:cubicBezTo>
                <a:cubicBezTo>
                  <a:pt x="2309924" y="-45931"/>
                  <a:pt x="2517299" y="15414"/>
                  <a:pt x="2815844" y="0"/>
                </a:cubicBezTo>
                <a:cubicBezTo>
                  <a:pt x="3114389" y="-15414"/>
                  <a:pt x="3368501" y="45928"/>
                  <a:pt x="3610356" y="0"/>
                </a:cubicBezTo>
                <a:cubicBezTo>
                  <a:pt x="3852211" y="-45928"/>
                  <a:pt x="3977426" y="10489"/>
                  <a:pt x="4194556" y="0"/>
                </a:cubicBezTo>
                <a:cubicBezTo>
                  <a:pt x="4411686" y="-10489"/>
                  <a:pt x="4807881" y="77417"/>
                  <a:pt x="4989068" y="0"/>
                </a:cubicBezTo>
                <a:cubicBezTo>
                  <a:pt x="5170255" y="-77417"/>
                  <a:pt x="5351490" y="5426"/>
                  <a:pt x="5468112" y="0"/>
                </a:cubicBezTo>
                <a:cubicBezTo>
                  <a:pt x="5584734" y="-5426"/>
                  <a:pt x="5699682" y="10058"/>
                  <a:pt x="5842000" y="0"/>
                </a:cubicBezTo>
                <a:cubicBezTo>
                  <a:pt x="5984318" y="-10058"/>
                  <a:pt x="6020257" y="15464"/>
                  <a:pt x="6110732" y="0"/>
                </a:cubicBezTo>
                <a:cubicBezTo>
                  <a:pt x="6201207" y="-15464"/>
                  <a:pt x="6464140" y="54756"/>
                  <a:pt x="6800088" y="0"/>
                </a:cubicBezTo>
                <a:cubicBezTo>
                  <a:pt x="7136036" y="-54756"/>
                  <a:pt x="7208675" y="4497"/>
                  <a:pt x="7384288" y="0"/>
                </a:cubicBezTo>
                <a:cubicBezTo>
                  <a:pt x="7559901" y="-4497"/>
                  <a:pt x="7759020" y="65527"/>
                  <a:pt x="8073644" y="0"/>
                </a:cubicBezTo>
                <a:cubicBezTo>
                  <a:pt x="8388268" y="-65527"/>
                  <a:pt x="8594772" y="54632"/>
                  <a:pt x="8763000" y="0"/>
                </a:cubicBezTo>
                <a:cubicBezTo>
                  <a:pt x="8931228" y="-54632"/>
                  <a:pt x="8996699" y="9462"/>
                  <a:pt x="9136888" y="0"/>
                </a:cubicBezTo>
                <a:cubicBezTo>
                  <a:pt x="9277077" y="-9462"/>
                  <a:pt x="9647613" y="3710"/>
                  <a:pt x="9826244" y="0"/>
                </a:cubicBezTo>
                <a:cubicBezTo>
                  <a:pt x="10004875" y="-3710"/>
                  <a:pt x="10181375" y="80958"/>
                  <a:pt x="10515600" y="0"/>
                </a:cubicBezTo>
                <a:cubicBezTo>
                  <a:pt x="10556253" y="228118"/>
                  <a:pt x="10486831" y="401731"/>
                  <a:pt x="10515600" y="637227"/>
                </a:cubicBezTo>
                <a:cubicBezTo>
                  <a:pt x="10544369" y="872723"/>
                  <a:pt x="10499870" y="949931"/>
                  <a:pt x="10515600" y="1149391"/>
                </a:cubicBezTo>
                <a:cubicBezTo>
                  <a:pt x="10531330" y="1348851"/>
                  <a:pt x="10465321" y="1498159"/>
                  <a:pt x="10515600" y="1786618"/>
                </a:cubicBezTo>
                <a:cubicBezTo>
                  <a:pt x="10565879" y="2075077"/>
                  <a:pt x="10473557" y="2127125"/>
                  <a:pt x="10515600" y="2298782"/>
                </a:cubicBezTo>
                <a:cubicBezTo>
                  <a:pt x="10557643" y="2470439"/>
                  <a:pt x="10466371" y="2751627"/>
                  <a:pt x="10515600" y="2977696"/>
                </a:cubicBezTo>
                <a:cubicBezTo>
                  <a:pt x="10564829" y="3203765"/>
                  <a:pt x="10486982" y="3352085"/>
                  <a:pt x="10515600" y="3489860"/>
                </a:cubicBezTo>
                <a:cubicBezTo>
                  <a:pt x="10544218" y="3627635"/>
                  <a:pt x="10498863" y="4003786"/>
                  <a:pt x="10515600" y="4168775"/>
                </a:cubicBezTo>
                <a:cubicBezTo>
                  <a:pt x="10282898" y="4181772"/>
                  <a:pt x="10172881" y="4135124"/>
                  <a:pt x="10036556" y="4168775"/>
                </a:cubicBezTo>
                <a:cubicBezTo>
                  <a:pt x="9900231" y="4202426"/>
                  <a:pt x="9747377" y="4155677"/>
                  <a:pt x="9557512" y="4168775"/>
                </a:cubicBezTo>
                <a:cubicBezTo>
                  <a:pt x="9367647" y="4181873"/>
                  <a:pt x="9292922" y="4151894"/>
                  <a:pt x="9183624" y="4168775"/>
                </a:cubicBezTo>
                <a:cubicBezTo>
                  <a:pt x="9074326" y="4185656"/>
                  <a:pt x="8684905" y="4093112"/>
                  <a:pt x="8494268" y="4168775"/>
                </a:cubicBezTo>
                <a:cubicBezTo>
                  <a:pt x="8303631" y="4244438"/>
                  <a:pt x="7860063" y="4142320"/>
                  <a:pt x="7699756" y="4168775"/>
                </a:cubicBezTo>
                <a:cubicBezTo>
                  <a:pt x="7539449" y="4195230"/>
                  <a:pt x="7402578" y="4147909"/>
                  <a:pt x="7325868" y="4168775"/>
                </a:cubicBezTo>
                <a:cubicBezTo>
                  <a:pt x="7249158" y="4189641"/>
                  <a:pt x="7081360" y="4131238"/>
                  <a:pt x="6846824" y="4168775"/>
                </a:cubicBezTo>
                <a:cubicBezTo>
                  <a:pt x="6612288" y="4206312"/>
                  <a:pt x="6266341" y="4088733"/>
                  <a:pt x="6052312" y="4168775"/>
                </a:cubicBezTo>
                <a:cubicBezTo>
                  <a:pt x="5838283" y="4248817"/>
                  <a:pt x="5724607" y="4167065"/>
                  <a:pt x="5468112" y="4168775"/>
                </a:cubicBezTo>
                <a:cubicBezTo>
                  <a:pt x="5211617" y="4170485"/>
                  <a:pt x="4926228" y="4138731"/>
                  <a:pt x="4673600" y="4168775"/>
                </a:cubicBezTo>
                <a:cubicBezTo>
                  <a:pt x="4420972" y="4198819"/>
                  <a:pt x="4144163" y="4123221"/>
                  <a:pt x="3879088" y="4168775"/>
                </a:cubicBezTo>
                <a:cubicBezTo>
                  <a:pt x="3614013" y="4214329"/>
                  <a:pt x="3247626" y="4121083"/>
                  <a:pt x="3084576" y="4168775"/>
                </a:cubicBezTo>
                <a:cubicBezTo>
                  <a:pt x="2921526" y="4216467"/>
                  <a:pt x="2849820" y="4160124"/>
                  <a:pt x="2710688" y="4168775"/>
                </a:cubicBezTo>
                <a:cubicBezTo>
                  <a:pt x="2571556" y="4177426"/>
                  <a:pt x="2501798" y="4161901"/>
                  <a:pt x="2441956" y="4168775"/>
                </a:cubicBezTo>
                <a:cubicBezTo>
                  <a:pt x="2382114" y="4175649"/>
                  <a:pt x="2253835" y="4165500"/>
                  <a:pt x="2068068" y="4168775"/>
                </a:cubicBezTo>
                <a:cubicBezTo>
                  <a:pt x="1882301" y="4172050"/>
                  <a:pt x="1538608" y="4152143"/>
                  <a:pt x="1273556" y="4168775"/>
                </a:cubicBezTo>
                <a:cubicBezTo>
                  <a:pt x="1008504" y="4185407"/>
                  <a:pt x="832090" y="4121576"/>
                  <a:pt x="584200" y="4168775"/>
                </a:cubicBezTo>
                <a:cubicBezTo>
                  <a:pt x="336310" y="4215974"/>
                  <a:pt x="263155" y="4126849"/>
                  <a:pt x="0" y="4168775"/>
                </a:cubicBezTo>
                <a:cubicBezTo>
                  <a:pt x="-50004" y="3944526"/>
                  <a:pt x="32089" y="3759260"/>
                  <a:pt x="0" y="3656611"/>
                </a:cubicBezTo>
                <a:cubicBezTo>
                  <a:pt x="-32089" y="3553962"/>
                  <a:pt x="33148" y="3333025"/>
                  <a:pt x="0" y="3144447"/>
                </a:cubicBezTo>
                <a:cubicBezTo>
                  <a:pt x="-33148" y="2955869"/>
                  <a:pt x="10467" y="2705914"/>
                  <a:pt x="0" y="2548908"/>
                </a:cubicBezTo>
                <a:cubicBezTo>
                  <a:pt x="-10467" y="2391902"/>
                  <a:pt x="15921" y="2168145"/>
                  <a:pt x="0" y="2036744"/>
                </a:cubicBezTo>
                <a:cubicBezTo>
                  <a:pt x="-15921" y="1905343"/>
                  <a:pt x="14212" y="1638430"/>
                  <a:pt x="0" y="1399517"/>
                </a:cubicBezTo>
                <a:cubicBezTo>
                  <a:pt x="-14212" y="1160604"/>
                  <a:pt x="32048" y="1035748"/>
                  <a:pt x="0" y="720603"/>
                </a:cubicBezTo>
                <a:cubicBezTo>
                  <a:pt x="-32048" y="405458"/>
                  <a:pt x="79463" y="267026"/>
                  <a:pt x="0" y="0"/>
                </a:cubicBezTo>
                <a:close/>
              </a:path>
            </a:pathLst>
          </a:custGeom>
          <a:ln w="38100">
            <a:solidFill>
              <a:srgbClr val="ED7D31"/>
            </a:solidFill>
            <a:extLst>
              <a:ext uri="{C807C97D-BFC1-408E-A445-0C87EB9F89A2}">
                <ask:lineSketchStyleProps xmlns:ask="http://schemas.microsoft.com/office/drawing/2018/sketchyshapes" sd="4132796738">
                  <ask:type>
                    <ask:lineSketchScribble/>
                  </ask:type>
                </ask:lineSketchStyleProps>
              </a:ext>
            </a:extLst>
          </a:ln>
        </p:spPr>
        <p:txBody>
          <a:bodyPr anchor="ctr">
            <a:normAutofit/>
          </a:bodyPr>
          <a:lstStyle/>
          <a:p>
            <a:pPr marL="0" indent="0">
              <a:buNone/>
            </a:pPr>
            <a:r>
              <a:rPr lang="en-GB" b="1" dirty="0"/>
              <a:t>Now, we need to consider the points of comparisons:</a:t>
            </a:r>
          </a:p>
          <a:p>
            <a:r>
              <a:rPr lang="en-GB" dirty="0"/>
              <a:t>What are the two sources showing us?</a:t>
            </a:r>
          </a:p>
          <a:p>
            <a:r>
              <a:rPr lang="en-GB" dirty="0"/>
              <a:t>What are the similarities?</a:t>
            </a:r>
          </a:p>
          <a:p>
            <a:r>
              <a:rPr lang="en-GB" dirty="0"/>
              <a:t>What are the differences?</a:t>
            </a:r>
          </a:p>
          <a:p>
            <a:r>
              <a:rPr lang="en-GB" dirty="0"/>
              <a:t>Is one source ‘correct’ and the other ‘incorrect’?</a:t>
            </a:r>
          </a:p>
          <a:p>
            <a:r>
              <a:rPr lang="en-GB" dirty="0"/>
              <a:t>How might we use the sources together to build a picture of Hitler’s early days in power?</a:t>
            </a:r>
          </a:p>
        </p:txBody>
      </p:sp>
    </p:spTree>
    <p:extLst>
      <p:ext uri="{BB962C8B-B14F-4D97-AF65-F5344CB8AC3E}">
        <p14:creationId xmlns:p14="http://schemas.microsoft.com/office/powerpoint/2010/main" val="789687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9FBEFBE-DBEF-4515-A64C-AC5E83557AE5}"/>
              </a:ext>
            </a:extLst>
          </p:cNvPr>
          <p:cNvSpPr>
            <a:spLocks noGrp="1"/>
          </p:cNvSpPr>
          <p:nvPr>
            <p:ph idx="1"/>
          </p:nvPr>
        </p:nvSpPr>
        <p:spPr>
          <a:xfrm>
            <a:off x="234950" y="1193800"/>
            <a:ext cx="11722100" cy="4953000"/>
          </a:xfrm>
          <a:solidFill>
            <a:schemeClr val="bg1"/>
          </a:solidFill>
        </p:spPr>
        <p:txBody>
          <a:bodyPr anchor="ctr">
            <a:noAutofit/>
          </a:bodyPr>
          <a:lstStyle/>
          <a:p>
            <a:pPr marL="0" indent="0">
              <a:lnSpc>
                <a:spcPct val="120000"/>
              </a:lnSpc>
              <a:buNone/>
            </a:pPr>
            <a:r>
              <a:rPr lang="en-GB" sz="1850" b="1" dirty="0"/>
              <a:t>Source 1: Lord </a:t>
            </a:r>
            <a:r>
              <a:rPr lang="en-GB" sz="1850" b="1" dirty="0" err="1"/>
              <a:t>Rothermere</a:t>
            </a:r>
            <a:r>
              <a:rPr lang="en-GB" sz="1850" b="1" dirty="0"/>
              <a:t>, writing in the British newspaper, </a:t>
            </a:r>
            <a:r>
              <a:rPr lang="en-GB" sz="1850" b="1" i="1" dirty="0"/>
              <a:t>The Daily Mail</a:t>
            </a:r>
            <a:r>
              <a:rPr lang="en-GB" sz="1850" b="1" dirty="0"/>
              <a:t> (10th July, 1933). Lord </a:t>
            </a:r>
            <a:r>
              <a:rPr lang="en-GB" sz="1850" b="1" dirty="0" err="1"/>
              <a:t>Rothermore</a:t>
            </a:r>
            <a:r>
              <a:rPr lang="en-GB" sz="1850" b="1" dirty="0"/>
              <a:t> was the owner of the newspaper and a supporter of the Nazi regime. </a:t>
            </a:r>
          </a:p>
          <a:p>
            <a:pPr marL="0" indent="0">
              <a:lnSpc>
                <a:spcPct val="120000"/>
              </a:lnSpc>
              <a:buNone/>
            </a:pPr>
            <a:r>
              <a:rPr lang="en-GB" sz="1850" dirty="0"/>
              <a:t>I urge all British young men and women to study closely the progress of the Nazi regime in Germany. They must not be misled by the misrepresentations of its opponents. The most spiteful distracters of the Nazis are to be found in precisely the same sections of the British public and press as are most vehement in their praises of the Soviet regime in Russia.</a:t>
            </a:r>
          </a:p>
          <a:p>
            <a:pPr marL="0" indent="0">
              <a:lnSpc>
                <a:spcPct val="120000"/>
              </a:lnSpc>
              <a:buNone/>
            </a:pPr>
            <a:r>
              <a:rPr lang="en-GB" sz="1850" dirty="0"/>
              <a:t>They have started a clamorous campaign of denunciation against what they call "Nazi atrocities" which, as anyone who visits Germany quickly discovers for himself, consists merely of a few isolated acts of violence such as are inevitable among a nation half as big again as ours, but which have been generalized, multiplied and exaggerated to give the impression that Nazi rule is a bloodthirsty tyranny.</a:t>
            </a:r>
          </a:p>
          <a:p>
            <a:pPr marL="0" indent="0">
              <a:lnSpc>
                <a:spcPct val="120000"/>
              </a:lnSpc>
              <a:buNone/>
            </a:pPr>
            <a:r>
              <a:rPr lang="en-GB" sz="1850" dirty="0"/>
              <a:t>The German nation, moreover, was rapidly falling under the control of its alien elements. In the last days of the pre-Hitler regime there were twenty times as many Jewish Government officials in Germany as had existed before the war. Israelites of international attachments were insinuating themselves into key positions in the German administrative machine. Three German Ministers only had direct relations with the Press, but in each case the official responsible for conveying news and interpreting policy to the public was a Jew.</a:t>
            </a:r>
          </a:p>
        </p:txBody>
      </p:sp>
    </p:spTree>
    <p:extLst>
      <p:ext uri="{BB962C8B-B14F-4D97-AF65-F5344CB8AC3E}">
        <p14:creationId xmlns:p14="http://schemas.microsoft.com/office/powerpoint/2010/main" val="10091402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B6BE91B87F854EBE5C2AF763DECC31" ma:contentTypeVersion="15" ma:contentTypeDescription="Create a new document." ma:contentTypeScope="" ma:versionID="ef1a5a7b9c91c553809daea7e5a0d2fc">
  <xsd:schema xmlns:xsd="http://www.w3.org/2001/XMLSchema" xmlns:xs="http://www.w3.org/2001/XMLSchema" xmlns:p="http://schemas.microsoft.com/office/2006/metadata/properties" xmlns:ns2="40ff959c-d626-41cc-a332-fc585a447b2c" xmlns:ns3="5ae5b661-4602-457d-8de3-176202814043" targetNamespace="http://schemas.microsoft.com/office/2006/metadata/properties" ma:root="true" ma:fieldsID="ced386be6c7eaab357c5c42259c007a3" ns2:_="" ns3:_="">
    <xsd:import namespace="40ff959c-d626-41cc-a332-fc585a447b2c"/>
    <xsd:import namespace="5ae5b661-4602-457d-8de3-17620281404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0ff959c-d626-41cc-a332-fc585a447b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c759e9e-bede-4528-92cc-6ba15c182e7f"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ae5b661-4602-457d-8de3-17620281404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0ff959c-d626-41cc-a332-fc585a447b2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6D9BBBC-90AF-495F-9019-C36764F137E0}"/>
</file>

<file path=customXml/itemProps2.xml><?xml version="1.0" encoding="utf-8"?>
<ds:datastoreItem xmlns:ds="http://schemas.openxmlformats.org/officeDocument/2006/customXml" ds:itemID="{BE8E1921-1ABB-48A9-A0DD-269C99D95AE8}"/>
</file>

<file path=customXml/itemProps3.xml><?xml version="1.0" encoding="utf-8"?>
<ds:datastoreItem xmlns:ds="http://schemas.openxmlformats.org/officeDocument/2006/customXml" ds:itemID="{A25A7C2F-1120-43EF-A2FB-80877D087CA0}"/>
</file>

<file path=docProps/app.xml><?xml version="1.0" encoding="utf-8"?>
<Properties xmlns="http://schemas.openxmlformats.org/officeDocument/2006/extended-properties" xmlns:vt="http://schemas.openxmlformats.org/officeDocument/2006/docPropsVTypes">
  <TotalTime>139</TotalTime>
  <Words>1353</Words>
  <Application>Microsoft Office PowerPoint</Application>
  <PresentationFormat>Widescreen</PresentationFormat>
  <Paragraphs>78</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Calibri</vt:lpstr>
      <vt:lpstr>Wingdings</vt:lpstr>
      <vt:lpstr>Office Theme</vt:lpstr>
      <vt:lpstr>History A Level Taster Session</vt:lpstr>
      <vt:lpstr>What will I be studying?</vt:lpstr>
      <vt:lpstr>What might you already know?</vt:lpstr>
      <vt:lpstr>Protest, Agitation and Parliamentary Reform</vt:lpstr>
      <vt:lpstr>Germany and West Germany</vt:lpstr>
      <vt:lpstr>Rise and Fall of Fascism in Italy</vt:lpstr>
      <vt:lpstr>Comparing sources</vt:lpstr>
      <vt:lpstr>Comparing sources</vt:lpstr>
      <vt:lpstr>PowerPoint Presentation</vt:lpstr>
      <vt:lpstr>PowerPoint Presentation</vt:lpstr>
      <vt:lpstr>Summer preparation</vt:lpstr>
      <vt:lpstr>Where are the summer tasks?</vt:lpstr>
    </vt:vector>
  </TitlesOfParts>
  <Company>Eastern Learning Alliance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Esther Hyde</dc:creator>
  <cp:lastModifiedBy>Esther Hyde</cp:lastModifiedBy>
  <cp:revision>1</cp:revision>
  <dcterms:created xsi:type="dcterms:W3CDTF">2023-07-10T15:46:32Z</dcterms:created>
  <dcterms:modified xsi:type="dcterms:W3CDTF">2024-05-15T14:16:08Z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0x0101002FB6BE91B87F854EBE5C2AF763DECC31</vt:lpwstr>
  </property>
</Properties>
</file>